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Peroutková" initials="JP" lastIdx="2" clrIdx="0">
    <p:extLst>
      <p:ext uri="{19B8F6BF-5375-455C-9EA6-DF929625EA0E}">
        <p15:presenceInfo xmlns:p15="http://schemas.microsoft.com/office/powerpoint/2012/main" userId="S::jana.peroutkova@student.pedf.cuni.cz::f108cf51-3a85-4eef-94c7-f66a39d96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784B7-7A25-23D7-BFB2-E4FC499D0FE4}" v="210" dt="2020-11-18T10:12:07.331"/>
    <p1510:client id="{47C9E934-72A3-2B7C-4756-2E87532A6A70}" v="17" dt="2020-11-18T15:10:17.646"/>
    <p1510:client id="{6C99BE83-81AA-D4FF-0DFF-1916534F0D88}" v="16" dt="2020-11-20T13:18:19.402"/>
    <p1510:client id="{749D6045-70EF-4597-8DEE-548AD2B1F1E0}" v="55" dt="2020-11-15T22:07:48.526"/>
    <p1510:client id="{80362850-1489-1D30-6ECF-5DBEE7D183A1}" v="597" dt="2020-11-18T09:57:29.827"/>
    <p1510:client id="{A7C2ECA9-9307-7C1E-5C7F-502469D1FDBC}" v="16" dt="2020-11-21T10:19:58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Peroutková" userId="S::jana.peroutkova@student.pedf.cuni.cz::f108cf51-3a85-4eef-94c7-f66a39d96b0e" providerId="AD" clId="Web-{01D784B7-7A25-23D7-BFB2-E4FC499D0FE4}"/>
    <pc:docChg chg="addSld modSld">
      <pc:chgData name="Jana Peroutková" userId="S::jana.peroutkova@student.pedf.cuni.cz::f108cf51-3a85-4eef-94c7-f66a39d96b0e" providerId="AD" clId="Web-{01D784B7-7A25-23D7-BFB2-E4FC499D0FE4}" dt="2020-11-18T10:12:07.331" v="210" actId="20577"/>
      <pc:docMkLst>
        <pc:docMk/>
      </pc:docMkLst>
      <pc:sldChg chg="modSp">
        <pc:chgData name="Jana Peroutková" userId="S::jana.peroutkova@student.pedf.cuni.cz::f108cf51-3a85-4eef-94c7-f66a39d96b0e" providerId="AD" clId="Web-{01D784B7-7A25-23D7-BFB2-E4FC499D0FE4}" dt="2020-11-18T10:00:53.939" v="43" actId="14100"/>
        <pc:sldMkLst>
          <pc:docMk/>
          <pc:sldMk cId="3799523001" sldId="256"/>
        </pc:sldMkLst>
        <pc:spChg chg="mod">
          <ac:chgData name="Jana Peroutková" userId="S::jana.peroutkova@student.pedf.cuni.cz::f108cf51-3a85-4eef-94c7-f66a39d96b0e" providerId="AD" clId="Web-{01D784B7-7A25-23D7-BFB2-E4FC499D0FE4}" dt="2020-11-18T10:00:27.532" v="38" actId="1076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Jana Peroutková" userId="S::jana.peroutkova@student.pedf.cuni.cz::f108cf51-3a85-4eef-94c7-f66a39d96b0e" providerId="AD" clId="Web-{01D784B7-7A25-23D7-BFB2-E4FC499D0FE4}" dt="2020-11-18T10:00:53.939" v="43" actId="14100"/>
          <ac:spMkLst>
            <pc:docMk/>
            <pc:sldMk cId="3799523001" sldId="256"/>
            <ac:spMk id="3" creationId="{00000000-0000-0000-0000-000000000000}"/>
          </ac:spMkLst>
        </pc:spChg>
      </pc:sldChg>
      <pc:sldChg chg="modSp">
        <pc:chgData name="Jana Peroutková" userId="S::jana.peroutkova@student.pedf.cuni.cz::f108cf51-3a85-4eef-94c7-f66a39d96b0e" providerId="AD" clId="Web-{01D784B7-7A25-23D7-BFB2-E4FC499D0FE4}" dt="2020-11-18T10:12:07.331" v="210" actId="20577"/>
        <pc:sldMkLst>
          <pc:docMk/>
          <pc:sldMk cId="2717598742" sldId="258"/>
        </pc:sldMkLst>
        <pc:spChg chg="mod">
          <ac:chgData name="Jana Peroutková" userId="S::jana.peroutkova@student.pedf.cuni.cz::f108cf51-3a85-4eef-94c7-f66a39d96b0e" providerId="AD" clId="Web-{01D784B7-7A25-23D7-BFB2-E4FC499D0FE4}" dt="2020-11-18T10:12:07.331" v="210" actId="20577"/>
          <ac:spMkLst>
            <pc:docMk/>
            <pc:sldMk cId="2717598742" sldId="258"/>
            <ac:spMk id="3" creationId="{7991F658-7E4C-4529-90C7-C65BAFC0B702}"/>
          </ac:spMkLst>
        </pc:spChg>
      </pc:sldChg>
      <pc:sldChg chg="addAnim delAnim modAnim">
        <pc:chgData name="Jana Peroutková" userId="S::jana.peroutkova@student.pedf.cuni.cz::f108cf51-3a85-4eef-94c7-f66a39d96b0e" providerId="AD" clId="Web-{01D784B7-7A25-23D7-BFB2-E4FC499D0FE4}" dt="2020-11-18T10:02:40.473" v="57"/>
        <pc:sldMkLst>
          <pc:docMk/>
          <pc:sldMk cId="2499216877" sldId="261"/>
        </pc:sldMkLst>
      </pc:sldChg>
      <pc:sldChg chg="addSp modSp new mod setBg addCm">
        <pc:chgData name="Jana Peroutková" userId="S::jana.peroutkova@student.pedf.cuni.cz::f108cf51-3a85-4eef-94c7-f66a39d96b0e" providerId="AD" clId="Web-{01D784B7-7A25-23D7-BFB2-E4FC499D0FE4}" dt="2020-11-18T10:10:09.360" v="205"/>
        <pc:sldMkLst>
          <pc:docMk/>
          <pc:sldMk cId="2274199237" sldId="262"/>
        </pc:sldMkLst>
        <pc:spChg chg="mo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2" creationId="{D79BF201-3BB8-412E-BB5F-17F814D9FCA8}"/>
          </ac:spMkLst>
        </pc:spChg>
        <pc:spChg chg="mo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3" creationId="{F9118519-473F-4347-A198-14A727633C30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8" creationId="{5A0118C5-4F8D-4CF4-BADD-53FEACC6C42A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10" creationId="{F98F79A4-A6C7-4101-B1E9-27E05CB7CFA0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12" creationId="{31CE7A08-2184-4B99-ABC0-B40CD1D3F281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14" creationId="{79AFCB35-9C04-4524-A0B1-57FF6865D013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16" creationId="{D11AD2AD-0BA0-4DD3-8EEA-84686A0E718C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18" creationId="{9E5C5460-229E-46C8-A712-CC317985420F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4:13.757" v="89"/>
          <ac:spMkLst>
            <pc:docMk/>
            <pc:sldMk cId="2274199237" sldId="262"/>
            <ac:spMk id="20" creationId="{2552FC29-9118-466F-940E-80C84EFDF07B}"/>
          </ac:spMkLst>
        </pc:spChg>
        <pc:grpChg chg="add">
          <ac:chgData name="Jana Peroutková" userId="S::jana.peroutkova@student.pedf.cuni.cz::f108cf51-3a85-4eef-94c7-f66a39d96b0e" providerId="AD" clId="Web-{01D784B7-7A25-23D7-BFB2-E4FC499D0FE4}" dt="2020-11-18T10:04:13.757" v="89"/>
          <ac:grpSpMkLst>
            <pc:docMk/>
            <pc:sldMk cId="2274199237" sldId="262"/>
            <ac:grpSpMk id="22" creationId="{0C156BF8-7FF7-440F-BE2B-417DFFE8BFA5}"/>
          </ac:grpSpMkLst>
        </pc:grpChg>
      </pc:sldChg>
      <pc:sldChg chg="addSp delSp modSp new mod setBg">
        <pc:chgData name="Jana Peroutková" userId="S::jana.peroutkova@student.pedf.cuni.cz::f108cf51-3a85-4eef-94c7-f66a39d96b0e" providerId="AD" clId="Web-{01D784B7-7A25-23D7-BFB2-E4FC499D0FE4}" dt="2020-11-18T10:08:25.497" v="186"/>
        <pc:sldMkLst>
          <pc:docMk/>
          <pc:sldMk cId="2786166723" sldId="263"/>
        </pc:sldMkLst>
        <pc:spChg chg="mo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" creationId="{C98148F7-553D-4F94-8A16-06689CC60B72}"/>
          </ac:spMkLst>
        </pc:spChg>
        <pc:spChg chg="del">
          <ac:chgData name="Jana Peroutková" userId="S::jana.peroutkova@student.pedf.cuni.cz::f108cf51-3a85-4eef-94c7-f66a39d96b0e" providerId="AD" clId="Web-{01D784B7-7A25-23D7-BFB2-E4FC499D0FE4}" dt="2020-11-18T10:04:45.898" v="91"/>
          <ac:spMkLst>
            <pc:docMk/>
            <pc:sldMk cId="2786166723" sldId="263"/>
            <ac:spMk id="3" creationId="{AE3ECAA5-31A7-4BBE-8E24-E4D1A5D507B4}"/>
          </ac:spMkLst>
        </pc:spChg>
        <pc:spChg chg="add del mo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4" creationId="{5E0CC81F-D0BD-44BE-83DF-63CF335D40D2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15" creationId="{7D6BF779-0B8C-4CC2-9268-9506AD0C5331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17" creationId="{3A397E3E-B90C-4D82-BAAA-36F7AC6A4565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19" creationId="{E16C8D8F-10E9-4498-ABDB-0F923F8B6837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1" creationId="{2DA1274F-9232-42BF-B9FE-B95EA14CF41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3" creationId="{1E5A83E3-8A11-4492-BB6E-F5F2240316F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5" creationId="{BE5AF1D6-62CC-4988-9174-993F112DC2A2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7" creationId="{8CF5E676-CA04-4CED-9F1E-5026ED66E66D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29" creationId="{6BA9E676-A8FC-4C2F-8D78-C13ED8ABDBA8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31" creationId="{A2B5CBEA-F125-49B6-8335-227C325B112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33" creationId="{EECD79B5-5FC5-495F-BFD6-346C16E787A7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35" creationId="{2C1D3151-5F97-4860-B56C-C98BD62CC255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37" creationId="{32D9D048-3063-435A-8C23-26C1907E9619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39" creationId="{8DE96824-E506-4448-8704-5EC7BF7BC51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41" creationId="{4D1A5E71-B6B6-486A-8CDC-C7ABD9B903F6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43" creationId="{B6C541AE-9B02-44C0-B8C6-B2DEA7ED3813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49" creationId="{E5F17139-31EE-46AC-B04F-DBBD852DD6CB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51" creationId="{AAD42DD4-86F6-4FD2-869F-32D35E310CF6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53" creationId="{4C36B8C5-0DEB-41B5-911D-572E2E835E3C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55" creationId="{5D1FF148-6725-4278-A9A8-A9A6A3F261CC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8:25.497" v="186"/>
          <ac:spMkLst>
            <pc:docMk/>
            <pc:sldMk cId="2786166723" sldId="263"/>
            <ac:spMk id="57" creationId="{B247507B-4D21-4FF7-B49C-239309CF2A0B}"/>
          </ac:spMkLst>
        </pc:spChg>
        <pc:grpChg chg="add del">
          <ac:chgData name="Jana Peroutková" userId="S::jana.peroutkova@student.pedf.cuni.cz::f108cf51-3a85-4eef-94c7-f66a39d96b0e" providerId="AD" clId="Web-{01D784B7-7A25-23D7-BFB2-E4FC499D0FE4}" dt="2020-11-18T10:08:25.497" v="186"/>
          <ac:grpSpMkLst>
            <pc:docMk/>
            <pc:sldMk cId="2786166723" sldId="263"/>
            <ac:grpSpMk id="8" creationId="{8A351602-3772-4279-B0D3-A523F6F6EAB3}"/>
          </ac:grpSpMkLst>
        </pc:grpChg>
        <pc:graphicFrameChg chg="add">
          <ac:chgData name="Jana Peroutková" userId="S::jana.peroutkova@student.pedf.cuni.cz::f108cf51-3a85-4eef-94c7-f66a39d96b0e" providerId="AD" clId="Web-{01D784B7-7A25-23D7-BFB2-E4FC499D0FE4}" dt="2020-11-18T10:08:25.497" v="186"/>
          <ac:graphicFrameMkLst>
            <pc:docMk/>
            <pc:sldMk cId="2786166723" sldId="263"/>
            <ac:graphicFrameMk id="45" creationId="{45043391-6114-4D22-B520-2811D92B7195}"/>
          </ac:graphicFrameMkLst>
        </pc:graphicFrameChg>
      </pc:sldChg>
      <pc:sldChg chg="addSp delSp modSp new mod setBg">
        <pc:chgData name="Jana Peroutková" userId="S::jana.peroutkova@student.pedf.cuni.cz::f108cf51-3a85-4eef-94c7-f66a39d96b0e" providerId="AD" clId="Web-{01D784B7-7A25-23D7-BFB2-E4FC499D0FE4}" dt="2020-11-18T10:09:36.984" v="204" actId="14100"/>
        <pc:sldMkLst>
          <pc:docMk/>
          <pc:sldMk cId="350001222" sldId="264"/>
        </pc:sldMkLst>
        <pc:spChg chg="mod">
          <ac:chgData name="Jana Peroutková" userId="S::jana.peroutkova@student.pedf.cuni.cz::f108cf51-3a85-4eef-94c7-f66a39d96b0e" providerId="AD" clId="Web-{01D784B7-7A25-23D7-BFB2-E4FC499D0FE4}" dt="2020-11-18T10:09:36.984" v="204" actId="14100"/>
          <ac:spMkLst>
            <pc:docMk/>
            <pc:sldMk cId="350001222" sldId="264"/>
            <ac:spMk id="2" creationId="{DD8A5969-776D-4555-B90B-CAC9EFC4C8BF}"/>
          </ac:spMkLst>
        </pc:spChg>
        <pc:spChg chg="del">
          <ac:chgData name="Jana Peroutková" userId="S::jana.peroutkova@student.pedf.cuni.cz::f108cf51-3a85-4eef-94c7-f66a39d96b0e" providerId="AD" clId="Web-{01D784B7-7A25-23D7-BFB2-E4FC499D0FE4}" dt="2020-11-18T10:09:00.717" v="188"/>
          <ac:spMkLst>
            <pc:docMk/>
            <pc:sldMk cId="350001222" sldId="264"/>
            <ac:spMk id="3" creationId="{DD8E5B3D-E730-4164-B7BC-B3404559F95C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15" creationId="{7D6BF779-0B8C-4CC2-9268-9506AD0C5331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17" creationId="{3A397E3E-B90C-4D82-BAAA-36F7AC6A4565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19" creationId="{8CF5E676-CA04-4CED-9F1E-5026ED66E66D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21" creationId="{AFD1189F-9598-4281-8056-2845388D4D05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23" creationId="{583E04E1-D74F-4ED6-972C-035F4FEC4B88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25" creationId="{A2B5CBEA-F125-49B6-8335-227C325B112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27" creationId="{E51A97D9-C694-4307-818B-0C5BBF413609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29" creationId="{2C1D3151-5F97-4860-B56C-C98BD62CC255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31" creationId="{8DE96824-E506-4448-8704-5EC7BF7BC51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33" creationId="{E16C8D8F-10E9-4498-ABDB-0F923F8B6837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35" creationId="{6E8A2566-F83F-4EC9-83A9-338A70FB6B29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37" creationId="{4FB204DF-284E-45F6-A017-79A4DF57BCC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39" creationId="{5EC6B544-8C84-47A6-885D-A4F09EF5C0F7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41" creationId="{1E5A83E3-8A11-4492-BB6E-F5F2240316FB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43" creationId="{0F360028-588C-4E99-9E6F-5DE59080E390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45" creationId="{32C95C5C-6FBD-47FF-9CA6-066193539A10}"/>
          </ac:spMkLst>
        </pc:spChg>
        <pc:spChg chg="add del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47" creationId="{4D1A5E71-B6B6-486A-8CDC-C7ABD9B903F6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66" creationId="{7D6BF779-0B8C-4CC2-9268-9506AD0C5331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68" creationId="{3A397E3E-B90C-4D82-BAAA-36F7AC6A4565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70" creationId="{E16C8D8F-10E9-4498-ABDB-0F923F8B6837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72" creationId="{2DA1274F-9232-42BF-B9FE-B95EA14CF41B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74" creationId="{1E5A83E3-8A11-4492-BB6E-F5F2240316FB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76" creationId="{BE5AF1D6-62CC-4988-9174-993F112DC2A2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78" creationId="{8CF5E676-CA04-4CED-9F1E-5026ED66E66D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80" creationId="{6BA9E676-A8FC-4C2F-8D78-C13ED8ABDBA8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82" creationId="{A2B5CBEA-F125-49B6-8335-227C325B112B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84" creationId="{EECD79B5-5FC5-495F-BFD6-346C16E787A7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86" creationId="{2C1D3151-5F97-4860-B56C-C98BD62CC255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88" creationId="{32D9D048-3063-435A-8C23-26C1907E9619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90" creationId="{8DE96824-E506-4448-8704-5EC7BF7BC51B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92" creationId="{4D1A5E71-B6B6-486A-8CDC-C7ABD9B903F6}"/>
          </ac:spMkLst>
        </pc:spChg>
        <pc:spChg chg="add">
          <ac:chgData name="Jana Peroutková" userId="S::jana.peroutkova@student.pedf.cuni.cz::f108cf51-3a85-4eef-94c7-f66a39d96b0e" providerId="AD" clId="Web-{01D784B7-7A25-23D7-BFB2-E4FC499D0FE4}" dt="2020-11-18T10:09:25.077" v="202"/>
          <ac:spMkLst>
            <pc:docMk/>
            <pc:sldMk cId="350001222" sldId="264"/>
            <ac:spMk id="94" creationId="{B6C541AE-9B02-44C0-B8C6-B2DEA7ED3813}"/>
          </ac:spMkLst>
        </pc:spChg>
        <pc:grpChg chg="add del">
          <ac:chgData name="Jana Peroutková" userId="S::jana.peroutkova@student.pedf.cuni.cz::f108cf51-3a85-4eef-94c7-f66a39d96b0e" providerId="AD" clId="Web-{01D784B7-7A25-23D7-BFB2-E4FC499D0FE4}" dt="2020-11-18T10:09:25.077" v="202"/>
          <ac:grpSpMkLst>
            <pc:docMk/>
            <pc:sldMk cId="350001222" sldId="264"/>
            <ac:grpSpMk id="8" creationId="{8A351602-3772-4279-B0D3-A523F6F6EAB3}"/>
          </ac:grpSpMkLst>
        </pc:grpChg>
        <pc:grpChg chg="add del">
          <ac:chgData name="Jana Peroutková" userId="S::jana.peroutkova@student.pedf.cuni.cz::f108cf51-3a85-4eef-94c7-f66a39d96b0e" providerId="AD" clId="Web-{01D784B7-7A25-23D7-BFB2-E4FC499D0FE4}" dt="2020-11-18T10:09:25.077" v="202"/>
          <ac:grpSpMkLst>
            <pc:docMk/>
            <pc:sldMk cId="350001222" sldId="264"/>
            <ac:grpSpMk id="49" creationId="{FB9739EB-7F66-433D-841F-AB3CD18700B7}"/>
          </ac:grpSpMkLst>
        </pc:grpChg>
        <pc:grpChg chg="add">
          <ac:chgData name="Jana Peroutková" userId="S::jana.peroutkova@student.pedf.cuni.cz::f108cf51-3a85-4eef-94c7-f66a39d96b0e" providerId="AD" clId="Web-{01D784B7-7A25-23D7-BFB2-E4FC499D0FE4}" dt="2020-11-18T10:09:25.077" v="202"/>
          <ac:grpSpMkLst>
            <pc:docMk/>
            <pc:sldMk cId="350001222" sldId="264"/>
            <ac:grpSpMk id="59" creationId="{8A351602-3772-4279-B0D3-A523F6F6EAB3}"/>
          </ac:grpSpMkLst>
        </pc:grpChg>
      </pc:sldChg>
    </pc:docChg>
  </pc:docChgLst>
  <pc:docChgLst>
    <pc:chgData name="Jana Peroutková" userId="S::jana.peroutkova@student.pedf.cuni.cz::f108cf51-3a85-4eef-94c7-f66a39d96b0e" providerId="AD" clId="Web-{47C9E934-72A3-2B7C-4756-2E87532A6A70}"/>
    <pc:docChg chg="modSld">
      <pc:chgData name="Jana Peroutková" userId="S::jana.peroutkova@student.pedf.cuni.cz::f108cf51-3a85-4eef-94c7-f66a39d96b0e" providerId="AD" clId="Web-{47C9E934-72A3-2B7C-4756-2E87532A6A70}" dt="2020-11-18T15:10:17.646" v="14"/>
      <pc:docMkLst>
        <pc:docMk/>
      </pc:docMkLst>
      <pc:sldChg chg="addSp modSp addAnim modAnim delCm">
        <pc:chgData name="Jana Peroutková" userId="S::jana.peroutkova@student.pedf.cuni.cz::f108cf51-3a85-4eef-94c7-f66a39d96b0e" providerId="AD" clId="Web-{47C9E934-72A3-2B7C-4756-2E87532A6A70}" dt="2020-11-18T15:10:17.646" v="14"/>
        <pc:sldMkLst>
          <pc:docMk/>
          <pc:sldMk cId="2499216877" sldId="261"/>
        </pc:sldMkLst>
        <pc:picChg chg="add mod">
          <ac:chgData name="Jana Peroutková" userId="S::jana.peroutkova@student.pedf.cuni.cz::f108cf51-3a85-4eef-94c7-f66a39d96b0e" providerId="AD" clId="Web-{47C9E934-72A3-2B7C-4756-2E87532A6A70}" dt="2020-11-18T15:08:29.004" v="5" actId="1076"/>
          <ac:picMkLst>
            <pc:docMk/>
            <pc:sldMk cId="2499216877" sldId="261"/>
            <ac:picMk id="3" creationId="{ACD012C4-5F7D-4CCD-8205-ACFCBF6688F5}"/>
          </ac:picMkLst>
        </pc:picChg>
        <pc:picChg chg="mod">
          <ac:chgData name="Jana Peroutková" userId="S::jana.peroutkova@student.pedf.cuni.cz::f108cf51-3a85-4eef-94c7-f66a39d96b0e" providerId="AD" clId="Web-{47C9E934-72A3-2B7C-4756-2E87532A6A70}" dt="2020-11-18T15:09:25.364" v="10" actId="1076"/>
          <ac:picMkLst>
            <pc:docMk/>
            <pc:sldMk cId="2499216877" sldId="261"/>
            <ac:picMk id="9" creationId="{BE7A59B2-A6A4-4940-86E4-7C53FC612314}"/>
          </ac:picMkLst>
        </pc:picChg>
        <pc:picChg chg="add mod">
          <ac:chgData name="Jana Peroutková" userId="S::jana.peroutkova@student.pedf.cuni.cz::f108cf51-3a85-4eef-94c7-f66a39d96b0e" providerId="AD" clId="Web-{47C9E934-72A3-2B7C-4756-2E87532A6A70}" dt="2020-11-18T15:09:31.614" v="11" actId="14100"/>
          <ac:picMkLst>
            <pc:docMk/>
            <pc:sldMk cId="2499216877" sldId="261"/>
            <ac:picMk id="10" creationId="{5114797F-3CE3-4B54-A5DB-B5A9FAEB82E5}"/>
          </ac:picMkLst>
        </pc:picChg>
      </pc:sldChg>
    </pc:docChg>
  </pc:docChgLst>
  <pc:docChgLst>
    <pc:chgData name="Jana Peroutková" userId="S::jana.peroutkova@student.pedf.cuni.cz::f108cf51-3a85-4eef-94c7-f66a39d96b0e" providerId="AD" clId="Web-{80362850-1489-1D30-6ECF-5DBEE7D183A1}"/>
    <pc:docChg chg="addSld modSld sldOrd">
      <pc:chgData name="Jana Peroutková" userId="S::jana.peroutkova@student.pedf.cuni.cz::f108cf51-3a85-4eef-94c7-f66a39d96b0e" providerId="AD" clId="Web-{80362850-1489-1D30-6ECF-5DBEE7D183A1}" dt="2020-11-18T09:57:29.827" v="589"/>
      <pc:docMkLst>
        <pc:docMk/>
      </pc:docMkLst>
      <pc:sldChg chg="modSp">
        <pc:chgData name="Jana Peroutková" userId="S::jana.peroutkova@student.pedf.cuni.cz::f108cf51-3a85-4eef-94c7-f66a39d96b0e" providerId="AD" clId="Web-{80362850-1489-1D30-6ECF-5DBEE7D183A1}" dt="2020-11-18T09:31:57.262" v="24" actId="20577"/>
        <pc:sldMkLst>
          <pc:docMk/>
          <pc:sldMk cId="2948700294" sldId="257"/>
        </pc:sldMkLst>
        <pc:spChg chg="mod">
          <ac:chgData name="Jana Peroutková" userId="S::jana.peroutkova@student.pedf.cuni.cz::f108cf51-3a85-4eef-94c7-f66a39d96b0e" providerId="AD" clId="Web-{80362850-1489-1D30-6ECF-5DBEE7D183A1}" dt="2020-11-18T09:31:40.824" v="4" actId="20577"/>
          <ac:spMkLst>
            <pc:docMk/>
            <pc:sldMk cId="2948700294" sldId="257"/>
            <ac:spMk id="2" creationId="{FE6FEC64-0A07-4C78-A28F-12B7F29EE69B}"/>
          </ac:spMkLst>
        </pc:spChg>
        <pc:spChg chg="mod">
          <ac:chgData name="Jana Peroutková" userId="S::jana.peroutkova@student.pedf.cuni.cz::f108cf51-3a85-4eef-94c7-f66a39d96b0e" providerId="AD" clId="Web-{80362850-1489-1D30-6ECF-5DBEE7D183A1}" dt="2020-11-18T09:31:57.262" v="24" actId="20577"/>
          <ac:spMkLst>
            <pc:docMk/>
            <pc:sldMk cId="2948700294" sldId="257"/>
            <ac:spMk id="3" creationId="{FB6E5C1F-4DB5-4BE5-94D7-9F3D9F00FD58}"/>
          </ac:spMkLst>
        </pc:spChg>
      </pc:sldChg>
      <pc:sldChg chg="addSp modSp new mod setBg">
        <pc:chgData name="Jana Peroutková" userId="S::jana.peroutkova@student.pedf.cuni.cz::f108cf51-3a85-4eef-94c7-f66a39d96b0e" providerId="AD" clId="Web-{80362850-1489-1D30-6ECF-5DBEE7D183A1}" dt="2020-11-18T09:35:19.720" v="58" actId="1076"/>
        <pc:sldMkLst>
          <pc:docMk/>
          <pc:sldMk cId="2717598742" sldId="258"/>
        </pc:sldMkLst>
        <pc:spChg chg="mod">
          <ac:chgData name="Jana Peroutková" userId="S::jana.peroutkova@student.pedf.cuni.cz::f108cf51-3a85-4eef-94c7-f66a39d96b0e" providerId="AD" clId="Web-{80362850-1489-1D30-6ECF-5DBEE7D183A1}" dt="2020-11-18T09:33:39.139" v="47" actId="1076"/>
          <ac:spMkLst>
            <pc:docMk/>
            <pc:sldMk cId="2717598742" sldId="258"/>
            <ac:spMk id="2" creationId="{A7EE95B2-DABB-4891-8351-B0BF21A79755}"/>
          </ac:spMkLst>
        </pc:spChg>
        <pc:spChg chg="mod">
          <ac:chgData name="Jana Peroutková" userId="S::jana.peroutkova@student.pedf.cuni.cz::f108cf51-3a85-4eef-94c7-f66a39d96b0e" providerId="AD" clId="Web-{80362850-1489-1D30-6ECF-5DBEE7D183A1}" dt="2020-11-18T09:35:19.720" v="58" actId="1076"/>
          <ac:spMkLst>
            <pc:docMk/>
            <pc:sldMk cId="2717598742" sldId="258"/>
            <ac:spMk id="3" creationId="{7991F658-7E4C-4529-90C7-C65BAFC0B702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32:34.575" v="27"/>
          <ac:spMkLst>
            <pc:docMk/>
            <pc:sldMk cId="2717598742" sldId="258"/>
            <ac:spMk id="8" creationId="{5A0118C5-4F8D-4CF4-BADD-53FEACC6C42A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32:34.575" v="27"/>
          <ac:spMkLst>
            <pc:docMk/>
            <pc:sldMk cId="2717598742" sldId="258"/>
            <ac:spMk id="25" creationId="{D0A98BBA-D3EA-45DC-B8A1-9C61397D4C21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32:34.575" v="27"/>
          <ac:spMkLst>
            <pc:docMk/>
            <pc:sldMk cId="2717598742" sldId="258"/>
            <ac:spMk id="27" creationId="{2E4C95AB-2BD7-4E38-BDD5-1E41F3A9BCF3}"/>
          </ac:spMkLst>
        </pc:spChg>
        <pc:grpChg chg="add">
          <ac:chgData name="Jana Peroutková" userId="S::jana.peroutkova@student.pedf.cuni.cz::f108cf51-3a85-4eef-94c7-f66a39d96b0e" providerId="AD" clId="Web-{80362850-1489-1D30-6ECF-5DBEE7D183A1}" dt="2020-11-18T09:32:34.575" v="27"/>
          <ac:grpSpMkLst>
            <pc:docMk/>
            <pc:sldMk cId="2717598742" sldId="258"/>
            <ac:grpSpMk id="10" creationId="{85836128-58DE-4E5A-B27E-DFE747CA0B2B}"/>
          </ac:grpSpMkLst>
        </pc:grpChg>
      </pc:sldChg>
      <pc:sldChg chg="addSp modSp new mod ord setBg">
        <pc:chgData name="Jana Peroutková" userId="S::jana.peroutkova@student.pedf.cuni.cz::f108cf51-3a85-4eef-94c7-f66a39d96b0e" providerId="AD" clId="Web-{80362850-1489-1D30-6ECF-5DBEE7D183A1}" dt="2020-11-18T09:45:49.890" v="224" actId="20577"/>
        <pc:sldMkLst>
          <pc:docMk/>
          <pc:sldMk cId="784990574" sldId="259"/>
        </pc:sldMkLst>
        <pc:spChg chg="mod">
          <ac:chgData name="Jana Peroutková" userId="S::jana.peroutkova@student.pedf.cuni.cz::f108cf51-3a85-4eef-94c7-f66a39d96b0e" providerId="AD" clId="Web-{80362850-1489-1D30-6ECF-5DBEE7D183A1}" dt="2020-11-18T09:44:09.809" v="97" actId="20577"/>
          <ac:spMkLst>
            <pc:docMk/>
            <pc:sldMk cId="784990574" sldId="259"/>
            <ac:spMk id="2" creationId="{3E637447-A82D-442B-9A52-154913E706AB}"/>
          </ac:spMkLst>
        </pc:spChg>
        <pc:spChg chg="mod">
          <ac:chgData name="Jana Peroutková" userId="S::jana.peroutkova@student.pedf.cuni.cz::f108cf51-3a85-4eef-94c7-f66a39d96b0e" providerId="AD" clId="Web-{80362850-1489-1D30-6ECF-5DBEE7D183A1}" dt="2020-11-18T09:45:49.890" v="224" actId="20577"/>
          <ac:spMkLst>
            <pc:docMk/>
            <pc:sldMk cId="784990574" sldId="259"/>
            <ac:spMk id="3" creationId="{6F2AA7C3-3326-4B7C-A7D3-F3B7035E226C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8" creationId="{5A0118C5-4F8D-4CF4-BADD-53FEACC6C42A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10" creationId="{4E0A5C5C-2A95-428E-9F6A-0D29EBD57C9F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12" creationId="{1056F38F-7C4E-461D-8709-7D0024AE1F79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14" creationId="{C7278469-3C3C-49CE-AEEE-E176A4900B78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20" creationId="{4C6598AB-1C17-4D54-951C-A082D94ACB7A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22" creationId="{C83B66D7-137D-4AC1-B172-53D60F08BEB5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24" creationId="{F6B92503-6984-4D15-8B98-8718709B785D}"/>
          </ac:spMkLst>
        </pc:spChg>
        <pc:spChg chg="add">
          <ac:chgData name="Jana Peroutková" userId="S::jana.peroutkova@student.pedf.cuni.cz::f108cf51-3a85-4eef-94c7-f66a39d96b0e" providerId="AD" clId="Web-{80362850-1489-1D30-6ECF-5DBEE7D183A1}" dt="2020-11-18T09:41:22.931" v="61"/>
          <ac:spMkLst>
            <pc:docMk/>
            <pc:sldMk cId="784990574" sldId="259"/>
            <ac:spMk id="26" creationId="{08DDF938-524E-4C18-A47D-C00627832366}"/>
          </ac:spMkLst>
        </pc:spChg>
        <pc:grpChg chg="add">
          <ac:chgData name="Jana Peroutková" userId="S::jana.peroutkova@student.pedf.cuni.cz::f108cf51-3a85-4eef-94c7-f66a39d96b0e" providerId="AD" clId="Web-{80362850-1489-1D30-6ECF-5DBEE7D183A1}" dt="2020-11-18T09:41:22.931" v="61"/>
          <ac:grpSpMkLst>
            <pc:docMk/>
            <pc:sldMk cId="784990574" sldId="259"/>
            <ac:grpSpMk id="16" creationId="{93DC754C-7E09-422D-A8BB-AF632E90DFA2}"/>
          </ac:grpSpMkLst>
        </pc:grpChg>
        <pc:grpChg chg="add">
          <ac:chgData name="Jana Peroutková" userId="S::jana.peroutkova@student.pedf.cuni.cz::f108cf51-3a85-4eef-94c7-f66a39d96b0e" providerId="AD" clId="Web-{80362850-1489-1D30-6ECF-5DBEE7D183A1}" dt="2020-11-18T09:41:22.931" v="61"/>
          <ac:grpSpMkLst>
            <pc:docMk/>
            <pc:sldMk cId="784990574" sldId="259"/>
            <ac:grpSpMk id="28" creationId="{3773FAF5-C452-4455-9411-D6AF5EBD4CA9}"/>
          </ac:grpSpMkLst>
        </pc:grpChg>
      </pc:sldChg>
      <pc:sldChg chg="modSp new">
        <pc:chgData name="Jana Peroutková" userId="S::jana.peroutkova@student.pedf.cuni.cz::f108cf51-3a85-4eef-94c7-f66a39d96b0e" providerId="AD" clId="Web-{80362850-1489-1D30-6ECF-5DBEE7D183A1}" dt="2020-11-18T09:52:32.039" v="491" actId="20577"/>
        <pc:sldMkLst>
          <pc:docMk/>
          <pc:sldMk cId="632728012" sldId="260"/>
        </pc:sldMkLst>
        <pc:spChg chg="mod">
          <ac:chgData name="Jana Peroutková" userId="S::jana.peroutkova@student.pedf.cuni.cz::f108cf51-3a85-4eef-94c7-f66a39d96b0e" providerId="AD" clId="Web-{80362850-1489-1D30-6ECF-5DBEE7D183A1}" dt="2020-11-18T09:47:39.658" v="285" actId="20577"/>
          <ac:spMkLst>
            <pc:docMk/>
            <pc:sldMk cId="632728012" sldId="260"/>
            <ac:spMk id="2" creationId="{636D68C2-9624-4862-84C0-9E21E8630609}"/>
          </ac:spMkLst>
        </pc:spChg>
        <pc:spChg chg="mod">
          <ac:chgData name="Jana Peroutková" userId="S::jana.peroutkova@student.pedf.cuni.cz::f108cf51-3a85-4eef-94c7-f66a39d96b0e" providerId="AD" clId="Web-{80362850-1489-1D30-6ECF-5DBEE7D183A1}" dt="2020-11-18T09:52:32.039" v="491" actId="20577"/>
          <ac:spMkLst>
            <pc:docMk/>
            <pc:sldMk cId="632728012" sldId="260"/>
            <ac:spMk id="3" creationId="{22EEEB4C-68E0-492C-A2CD-4DD533044360}"/>
          </ac:spMkLst>
        </pc:spChg>
      </pc:sldChg>
      <pc:sldChg chg="addSp delSp modSp new addAnim modAnim addCm">
        <pc:chgData name="Jana Peroutková" userId="S::jana.peroutkova@student.pedf.cuni.cz::f108cf51-3a85-4eef-94c7-f66a39d96b0e" providerId="AD" clId="Web-{80362850-1489-1D30-6ECF-5DBEE7D183A1}" dt="2020-11-18T09:57:29.827" v="589"/>
        <pc:sldMkLst>
          <pc:docMk/>
          <pc:sldMk cId="2499216877" sldId="261"/>
        </pc:sldMkLst>
        <pc:spChg chg="mod">
          <ac:chgData name="Jana Peroutková" userId="S::jana.peroutkova@student.pedf.cuni.cz::f108cf51-3a85-4eef-94c7-f66a39d96b0e" providerId="AD" clId="Web-{80362850-1489-1D30-6ECF-5DBEE7D183A1}" dt="2020-11-18T09:54:35.073" v="554" actId="20577"/>
          <ac:spMkLst>
            <pc:docMk/>
            <pc:sldMk cId="2499216877" sldId="261"/>
            <ac:spMk id="2" creationId="{2B629ED9-93C8-45D4-81F2-179D74FEC06A}"/>
          </ac:spMkLst>
        </pc:spChg>
        <pc:spChg chg="del">
          <ac:chgData name="Jana Peroutková" userId="S::jana.peroutkova@student.pedf.cuni.cz::f108cf51-3a85-4eef-94c7-f66a39d96b0e" providerId="AD" clId="Web-{80362850-1489-1D30-6ECF-5DBEE7D183A1}" dt="2020-11-18T09:54:36.511" v="556"/>
          <ac:spMkLst>
            <pc:docMk/>
            <pc:sldMk cId="2499216877" sldId="261"/>
            <ac:spMk id="3" creationId="{0C5F4EDA-29CD-4148-A65A-B21850B75710}"/>
          </ac:spMkLst>
        </pc:spChg>
        <pc:picChg chg="add mod ord">
          <ac:chgData name="Jana Peroutková" userId="S::jana.peroutkova@student.pedf.cuni.cz::f108cf51-3a85-4eef-94c7-f66a39d96b0e" providerId="AD" clId="Web-{80362850-1489-1D30-6ECF-5DBEE7D183A1}" dt="2020-11-18T09:54:39.605" v="557" actId="1076"/>
          <ac:picMkLst>
            <pc:docMk/>
            <pc:sldMk cId="2499216877" sldId="261"/>
            <ac:picMk id="4" creationId="{FC067CAB-0C68-4CA9-8CDC-AEA79491E4F3}"/>
          </ac:picMkLst>
        </pc:picChg>
        <pc:picChg chg="add mod">
          <ac:chgData name="Jana Peroutková" userId="S::jana.peroutkova@student.pedf.cuni.cz::f108cf51-3a85-4eef-94c7-f66a39d96b0e" providerId="AD" clId="Web-{80362850-1489-1D30-6ECF-5DBEE7D183A1}" dt="2020-11-18T09:54:56.277" v="561" actId="1076"/>
          <ac:picMkLst>
            <pc:docMk/>
            <pc:sldMk cId="2499216877" sldId="261"/>
            <ac:picMk id="5" creationId="{AEFC6B6E-62FC-4539-821C-226145524492}"/>
          </ac:picMkLst>
        </pc:picChg>
        <pc:picChg chg="add mod">
          <ac:chgData name="Jana Peroutková" userId="S::jana.peroutkova@student.pedf.cuni.cz::f108cf51-3a85-4eef-94c7-f66a39d96b0e" providerId="AD" clId="Web-{80362850-1489-1D30-6ECF-5DBEE7D183A1}" dt="2020-11-18T09:55:10.371" v="565" actId="1076"/>
          <ac:picMkLst>
            <pc:docMk/>
            <pc:sldMk cId="2499216877" sldId="261"/>
            <ac:picMk id="6" creationId="{95D8A756-4BB1-44A2-8E93-B05F686AA889}"/>
          </ac:picMkLst>
        </pc:picChg>
        <pc:picChg chg="add mod">
          <ac:chgData name="Jana Peroutková" userId="S::jana.peroutkova@student.pedf.cuni.cz::f108cf51-3a85-4eef-94c7-f66a39d96b0e" providerId="AD" clId="Web-{80362850-1489-1D30-6ECF-5DBEE7D183A1}" dt="2020-11-18T09:55:30.450" v="569" actId="1076"/>
          <ac:picMkLst>
            <pc:docMk/>
            <pc:sldMk cId="2499216877" sldId="261"/>
            <ac:picMk id="7" creationId="{9401AE5E-6D9D-4966-A500-C8A49C620606}"/>
          </ac:picMkLst>
        </pc:picChg>
        <pc:picChg chg="add mod">
          <ac:chgData name="Jana Peroutková" userId="S::jana.peroutkova@student.pedf.cuni.cz::f108cf51-3a85-4eef-94c7-f66a39d96b0e" providerId="AD" clId="Web-{80362850-1489-1D30-6ECF-5DBEE7D183A1}" dt="2020-11-18T09:55:48.762" v="571" actId="1076"/>
          <ac:picMkLst>
            <pc:docMk/>
            <pc:sldMk cId="2499216877" sldId="261"/>
            <ac:picMk id="8" creationId="{230D8B60-EF49-43FA-AAE3-1128ECE7C7DE}"/>
          </ac:picMkLst>
        </pc:picChg>
        <pc:picChg chg="add mod">
          <ac:chgData name="Jana Peroutková" userId="S::jana.peroutkova@student.pedf.cuni.cz::f108cf51-3a85-4eef-94c7-f66a39d96b0e" providerId="AD" clId="Web-{80362850-1489-1D30-6ECF-5DBEE7D183A1}" dt="2020-11-18T09:56:05.560" v="574" actId="1076"/>
          <ac:picMkLst>
            <pc:docMk/>
            <pc:sldMk cId="2499216877" sldId="261"/>
            <ac:picMk id="9" creationId="{BE7A59B2-A6A4-4940-86E4-7C53FC612314}"/>
          </ac:picMkLst>
        </pc:picChg>
      </pc:sldChg>
    </pc:docChg>
  </pc:docChgLst>
  <pc:docChgLst>
    <pc:chgData name="Jana Peroutková" userId="S::jana.peroutkova@student.pedf.cuni.cz::f108cf51-3a85-4eef-94c7-f66a39d96b0e" providerId="AD" clId="Web-{749D6045-70EF-4597-8DEE-548AD2B1F1E0}"/>
    <pc:docChg chg="addSld modSld addMainMaster delMainMaster">
      <pc:chgData name="Jana Peroutková" userId="S::jana.peroutkova@student.pedf.cuni.cz::f108cf51-3a85-4eef-94c7-f66a39d96b0e" providerId="AD" clId="Web-{749D6045-70EF-4597-8DEE-548AD2B1F1E0}" dt="2020-11-15T22:07:48.167" v="53" actId="20577"/>
      <pc:docMkLst>
        <pc:docMk/>
      </pc:docMkLst>
      <pc:sldChg chg="addSp modSp mod setBg modClrScheme chgLayout">
        <pc:chgData name="Jana Peroutková" userId="S::jana.peroutkova@student.pedf.cuni.cz::f108cf51-3a85-4eef-94c7-f66a39d96b0e" providerId="AD" clId="Web-{749D6045-70EF-4597-8DEE-548AD2B1F1E0}" dt="2020-11-15T22:07:46.495" v="51" actId="20577"/>
        <pc:sldMkLst>
          <pc:docMk/>
          <pc:sldMk cId="3799523001" sldId="256"/>
        </pc:sldMkLst>
        <pc:spChg chg="mod">
          <ac:chgData name="Jana Peroutková" userId="S::jana.peroutkova@student.pedf.cuni.cz::f108cf51-3a85-4eef-94c7-f66a39d96b0e" providerId="AD" clId="Web-{749D6045-70EF-4597-8DEE-548AD2B1F1E0}" dt="2020-11-15T22:07:12.838" v="20" actId="2057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Jana Peroutková" userId="S::jana.peroutkova@student.pedf.cuni.cz::f108cf51-3a85-4eef-94c7-f66a39d96b0e" providerId="AD" clId="Web-{749D6045-70EF-4597-8DEE-548AD2B1F1E0}" dt="2020-11-15T22:07:46.495" v="51" actId="20577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8" creationId="{489B7BFD-8F45-4093-AD9C-91B15B0503D9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14" creationId="{498F8FF6-43B4-494A-AF8F-123A4983EDF7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16" creationId="{2B06059C-C357-4011-82B9-9C0106301384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18" creationId="{5AFEC601-A132-47EE-B0C2-B38ACD9FCE6F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20" creationId="{279CAF82-0ECF-42BE-8F37-F71941E5D410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22" creationId="{218E095B-4870-4AD5-9C41-C16D59523501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31" creationId="{033BC44A-0661-43B4-9C14-FD5963C226AE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33" creationId="{BE8CB2F0-2F5A-4EBD-B214-E0309C31F578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35" creationId="{FFD3887D-244B-4EC4-9208-E304984C5D0F}"/>
          </ac:spMkLst>
        </pc:spChg>
        <pc:spChg chg="add">
          <ac:chgData name="Jana Peroutková" userId="S::jana.peroutkova@student.pedf.cuni.cz::f108cf51-3a85-4eef-94c7-f66a39d96b0e" providerId="AD" clId="Web-{749D6045-70EF-4597-8DEE-548AD2B1F1E0}" dt="2020-11-15T22:06:39.009" v="0"/>
          <ac:spMkLst>
            <pc:docMk/>
            <pc:sldMk cId="3799523001" sldId="256"/>
            <ac:spMk id="37" creationId="{97224C31-855E-4593-8A58-5B2B0CC4F537}"/>
          </ac:spMkLst>
        </pc:spChg>
        <pc:grpChg chg="add">
          <ac:chgData name="Jana Peroutková" userId="S::jana.peroutkova@student.pedf.cuni.cz::f108cf51-3a85-4eef-94c7-f66a39d96b0e" providerId="AD" clId="Web-{749D6045-70EF-4597-8DEE-548AD2B1F1E0}" dt="2020-11-15T22:06:39.009" v="0"/>
          <ac:grpSpMkLst>
            <pc:docMk/>
            <pc:sldMk cId="3799523001" sldId="256"/>
            <ac:grpSpMk id="10" creationId="{042BC7E5-76DB-4826-8C07-4A49B6353F76}"/>
          </ac:grpSpMkLst>
        </pc:grpChg>
        <pc:grpChg chg="add">
          <ac:chgData name="Jana Peroutková" userId="S::jana.peroutkova@student.pedf.cuni.cz::f108cf51-3a85-4eef-94c7-f66a39d96b0e" providerId="AD" clId="Web-{749D6045-70EF-4597-8DEE-548AD2B1F1E0}" dt="2020-11-15T22:06:39.009" v="0"/>
          <ac:grpSpMkLst>
            <pc:docMk/>
            <pc:sldMk cId="3799523001" sldId="256"/>
            <ac:grpSpMk id="24" creationId="{FB9739EB-7F66-433D-841F-AB3CD18700B7}"/>
          </ac:grpSpMkLst>
        </pc:grpChg>
      </pc:sldChg>
      <pc:sldChg chg="new">
        <pc:chgData name="Jana Peroutková" userId="S::jana.peroutkova@student.pedf.cuni.cz::f108cf51-3a85-4eef-94c7-f66a39d96b0e" providerId="AD" clId="Web-{749D6045-70EF-4597-8DEE-548AD2B1F1E0}" dt="2020-11-15T22:06:54.759" v="1"/>
        <pc:sldMkLst>
          <pc:docMk/>
          <pc:sldMk cId="2948700294" sldId="257"/>
        </pc:sldMkLst>
      </pc:sldChg>
      <pc:sldMasterChg chg="del delSldLayout">
        <pc:chgData name="Jana Peroutková" userId="S::jana.peroutkova@student.pedf.cuni.cz::f108cf51-3a85-4eef-94c7-f66a39d96b0e" providerId="AD" clId="Web-{749D6045-70EF-4597-8DEE-548AD2B1F1E0}" dt="2020-11-15T22:06:39.009" v="0"/>
        <pc:sldMasterMkLst>
          <pc:docMk/>
          <pc:sldMasterMk cId="464252367" sldId="2147483648"/>
        </pc:sldMasterMkLst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Jana Peroutková" userId="S::jana.peroutkova@student.pedf.cuni.cz::f108cf51-3a85-4eef-94c7-f66a39d96b0e" providerId="AD" clId="Web-{749D6045-70EF-4597-8DEE-548AD2B1F1E0}" dt="2020-11-15T22:06:39.009" v="0"/>
        <pc:sldMasterMkLst>
          <pc:docMk/>
          <pc:sldMasterMk cId="2708886420" sldId="2147483673"/>
        </pc:sldMasterMkLst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232696051" sldId="2147483662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4071645607" sldId="2147483663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883389227" sldId="2147483664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2736296236" sldId="2147483665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483018032" sldId="2147483666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1002121930" sldId="2147483667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456696260" sldId="2147483668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2248138317" sldId="2147483669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1249955374" sldId="2147483670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3291087672" sldId="2147483671"/>
          </pc:sldLayoutMkLst>
        </pc:sldLayoutChg>
        <pc:sldLayoutChg chg="add">
          <pc:chgData name="Jana Peroutková" userId="S::jana.peroutkova@student.pedf.cuni.cz::f108cf51-3a85-4eef-94c7-f66a39d96b0e" providerId="AD" clId="Web-{749D6045-70EF-4597-8DEE-548AD2B1F1E0}" dt="2020-11-15T22:06:39.009" v="0"/>
          <pc:sldLayoutMkLst>
            <pc:docMk/>
            <pc:sldMasterMk cId="2708886420" sldId="2147483673"/>
            <pc:sldLayoutMk cId="3569598515" sldId="2147483672"/>
          </pc:sldLayoutMkLst>
        </pc:sldLayoutChg>
      </pc:sldMasterChg>
    </pc:docChg>
  </pc:docChgLst>
  <pc:docChgLst>
    <pc:chgData name="Jana Peroutková" userId="S::jana.peroutkova@student.pedf.cuni.cz::f108cf51-3a85-4eef-94c7-f66a39d96b0e" providerId="AD" clId="Web-{6C99BE83-81AA-D4FF-0DFF-1916534F0D88}"/>
    <pc:docChg chg="modSld">
      <pc:chgData name="Jana Peroutková" userId="S::jana.peroutkova@student.pedf.cuni.cz::f108cf51-3a85-4eef-94c7-f66a39d96b0e" providerId="AD" clId="Web-{6C99BE83-81AA-D4FF-0DFF-1916534F0D88}" dt="2020-11-20T13:18:15.120" v="12" actId="20577"/>
      <pc:docMkLst>
        <pc:docMk/>
      </pc:docMkLst>
      <pc:sldChg chg="modSp">
        <pc:chgData name="Jana Peroutková" userId="S::jana.peroutkova@student.pedf.cuni.cz::f108cf51-3a85-4eef-94c7-f66a39d96b0e" providerId="AD" clId="Web-{6C99BE83-81AA-D4FF-0DFF-1916534F0D88}" dt="2020-11-20T13:18:15.120" v="12" actId="20577"/>
        <pc:sldMkLst>
          <pc:docMk/>
          <pc:sldMk cId="2717598742" sldId="258"/>
        </pc:sldMkLst>
        <pc:spChg chg="mod">
          <ac:chgData name="Jana Peroutková" userId="S::jana.peroutkova@student.pedf.cuni.cz::f108cf51-3a85-4eef-94c7-f66a39d96b0e" providerId="AD" clId="Web-{6C99BE83-81AA-D4FF-0DFF-1916534F0D88}" dt="2020-11-20T13:18:15.120" v="12" actId="20577"/>
          <ac:spMkLst>
            <pc:docMk/>
            <pc:sldMk cId="2717598742" sldId="258"/>
            <ac:spMk id="3" creationId="{7991F658-7E4C-4529-90C7-C65BAFC0B702}"/>
          </ac:spMkLst>
        </pc:spChg>
      </pc:sldChg>
      <pc:sldChg chg="addSp delSp modSp delCm">
        <pc:chgData name="Jana Peroutková" userId="S::jana.peroutkova@student.pedf.cuni.cz::f108cf51-3a85-4eef-94c7-f66a39d96b0e" providerId="AD" clId="Web-{6C99BE83-81AA-D4FF-0DFF-1916534F0D88}" dt="2020-11-20T13:17:15.260" v="10"/>
        <pc:sldMkLst>
          <pc:docMk/>
          <pc:sldMk cId="2274199237" sldId="262"/>
        </pc:sldMkLst>
        <pc:spChg chg="del">
          <ac:chgData name="Jana Peroutková" userId="S::jana.peroutkova@student.pedf.cuni.cz::f108cf51-3a85-4eef-94c7-f66a39d96b0e" providerId="AD" clId="Web-{6C99BE83-81AA-D4FF-0DFF-1916534F0D88}" dt="2020-11-20T13:15:10.618" v="0"/>
          <ac:spMkLst>
            <pc:docMk/>
            <pc:sldMk cId="2274199237" sldId="262"/>
            <ac:spMk id="3" creationId="{F9118519-473F-4347-A198-14A727633C30}"/>
          </ac:spMkLst>
        </pc:spChg>
        <pc:spChg chg="add del mod">
          <ac:chgData name="Jana Peroutková" userId="S::jana.peroutkova@student.pedf.cuni.cz::f108cf51-3a85-4eef-94c7-f66a39d96b0e" providerId="AD" clId="Web-{6C99BE83-81AA-D4FF-0DFF-1916534F0D88}" dt="2020-11-20T13:15:42.087" v="2"/>
          <ac:spMkLst>
            <pc:docMk/>
            <pc:sldMk cId="2274199237" sldId="262"/>
            <ac:spMk id="6" creationId="{0785D4DA-8D03-4E1E-9E57-AE0608ECBC2C}"/>
          </ac:spMkLst>
        </pc:spChg>
        <pc:picChg chg="add del mod ord">
          <ac:chgData name="Jana Peroutková" userId="S::jana.peroutkova@student.pedf.cuni.cz::f108cf51-3a85-4eef-94c7-f66a39d96b0e" providerId="AD" clId="Web-{6C99BE83-81AA-D4FF-0DFF-1916534F0D88}" dt="2020-11-20T13:15:10.806" v="1"/>
          <ac:picMkLst>
            <pc:docMk/>
            <pc:sldMk cId="2274199237" sldId="262"/>
            <ac:picMk id="4" creationId="{113A3F4E-38DE-4BDA-9D1D-85C81381CB4E}"/>
          </ac:picMkLst>
        </pc:picChg>
        <pc:picChg chg="add mod ord">
          <ac:chgData name="Jana Peroutková" userId="S::jana.peroutkova@student.pedf.cuni.cz::f108cf51-3a85-4eef-94c7-f66a39d96b0e" providerId="AD" clId="Web-{6C99BE83-81AA-D4FF-0DFF-1916534F0D88}" dt="2020-11-20T13:15:49.697" v="5" actId="1076"/>
          <ac:picMkLst>
            <pc:docMk/>
            <pc:sldMk cId="2274199237" sldId="262"/>
            <ac:picMk id="7" creationId="{12A19EF4-E5C8-4786-9DEB-E4ACEEADA288}"/>
          </ac:picMkLst>
        </pc:picChg>
        <pc:picChg chg="add mod">
          <ac:chgData name="Jana Peroutková" userId="S::jana.peroutkova@student.pedf.cuni.cz::f108cf51-3a85-4eef-94c7-f66a39d96b0e" providerId="AD" clId="Web-{6C99BE83-81AA-D4FF-0DFF-1916534F0D88}" dt="2020-11-20T13:17:01.151" v="9" actId="1076"/>
          <ac:picMkLst>
            <pc:docMk/>
            <pc:sldMk cId="2274199237" sldId="262"/>
            <ac:picMk id="9" creationId="{CD759D36-9FB0-46FE-8725-E3DB3A16C03F}"/>
          </ac:picMkLst>
        </pc:picChg>
      </pc:sldChg>
    </pc:docChg>
  </pc:docChgLst>
  <pc:docChgLst>
    <pc:chgData name="Jana Peroutková" userId="S::jana.peroutkova@student.pedf.cuni.cz::f108cf51-3a85-4eef-94c7-f66a39d96b0e" providerId="AD" clId="Web-{A7C2ECA9-9307-7C1E-5C7F-502469D1FDBC}"/>
    <pc:docChg chg="modSld">
      <pc:chgData name="Jana Peroutková" userId="S::jana.peroutkova@student.pedf.cuni.cz::f108cf51-3a85-4eef-94c7-f66a39d96b0e" providerId="AD" clId="Web-{A7C2ECA9-9307-7C1E-5C7F-502469D1FDBC}" dt="2020-11-21T10:19:58.635" v="15"/>
      <pc:docMkLst>
        <pc:docMk/>
      </pc:docMkLst>
      <pc:sldChg chg="modSp delAnim">
        <pc:chgData name="Jana Peroutková" userId="S::jana.peroutkova@student.pedf.cuni.cz::f108cf51-3a85-4eef-94c7-f66a39d96b0e" providerId="AD" clId="Web-{A7C2ECA9-9307-7C1E-5C7F-502469D1FDBC}" dt="2020-11-21T10:19:58.635" v="15"/>
        <pc:sldMkLst>
          <pc:docMk/>
          <pc:sldMk cId="2499216877" sldId="261"/>
        </pc:sldMkLst>
        <pc:picChg chg="mod">
          <ac:chgData name="Jana Peroutková" userId="S::jana.peroutkova@student.pedf.cuni.cz::f108cf51-3a85-4eef-94c7-f66a39d96b0e" providerId="AD" clId="Web-{A7C2ECA9-9307-7C1E-5C7F-502469D1FDBC}" dt="2020-11-21T10:19:06.666" v="9" actId="1076"/>
          <ac:picMkLst>
            <pc:docMk/>
            <pc:sldMk cId="2499216877" sldId="261"/>
            <ac:picMk id="3" creationId="{ACD012C4-5F7D-4CCD-8205-ACFCBF6688F5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7:55.367" v="0" actId="1076"/>
          <ac:picMkLst>
            <pc:docMk/>
            <pc:sldMk cId="2499216877" sldId="261"/>
            <ac:picMk id="4" creationId="{FC067CAB-0C68-4CA9-8CDC-AEA79491E4F3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01.258" v="1" actId="1076"/>
          <ac:picMkLst>
            <pc:docMk/>
            <pc:sldMk cId="2499216877" sldId="261"/>
            <ac:picMk id="5" creationId="{AEFC6B6E-62FC-4539-821C-226145524492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31.087" v="5" actId="1076"/>
          <ac:picMkLst>
            <pc:docMk/>
            <pc:sldMk cId="2499216877" sldId="261"/>
            <ac:picMk id="6" creationId="{95D8A756-4BB1-44A2-8E93-B05F686AA889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09.446" v="3" actId="1076"/>
          <ac:picMkLst>
            <pc:docMk/>
            <pc:sldMk cId="2499216877" sldId="261"/>
            <ac:picMk id="7" creationId="{9401AE5E-6D9D-4966-A500-C8A49C620606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27.681" v="4" actId="1076"/>
          <ac:picMkLst>
            <pc:docMk/>
            <pc:sldMk cId="2499216877" sldId="261"/>
            <ac:picMk id="8" creationId="{230D8B60-EF49-43FA-AAE3-1128ECE7C7DE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38.384" v="6" actId="1076"/>
          <ac:picMkLst>
            <pc:docMk/>
            <pc:sldMk cId="2499216877" sldId="261"/>
            <ac:picMk id="9" creationId="{BE7A59B2-A6A4-4940-86E4-7C53FC612314}"/>
          </ac:picMkLst>
        </pc:picChg>
        <pc:picChg chg="mod">
          <ac:chgData name="Jana Peroutková" userId="S::jana.peroutkova@student.pedf.cuni.cz::f108cf51-3a85-4eef-94c7-f66a39d96b0e" providerId="AD" clId="Web-{A7C2ECA9-9307-7C1E-5C7F-502469D1FDBC}" dt="2020-11-21T10:18:57.181" v="8" actId="1076"/>
          <ac:picMkLst>
            <pc:docMk/>
            <pc:sldMk cId="2499216877" sldId="261"/>
            <ac:picMk id="10" creationId="{5114797F-3CE3-4B54-A5DB-B5A9FAEB82E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hyperlink" Target="https://www.zsrynarec.cz/zakladni-skola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rynarec.cz/zakladni-skola/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83CA7-B8F1-423D-85F7-62651F915F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97833C-FD55-47B0-9370-1B2AC2F86362}">
      <dgm:prSet/>
      <dgm:spPr/>
      <dgm:t>
        <a:bodyPr/>
        <a:lstStyle/>
        <a:p>
          <a:pPr>
            <a:defRPr cap="all"/>
          </a:pPr>
          <a:r>
            <a:rPr lang="cs-CZ">
              <a:hlinkClick xmlns:r="http://schemas.openxmlformats.org/officeDocument/2006/relationships" r:id="rId1"/>
            </a:rPr>
            <a:t>https://www.zsrynarec.cz/zakladni-skola/</a:t>
          </a:r>
          <a:endParaRPr lang="en-US"/>
        </a:p>
      </dgm:t>
    </dgm:pt>
    <dgm:pt modelId="{4195DB11-B650-42FE-A9E4-31396892CA1E}" type="parTrans" cxnId="{06F4F98E-9117-4C7C-A68A-A32BA65C3F60}">
      <dgm:prSet/>
      <dgm:spPr/>
      <dgm:t>
        <a:bodyPr/>
        <a:lstStyle/>
        <a:p>
          <a:endParaRPr lang="en-US"/>
        </a:p>
      </dgm:t>
    </dgm:pt>
    <dgm:pt modelId="{CC7C585F-5695-4163-8A27-84CBA0197859}" type="sibTrans" cxnId="{06F4F98E-9117-4C7C-A68A-A32BA65C3F60}">
      <dgm:prSet/>
      <dgm:spPr/>
      <dgm:t>
        <a:bodyPr/>
        <a:lstStyle/>
        <a:p>
          <a:endParaRPr lang="en-US"/>
        </a:p>
      </dgm:t>
    </dgm:pt>
    <dgm:pt modelId="{391DAECE-9B1C-4535-AFFF-470AEB7118A9}">
      <dgm:prSet/>
      <dgm:spPr/>
      <dgm:t>
        <a:bodyPr/>
        <a:lstStyle/>
        <a:p>
          <a:pPr>
            <a:defRPr cap="all"/>
          </a:pPr>
          <a:r>
            <a:rPr lang="cs-CZ"/>
            <a:t>fotky dětí - vypůjčené od školy (se souhlasem)</a:t>
          </a:r>
          <a:endParaRPr lang="en-US"/>
        </a:p>
      </dgm:t>
    </dgm:pt>
    <dgm:pt modelId="{109B4F0D-8029-4A60-9B2F-0F01733F2D91}" type="parTrans" cxnId="{C12E4B2E-975A-4511-AE34-FC1E213D9691}">
      <dgm:prSet/>
      <dgm:spPr/>
      <dgm:t>
        <a:bodyPr/>
        <a:lstStyle/>
        <a:p>
          <a:endParaRPr lang="en-US"/>
        </a:p>
      </dgm:t>
    </dgm:pt>
    <dgm:pt modelId="{859B7BDC-661F-4AA6-BD88-8976E015A4A9}" type="sibTrans" cxnId="{C12E4B2E-975A-4511-AE34-FC1E213D9691}">
      <dgm:prSet/>
      <dgm:spPr/>
      <dgm:t>
        <a:bodyPr/>
        <a:lstStyle/>
        <a:p>
          <a:endParaRPr lang="en-US"/>
        </a:p>
      </dgm:t>
    </dgm:pt>
    <dgm:pt modelId="{723D3DFB-2E47-4799-8C4C-AE1F2F609AC8}" type="pres">
      <dgm:prSet presAssocID="{EE483CA7-B8F1-423D-85F7-62651F915F2C}" presName="root" presStyleCnt="0">
        <dgm:presLayoutVars>
          <dgm:dir/>
          <dgm:resizeHandles val="exact"/>
        </dgm:presLayoutVars>
      </dgm:prSet>
      <dgm:spPr/>
    </dgm:pt>
    <dgm:pt modelId="{748EF754-FE04-49BB-965B-2D94D73703B4}" type="pres">
      <dgm:prSet presAssocID="{D197833C-FD55-47B0-9370-1B2AC2F86362}" presName="compNode" presStyleCnt="0"/>
      <dgm:spPr/>
    </dgm:pt>
    <dgm:pt modelId="{835B0671-F570-4A7D-866F-AC7358B81111}" type="pres">
      <dgm:prSet presAssocID="{D197833C-FD55-47B0-9370-1B2AC2F86362}" presName="iconBgRect" presStyleLbl="bgShp" presStyleIdx="0" presStyleCnt="2"/>
      <dgm:spPr/>
    </dgm:pt>
    <dgm:pt modelId="{54BF776D-6E6D-46BA-AABB-4E3CB1A2F65D}" type="pres">
      <dgm:prSet presAssocID="{D197833C-FD55-47B0-9370-1B2AC2F86362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AE5E1FB-7A49-47F2-837C-20E914A01D9A}" type="pres">
      <dgm:prSet presAssocID="{D197833C-FD55-47B0-9370-1B2AC2F86362}" presName="spaceRect" presStyleCnt="0"/>
      <dgm:spPr/>
    </dgm:pt>
    <dgm:pt modelId="{6F5BFA34-95C0-4437-B76A-1BA7F46AD90F}" type="pres">
      <dgm:prSet presAssocID="{D197833C-FD55-47B0-9370-1B2AC2F86362}" presName="textRect" presStyleLbl="revTx" presStyleIdx="0" presStyleCnt="2">
        <dgm:presLayoutVars>
          <dgm:chMax val="1"/>
          <dgm:chPref val="1"/>
        </dgm:presLayoutVars>
      </dgm:prSet>
      <dgm:spPr/>
    </dgm:pt>
    <dgm:pt modelId="{2455C370-9244-409E-9976-C28841DAC543}" type="pres">
      <dgm:prSet presAssocID="{CC7C585F-5695-4163-8A27-84CBA0197859}" presName="sibTrans" presStyleCnt="0"/>
      <dgm:spPr/>
    </dgm:pt>
    <dgm:pt modelId="{5636DA07-8B50-49C0-8FC5-AC58BB29D9F4}" type="pres">
      <dgm:prSet presAssocID="{391DAECE-9B1C-4535-AFFF-470AEB7118A9}" presName="compNode" presStyleCnt="0"/>
      <dgm:spPr/>
    </dgm:pt>
    <dgm:pt modelId="{39F5ACFA-7633-4800-B265-5D3FC80D1407}" type="pres">
      <dgm:prSet presAssocID="{391DAECE-9B1C-4535-AFFF-470AEB7118A9}" presName="iconBgRect" presStyleLbl="bgShp" presStyleIdx="1" presStyleCnt="2"/>
      <dgm:spPr/>
    </dgm:pt>
    <dgm:pt modelId="{597AD731-3333-4B69-8AFD-F27D885051B5}" type="pres">
      <dgm:prSet presAssocID="{391DAECE-9B1C-4535-AFFF-470AEB7118A9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rázek"/>
        </a:ext>
      </dgm:extLst>
    </dgm:pt>
    <dgm:pt modelId="{686A2D25-D012-4F22-B895-CA6D808A7483}" type="pres">
      <dgm:prSet presAssocID="{391DAECE-9B1C-4535-AFFF-470AEB7118A9}" presName="spaceRect" presStyleCnt="0"/>
      <dgm:spPr/>
    </dgm:pt>
    <dgm:pt modelId="{5D0D1E13-97A7-410B-9AAC-CF3A23BF10BA}" type="pres">
      <dgm:prSet presAssocID="{391DAECE-9B1C-4535-AFFF-470AEB7118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12E4B2E-975A-4511-AE34-FC1E213D9691}" srcId="{EE483CA7-B8F1-423D-85F7-62651F915F2C}" destId="{391DAECE-9B1C-4535-AFFF-470AEB7118A9}" srcOrd="1" destOrd="0" parTransId="{109B4F0D-8029-4A60-9B2F-0F01733F2D91}" sibTransId="{859B7BDC-661F-4AA6-BD88-8976E015A4A9}"/>
    <dgm:cxn modelId="{EF330335-B7EC-4476-A9F7-E32B172FA4BA}" type="presOf" srcId="{391DAECE-9B1C-4535-AFFF-470AEB7118A9}" destId="{5D0D1E13-97A7-410B-9AAC-CF3A23BF10BA}" srcOrd="0" destOrd="0" presId="urn:microsoft.com/office/officeart/2018/5/layout/IconCircleLabelList"/>
    <dgm:cxn modelId="{A17BC048-7987-4723-B668-A1C3D7E0E28D}" type="presOf" srcId="{D197833C-FD55-47B0-9370-1B2AC2F86362}" destId="{6F5BFA34-95C0-4437-B76A-1BA7F46AD90F}" srcOrd="0" destOrd="0" presId="urn:microsoft.com/office/officeart/2018/5/layout/IconCircleLabelList"/>
    <dgm:cxn modelId="{06F4F98E-9117-4C7C-A68A-A32BA65C3F60}" srcId="{EE483CA7-B8F1-423D-85F7-62651F915F2C}" destId="{D197833C-FD55-47B0-9370-1B2AC2F86362}" srcOrd="0" destOrd="0" parTransId="{4195DB11-B650-42FE-A9E4-31396892CA1E}" sibTransId="{CC7C585F-5695-4163-8A27-84CBA0197859}"/>
    <dgm:cxn modelId="{BFEFFFBD-B064-4FB8-AEE4-5D3CBB6A031A}" type="presOf" srcId="{EE483CA7-B8F1-423D-85F7-62651F915F2C}" destId="{723D3DFB-2E47-4799-8C4C-AE1F2F609AC8}" srcOrd="0" destOrd="0" presId="urn:microsoft.com/office/officeart/2018/5/layout/IconCircleLabelList"/>
    <dgm:cxn modelId="{CB666954-667C-4CE6-A9D1-4801F093A69B}" type="presParOf" srcId="{723D3DFB-2E47-4799-8C4C-AE1F2F609AC8}" destId="{748EF754-FE04-49BB-965B-2D94D73703B4}" srcOrd="0" destOrd="0" presId="urn:microsoft.com/office/officeart/2018/5/layout/IconCircleLabelList"/>
    <dgm:cxn modelId="{E67D42B0-3DE2-4D6E-A8EC-B55E07C6BB68}" type="presParOf" srcId="{748EF754-FE04-49BB-965B-2D94D73703B4}" destId="{835B0671-F570-4A7D-866F-AC7358B81111}" srcOrd="0" destOrd="0" presId="urn:microsoft.com/office/officeart/2018/5/layout/IconCircleLabelList"/>
    <dgm:cxn modelId="{61AEA6F1-4BE2-4E88-9FE2-E44EBC52B62F}" type="presParOf" srcId="{748EF754-FE04-49BB-965B-2D94D73703B4}" destId="{54BF776D-6E6D-46BA-AABB-4E3CB1A2F65D}" srcOrd="1" destOrd="0" presId="urn:microsoft.com/office/officeart/2018/5/layout/IconCircleLabelList"/>
    <dgm:cxn modelId="{44E67EAE-3BB1-44DA-8177-95247F9BEC8B}" type="presParOf" srcId="{748EF754-FE04-49BB-965B-2D94D73703B4}" destId="{7AE5E1FB-7A49-47F2-837C-20E914A01D9A}" srcOrd="2" destOrd="0" presId="urn:microsoft.com/office/officeart/2018/5/layout/IconCircleLabelList"/>
    <dgm:cxn modelId="{F8473402-AC04-460C-A513-BBDF7B081B90}" type="presParOf" srcId="{748EF754-FE04-49BB-965B-2D94D73703B4}" destId="{6F5BFA34-95C0-4437-B76A-1BA7F46AD90F}" srcOrd="3" destOrd="0" presId="urn:microsoft.com/office/officeart/2018/5/layout/IconCircleLabelList"/>
    <dgm:cxn modelId="{BB175BF1-008B-482A-A834-AA9530210F71}" type="presParOf" srcId="{723D3DFB-2E47-4799-8C4C-AE1F2F609AC8}" destId="{2455C370-9244-409E-9976-C28841DAC543}" srcOrd="1" destOrd="0" presId="urn:microsoft.com/office/officeart/2018/5/layout/IconCircleLabelList"/>
    <dgm:cxn modelId="{C7275719-AC80-4BA8-BA97-4790E44D556F}" type="presParOf" srcId="{723D3DFB-2E47-4799-8C4C-AE1F2F609AC8}" destId="{5636DA07-8B50-49C0-8FC5-AC58BB29D9F4}" srcOrd="2" destOrd="0" presId="urn:microsoft.com/office/officeart/2018/5/layout/IconCircleLabelList"/>
    <dgm:cxn modelId="{F6FCED10-9C25-4244-BD77-8E32FF1EF94B}" type="presParOf" srcId="{5636DA07-8B50-49C0-8FC5-AC58BB29D9F4}" destId="{39F5ACFA-7633-4800-B265-5D3FC80D1407}" srcOrd="0" destOrd="0" presId="urn:microsoft.com/office/officeart/2018/5/layout/IconCircleLabelList"/>
    <dgm:cxn modelId="{8A7F2BC4-1CAA-4740-A4BE-62D89E72F33D}" type="presParOf" srcId="{5636DA07-8B50-49C0-8FC5-AC58BB29D9F4}" destId="{597AD731-3333-4B69-8AFD-F27D885051B5}" srcOrd="1" destOrd="0" presId="urn:microsoft.com/office/officeart/2018/5/layout/IconCircleLabelList"/>
    <dgm:cxn modelId="{86CBC01F-A27F-4D35-A25B-BFFB1FE3135D}" type="presParOf" srcId="{5636DA07-8B50-49C0-8FC5-AC58BB29D9F4}" destId="{686A2D25-D012-4F22-B895-CA6D808A7483}" srcOrd="2" destOrd="0" presId="urn:microsoft.com/office/officeart/2018/5/layout/IconCircleLabelList"/>
    <dgm:cxn modelId="{BCDEAF6D-71BC-4FE8-9241-CE843346A119}" type="presParOf" srcId="{5636DA07-8B50-49C0-8FC5-AC58BB29D9F4}" destId="{5D0D1E13-97A7-410B-9AAC-CF3A23BF10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B0671-F570-4A7D-866F-AC7358B81111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F776D-6E6D-46BA-AABB-4E3CB1A2F65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BFA34-95C0-4437-B76A-1BA7F46AD90F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>
              <a:hlinkClick xmlns:r="http://schemas.openxmlformats.org/officeDocument/2006/relationships" r:id="rId3"/>
            </a:rPr>
            <a:t>https://www.zsrynarec.cz/zakladni-skola/</a:t>
          </a:r>
          <a:endParaRPr lang="en-US" sz="1600" kern="1200"/>
        </a:p>
      </dsp:txBody>
      <dsp:txXfrm>
        <a:off x="1342800" y="3255669"/>
        <a:ext cx="3600000" cy="720000"/>
      </dsp:txXfrm>
    </dsp:sp>
    <dsp:sp modelId="{39F5ACFA-7633-4800-B265-5D3FC80D1407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AD731-3333-4B69-8AFD-F27D885051B5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D1E13-97A7-410B-9AAC-CF3A23BF10BA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600" kern="1200"/>
            <a:t>fotky dětí - vypůjčené od školy (se souhlasem)</a:t>
          </a:r>
          <a:endParaRPr lang="en-US" sz="16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9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5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10634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1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1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2409" y="604720"/>
            <a:ext cx="5786232" cy="3011190"/>
          </a:xfrm>
        </p:spPr>
        <p:txBody>
          <a:bodyPr>
            <a:normAutofit/>
          </a:bodyPr>
          <a:lstStyle/>
          <a:p>
            <a:r>
              <a:rPr lang="cs-CZ">
                <a:ea typeface="Source Sans Pro SemiBold"/>
              </a:rPr>
              <a:t>ŠIKOVNÉ RUCE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42409" y="3862332"/>
            <a:ext cx="5786232" cy="15053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400" dirty="0">
                <a:ea typeface="+mn-lt"/>
                <a:cs typeface="+mn-lt"/>
              </a:rPr>
              <a:t>Pedagogická praxe v mimoškolních aktivitách žáků 1. stupně ZŠ</a:t>
            </a:r>
            <a:endParaRPr lang="cs-CZ" sz="1400" dirty="0">
              <a:ea typeface="Source Sans Pro"/>
            </a:endParaRPr>
          </a:p>
          <a:p>
            <a:r>
              <a:rPr lang="cs-CZ" sz="1400" dirty="0">
                <a:ea typeface="+mn-lt"/>
                <a:cs typeface="+mn-lt"/>
              </a:rPr>
              <a:t>Pedagogická fakulta Univerzity Karlovy – Učitelství pro 1. stupeň ZŠ</a:t>
            </a:r>
            <a:endParaRPr lang="cs-CZ" sz="1400" dirty="0">
              <a:ea typeface="Source Sans Pro"/>
            </a:endParaRPr>
          </a:p>
          <a:p>
            <a:r>
              <a:rPr lang="cs-CZ" sz="1400" dirty="0">
                <a:ea typeface="Source Sans Pro"/>
              </a:rPr>
              <a:t>JANA PEROUTKOVÁ, 1. ROČNÍK</a:t>
            </a:r>
          </a:p>
          <a:p>
            <a:endParaRPr lang="cs-CZ" dirty="0">
              <a:ea typeface="Source Sans Pro"/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8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EC64-0A07-4C78-A28F-12B7F29E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OBECNÉ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E5C1F-4DB5-4BE5-94D7-9F3D9F00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Kroužek pro zvídavé děti, které rády zábavnou formou rozvíjejí manuální zručnost pomocí </a:t>
            </a:r>
            <a:r>
              <a:rPr lang="cs-CZ" err="1">
                <a:ea typeface="+mn-lt"/>
                <a:cs typeface="+mn-lt"/>
              </a:rPr>
              <a:t>pediku</a:t>
            </a:r>
            <a:r>
              <a:rPr lang="cs-CZ">
                <a:ea typeface="+mn-lt"/>
                <a:cs typeface="+mn-lt"/>
              </a:rPr>
              <a:t> a jiných materiálů. </a:t>
            </a:r>
            <a:endParaRPr lang="cs-CZ"/>
          </a:p>
          <a:p>
            <a:pPr marL="457200" indent="-457200"/>
            <a:r>
              <a:rPr lang="cs-CZ" b="1">
                <a:ea typeface="+mn-lt"/>
                <a:cs typeface="+mn-lt"/>
              </a:rPr>
              <a:t>pro začátečníky</a:t>
            </a:r>
            <a:endParaRPr lang="cs-CZ">
              <a:ea typeface="+mn-lt"/>
              <a:cs typeface="+mn-lt"/>
            </a:endParaRPr>
          </a:p>
          <a:p>
            <a:pPr marL="457200" indent="-457200"/>
            <a:r>
              <a:rPr lang="cs-CZ">
                <a:ea typeface="+mn-lt"/>
                <a:cs typeface="+mn-lt"/>
              </a:rPr>
              <a:t>v</a:t>
            </a:r>
            <a:r>
              <a:rPr lang="cs-CZ" b="1">
                <a:ea typeface="+mn-lt"/>
                <a:cs typeface="+mn-lt"/>
              </a:rPr>
              <a:t> období 2.10.2020 - 18.12.2020 každý pátek od 13 do 15hod</a:t>
            </a:r>
            <a:r>
              <a:rPr lang="cs-CZ">
                <a:ea typeface="+mn-lt"/>
                <a:cs typeface="+mn-lt"/>
              </a:rPr>
              <a:t> ve </a:t>
            </a:r>
            <a:r>
              <a:rPr lang="cs-CZ" b="1">
                <a:ea typeface="+mn-lt"/>
                <a:cs typeface="+mn-lt"/>
              </a:rPr>
              <a:t>školní družině</a:t>
            </a:r>
            <a:endParaRPr lang="cs-CZ">
              <a:ea typeface="+mn-lt"/>
              <a:cs typeface="+mn-lt"/>
            </a:endParaRPr>
          </a:p>
          <a:p>
            <a:pPr marL="457200" indent="-457200"/>
            <a:r>
              <a:rPr lang="cs-CZ">
                <a:ea typeface="+mn-lt"/>
                <a:cs typeface="+mn-lt"/>
              </a:rPr>
              <a:t>není potřeba speciálního úboru ani speciálního náčiní - vše bude připraveno v hodině</a:t>
            </a:r>
          </a:p>
          <a:p>
            <a:pPr marL="457200" indent="-457200"/>
            <a:r>
              <a:rPr lang="cs-CZ">
                <a:ea typeface="+mn-lt"/>
                <a:cs typeface="+mn-lt"/>
              </a:rPr>
              <a:t>na 2. lekci se bude </a:t>
            </a:r>
            <a:r>
              <a:rPr lang="cs-CZ" b="1">
                <a:ea typeface="+mn-lt"/>
                <a:cs typeface="+mn-lt"/>
              </a:rPr>
              <a:t>vybírat 200 Kč na potřebný materiál </a:t>
            </a:r>
            <a:r>
              <a:rPr lang="cs-CZ">
                <a:ea typeface="+mn-lt"/>
                <a:cs typeface="+mn-lt"/>
              </a:rPr>
              <a:t>(který pro vás bude vždy zajištěn, proto v případě nepřítomnosti lze zpětně obdržet materiály a vytvořit si daný výrobek doma)</a:t>
            </a:r>
          </a:p>
          <a:p>
            <a:endParaRPr lang="cs-CZ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4870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37447-A82D-442B-9A52-154913E7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ZŠ a MŠ</a:t>
            </a:r>
            <a:br>
              <a:rPr lang="cs-CZ">
                <a:ea typeface="Source Sans Pro"/>
              </a:rPr>
            </a:br>
            <a:r>
              <a:rPr lang="cs-CZ">
                <a:ea typeface="Source Sans Pro"/>
              </a:rPr>
              <a:t>Rynárec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AA7C3-3326-4B7C-A7D3-F3B7035E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ea typeface="Source Sans Pro"/>
              </a:rPr>
              <a:t>malotřídní škola 1. stupně</a:t>
            </a:r>
          </a:p>
          <a:p>
            <a:endParaRPr lang="cs-CZ">
              <a:ea typeface="Source Sans Pro"/>
            </a:endParaRPr>
          </a:p>
          <a:p>
            <a:r>
              <a:rPr lang="cs-CZ">
                <a:ea typeface="Source Sans Pro"/>
              </a:rPr>
              <a:t>5 postupných ročníků</a:t>
            </a:r>
          </a:p>
          <a:p>
            <a:endParaRPr lang="cs-CZ">
              <a:ea typeface="Source Sans Pro"/>
            </a:endParaRPr>
          </a:p>
          <a:p>
            <a:r>
              <a:rPr lang="cs-CZ">
                <a:ea typeface="Source Sans Pro"/>
              </a:rPr>
              <a:t>110 žáků</a:t>
            </a:r>
          </a:p>
          <a:p>
            <a:endParaRPr lang="cs-CZ">
              <a:ea typeface="Source Sans Pro"/>
            </a:endParaRPr>
          </a:p>
          <a:p>
            <a:r>
              <a:rPr lang="cs-CZ">
                <a:ea typeface="Source Sans Pro"/>
              </a:rPr>
              <a:t>na venkově</a:t>
            </a:r>
          </a:p>
          <a:p>
            <a:endParaRPr lang="cs-CZ">
              <a:ea typeface="Source Sans Pro"/>
            </a:endParaRPr>
          </a:p>
          <a:p>
            <a:r>
              <a:rPr lang="cs-CZ">
                <a:ea typeface="Source Sans Pro"/>
              </a:rPr>
              <a:t>cca 5km od okresního města Pelhřimov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5750136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99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EE95B2-DABB-4891-8351-B0BF21A7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56" y="860663"/>
            <a:ext cx="4030132" cy="4641720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+mj-lt"/>
                <a:cs typeface="+mj-lt"/>
              </a:rPr>
              <a:t>SEZNAM LEKCÍ</a:t>
            </a:r>
            <a:endParaRPr lang="cs-CZ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F658-7E4C-4529-90C7-C65BAFC0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846" y="198484"/>
            <a:ext cx="6521967" cy="6502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endParaRPr lang="cs-CZ" sz="2100" dirty="0">
              <a:latin typeface="Source"/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Seznámení se s materiály, nářadím a výrobky. Výroba ozdoby – 2.10.2020</a:t>
            </a:r>
            <a:endParaRPr lang="cs-CZ"/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Technika pletení a 1. výrobek – 9.10.2020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 </a:t>
            </a:r>
            <a:r>
              <a:rPr lang="cs-CZ" sz="2100" dirty="0">
                <a:latin typeface="Source"/>
                <a:ea typeface="Source Sans Pro"/>
                <a:cs typeface="Calibri"/>
              </a:rPr>
              <a:t>košíku s ozdobným dnem</a:t>
            </a:r>
            <a:r>
              <a:rPr lang="cs-CZ" sz="2100" dirty="0">
                <a:latin typeface="Source"/>
                <a:ea typeface="+mn-lt"/>
                <a:cs typeface="+mn-lt"/>
              </a:rPr>
              <a:t> – 16.10.2020</a:t>
            </a:r>
            <a:endParaRPr lang="cs-CZ" sz="2100">
              <a:latin typeface="Source"/>
              <a:ea typeface="Source Sans Pro"/>
            </a:endParaRP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 </a:t>
            </a:r>
            <a:r>
              <a:rPr lang="cs-CZ" sz="2100" dirty="0" err="1">
                <a:latin typeface="Source"/>
                <a:ea typeface="+mn-lt"/>
                <a:cs typeface="+mn-lt"/>
              </a:rPr>
              <a:t>tužkovníku</a:t>
            </a:r>
            <a:r>
              <a:rPr lang="cs-CZ" sz="2100" dirty="0">
                <a:latin typeface="Source"/>
                <a:ea typeface="Source Sans Pro"/>
                <a:cs typeface="Calibri"/>
              </a:rPr>
              <a:t> pomocí </a:t>
            </a:r>
            <a:r>
              <a:rPr lang="cs-CZ" sz="2100" dirty="0" err="1">
                <a:latin typeface="Source"/>
                <a:ea typeface="Source Sans Pro"/>
                <a:cs typeface="Calibri"/>
              </a:rPr>
              <a:t>šén</a:t>
            </a:r>
            <a:r>
              <a:rPr lang="cs-CZ" sz="2100" dirty="0">
                <a:latin typeface="Source"/>
                <a:ea typeface="Source Sans Pro"/>
                <a:cs typeface="Calibri"/>
              </a:rPr>
              <a:t> </a:t>
            </a:r>
            <a:r>
              <a:rPr lang="cs-CZ" sz="2100" dirty="0">
                <a:latin typeface="Source"/>
                <a:ea typeface="+mn-lt"/>
                <a:cs typeface="+mn-lt"/>
              </a:rPr>
              <a:t> – 23.10.2020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s barevným proutím – 30.10.2020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srdce s korálky – 6.11.2020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 </a:t>
            </a:r>
            <a:r>
              <a:rPr lang="cs-CZ" sz="2100" dirty="0" err="1">
                <a:latin typeface="Source"/>
                <a:ea typeface="+mn-lt"/>
                <a:cs typeface="+mn-lt"/>
              </a:rPr>
              <a:t>kapesníkovníku</a:t>
            </a:r>
            <a:r>
              <a:rPr lang="cs-CZ" sz="2100" dirty="0">
                <a:latin typeface="Source"/>
                <a:ea typeface="+mn-lt"/>
                <a:cs typeface="+mn-lt"/>
              </a:rPr>
              <a:t> – 13.11.2020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košíku s pleteným dnem – 20.11.2020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 </a:t>
            </a:r>
            <a:r>
              <a:rPr lang="cs-CZ" sz="2100" dirty="0" err="1">
                <a:latin typeface="Source"/>
                <a:ea typeface="+mn-lt"/>
                <a:cs typeface="+mn-lt"/>
              </a:rPr>
              <a:t>ubrouskovníku</a:t>
            </a:r>
            <a:r>
              <a:rPr lang="cs-CZ" sz="2100" dirty="0">
                <a:latin typeface="Source"/>
                <a:ea typeface="+mn-lt"/>
                <a:cs typeface="+mn-lt"/>
              </a:rPr>
              <a:t> – 29.11.2020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vánočního stromku s rolničkami – 4.12.2020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zvonku – 11.12.2020</a:t>
            </a:r>
          </a:p>
          <a:p>
            <a:pPr marL="514350" indent="-514350">
              <a:buAutoNum type="arabicPeriod"/>
            </a:pPr>
            <a:r>
              <a:rPr lang="cs-CZ" sz="2100" dirty="0">
                <a:latin typeface="Source"/>
                <a:ea typeface="+mn-lt"/>
                <a:cs typeface="+mn-lt"/>
              </a:rPr>
              <a:t>lekce: Pletení zvonečku pomocí formy – 18.12.2020 </a:t>
            </a:r>
          </a:p>
          <a:p>
            <a:pPr marL="0" indent="0">
              <a:buNone/>
            </a:pPr>
            <a:endParaRPr lang="cs-CZ" sz="21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1759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68C2-9624-4862-84C0-9E21E863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JAK HODINA PROBÍHÁ?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EB4C-68E0-492C-A2CD-4DD53304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endParaRPr lang="cs-CZ">
              <a:ea typeface="Source Sans Pro"/>
            </a:endParaRPr>
          </a:p>
          <a:p>
            <a:pPr marL="457200" indent="-457200"/>
            <a:r>
              <a:rPr lang="cs-CZ">
                <a:ea typeface="Source Sans Pro"/>
              </a:rPr>
              <a:t>představení výrobku</a:t>
            </a:r>
            <a:endParaRPr lang="cs-CZ"/>
          </a:p>
          <a:p>
            <a:pPr marL="457200" indent="-457200"/>
            <a:r>
              <a:rPr lang="cs-CZ">
                <a:ea typeface="Source Sans Pro"/>
              </a:rPr>
              <a:t>otázky na rozmluvení</a:t>
            </a:r>
          </a:p>
          <a:p>
            <a:pPr marL="457200" indent="-457200">
              <a:buFont typeface="Arial"/>
            </a:pPr>
            <a:r>
              <a:rPr lang="cs-CZ">
                <a:ea typeface="Source Sans Pro"/>
              </a:rPr>
              <a:t>seznam věcí k práci</a:t>
            </a:r>
          </a:p>
          <a:p>
            <a:pPr marL="457200" indent="-457200">
              <a:buFont typeface="Arial"/>
            </a:pPr>
            <a:endParaRPr lang="cs-CZ">
              <a:ea typeface="Source Sans Pro"/>
            </a:endParaRPr>
          </a:p>
          <a:p>
            <a:pPr marL="457200" indent="-457200">
              <a:buFont typeface="Arial"/>
            </a:pPr>
            <a:r>
              <a:rPr lang="cs-CZ">
                <a:ea typeface="Source Sans Pro"/>
              </a:rPr>
              <a:t>postup</a:t>
            </a:r>
          </a:p>
          <a:p>
            <a:pPr marL="457200" indent="-457200">
              <a:buFont typeface="Arial"/>
            </a:pPr>
            <a:r>
              <a:rPr lang="cs-CZ">
                <a:ea typeface="Source Sans Pro"/>
              </a:rPr>
              <a:t>samotné pletení</a:t>
            </a:r>
          </a:p>
          <a:p>
            <a:pPr marL="457200" indent="-457200">
              <a:buFont typeface="Arial"/>
            </a:pPr>
            <a:r>
              <a:rPr lang="cs-CZ">
                <a:ea typeface="Source Sans Pro"/>
              </a:rPr>
              <a:t>závěrečné shrnutí</a:t>
            </a:r>
          </a:p>
          <a:p>
            <a:pPr marL="457200" indent="-457200">
              <a:buFont typeface="Arial"/>
            </a:pPr>
            <a:endParaRPr lang="cs-CZ">
              <a:ea typeface="Source Sans Pro"/>
            </a:endParaRPr>
          </a:p>
          <a:p>
            <a:endParaRPr lang="cs-CZ">
              <a:ea typeface="Source Sans Pro"/>
            </a:endParaRPr>
          </a:p>
          <a:p>
            <a:pPr marL="0" indent="0">
              <a:buNone/>
            </a:pPr>
            <a:endParaRPr lang="cs-CZ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3272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9ED9-93C8-45D4-81F2-179D74FE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Source Sans Pro"/>
              </a:rPr>
              <a:t>UKÁZKY VÝROBKŮ</a:t>
            </a:r>
          </a:p>
        </p:txBody>
      </p:sp>
      <p:pic>
        <p:nvPicPr>
          <p:cNvPr id="4" name="Obrázek 4" descr="Obsah obrázku kontejner, koš, interiér, stůl&#10;&#10;Popis se vygeneroval automaticky.">
            <a:extLst>
              <a:ext uri="{FF2B5EF4-FFF2-40B4-BE49-F238E27FC236}">
                <a16:creationId xmlns:a16="http://schemas.microsoft.com/office/drawing/2014/main" id="{FC067CAB-0C68-4CA9-8CDC-AEA79491E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84" y="1754177"/>
            <a:ext cx="4124325" cy="2552700"/>
          </a:xfrm>
        </p:spPr>
      </p:pic>
      <p:pic>
        <p:nvPicPr>
          <p:cNvPr id="5" name="Obrázek 5" descr="Obsah obrázku vsedě, kontejner, koš, plast&#10;&#10;Popis se vygeneroval automaticky.">
            <a:extLst>
              <a:ext uri="{FF2B5EF4-FFF2-40B4-BE49-F238E27FC236}">
                <a16:creationId xmlns:a16="http://schemas.microsoft.com/office/drawing/2014/main" id="{AEFC6B6E-62FC-4539-821C-22614552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0" y="3880603"/>
            <a:ext cx="3661775" cy="2766152"/>
          </a:xfrm>
          <a:prstGeom prst="rect">
            <a:avLst/>
          </a:prstGeom>
        </p:spPr>
      </p:pic>
      <p:pic>
        <p:nvPicPr>
          <p:cNvPr id="6" name="Obrázek 6" descr="Obsah obrázku koš, kontejner, vsedě, stůl&#10;&#10;Popis se vygeneroval automaticky.">
            <a:extLst>
              <a:ext uri="{FF2B5EF4-FFF2-40B4-BE49-F238E27FC236}">
                <a16:creationId xmlns:a16="http://schemas.microsoft.com/office/drawing/2014/main" id="{95D8A756-4BB1-44A2-8E93-B05F686AA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67" y="1757845"/>
            <a:ext cx="3672213" cy="2757762"/>
          </a:xfrm>
          <a:prstGeom prst="rect">
            <a:avLst/>
          </a:prstGeom>
        </p:spPr>
      </p:pic>
      <p:pic>
        <p:nvPicPr>
          <p:cNvPr id="7" name="Obrázek 7" descr="Obsah obrázku koš, kontejner, stůl, vsedě&#10;&#10;Popis se vygeneroval automaticky.">
            <a:extLst>
              <a:ext uri="{FF2B5EF4-FFF2-40B4-BE49-F238E27FC236}">
                <a16:creationId xmlns:a16="http://schemas.microsoft.com/office/drawing/2014/main" id="{9401AE5E-6D9D-4966-A500-C8A49C620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110" y="4359275"/>
            <a:ext cx="2931090" cy="2231285"/>
          </a:xfrm>
          <a:prstGeom prst="rect">
            <a:avLst/>
          </a:prstGeom>
        </p:spPr>
      </p:pic>
      <p:pic>
        <p:nvPicPr>
          <p:cNvPr id="8" name="Obrázek 8" descr="Obsah obrázku koš, kontejner, interiér, stůl&#10;&#10;Popis se vygeneroval automaticky.">
            <a:extLst>
              <a:ext uri="{FF2B5EF4-FFF2-40B4-BE49-F238E27FC236}">
                <a16:creationId xmlns:a16="http://schemas.microsoft.com/office/drawing/2014/main" id="{230D8B60-EF49-43FA-AAE3-1128ECE7C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810" y="1750491"/>
            <a:ext cx="2743200" cy="2062662"/>
          </a:xfrm>
          <a:prstGeom prst="rect">
            <a:avLst/>
          </a:prstGeom>
        </p:spPr>
      </p:pic>
      <p:pic>
        <p:nvPicPr>
          <p:cNvPr id="9" name="Obrázek 9" descr="Obsah obrázku koš, kontejner, interiér, stůl&#10;&#10;Popis se vygeneroval automaticky.">
            <a:extLst>
              <a:ext uri="{FF2B5EF4-FFF2-40B4-BE49-F238E27FC236}">
                <a16:creationId xmlns:a16="http://schemas.microsoft.com/office/drawing/2014/main" id="{BE7A59B2-A6A4-4940-86E4-7C53FC6123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9880" y="3881778"/>
            <a:ext cx="2743200" cy="2097350"/>
          </a:xfrm>
          <a:prstGeom prst="rect">
            <a:avLst/>
          </a:prstGeom>
        </p:spPr>
      </p:pic>
      <p:pic>
        <p:nvPicPr>
          <p:cNvPr id="3" name="Obrázek 9" descr="Obsah obrázku koš, kontejner, interiér, židle&#10;&#10;Popis se vygeneroval automaticky.">
            <a:extLst>
              <a:ext uri="{FF2B5EF4-FFF2-40B4-BE49-F238E27FC236}">
                <a16:creationId xmlns:a16="http://schemas.microsoft.com/office/drawing/2014/main" id="{ACD012C4-5F7D-4CCD-8205-ACFCBF668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153" y="2877072"/>
            <a:ext cx="3962400" cy="2969551"/>
          </a:xfrm>
          <a:prstGeom prst="rect">
            <a:avLst/>
          </a:prstGeom>
        </p:spPr>
      </p:pic>
      <p:pic>
        <p:nvPicPr>
          <p:cNvPr id="10" name="Obrázek 10" descr="Obsah obrázku interiér, kontejner, vsedě, banán&#10;&#10;Popis se vygeneroval automaticky.">
            <a:extLst>
              <a:ext uri="{FF2B5EF4-FFF2-40B4-BE49-F238E27FC236}">
                <a16:creationId xmlns:a16="http://schemas.microsoft.com/office/drawing/2014/main" id="{5114797F-3CE3-4B54-A5DB-B5A9FAEB82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9643" y="2875948"/>
            <a:ext cx="39217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BF201-3BB8-412E-BB5F-17F814D9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FOTKY Z DŘÍVĚJŠÍCH LET</a:t>
            </a:r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Obrázek 8" descr="Obsah obrázku osoba, skupina, interiér, pózování&#10;&#10;Popis se vygeneroval automaticky.">
            <a:extLst>
              <a:ext uri="{FF2B5EF4-FFF2-40B4-BE49-F238E27FC236}">
                <a16:creationId xmlns:a16="http://schemas.microsoft.com/office/drawing/2014/main" id="{12A19EF4-E5C8-4786-9DEB-E4ACEEADA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900" y="330380"/>
            <a:ext cx="6060576" cy="4581375"/>
          </a:xfrm>
        </p:spPr>
      </p:pic>
      <p:pic>
        <p:nvPicPr>
          <p:cNvPr id="9" name="Obrázek 10" descr="Obsah obrázku držení, stůl, žena, usmívající se&#10;&#10;Popis se vygeneroval automaticky.">
            <a:extLst>
              <a:ext uri="{FF2B5EF4-FFF2-40B4-BE49-F238E27FC236}">
                <a16:creationId xmlns:a16="http://schemas.microsoft.com/office/drawing/2014/main" id="{CD759D36-9FB0-46FE-8725-E3DB3A16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91" y="3866791"/>
            <a:ext cx="3720860" cy="27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148F7-553D-4F94-8A16-06689CC6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spc="1500"/>
              <a:t>ZDROJE</a:t>
            </a:r>
            <a:endParaRPr lang="en-US" b="1" cap="all" spc="1500" baseline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TextovéPole 3">
            <a:extLst>
              <a:ext uri="{FF2B5EF4-FFF2-40B4-BE49-F238E27FC236}">
                <a16:creationId xmlns:a16="http://schemas.microsoft.com/office/drawing/2014/main" id="{45043391-6114-4D22-B520-2811D92B71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7373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16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A5969-776D-4555-B90B-CAC9EFC4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596" y="1159934"/>
            <a:ext cx="7022319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cap="all" spc="1500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rPr>
              <a:t>Děkuji za pozornost</a:t>
            </a:r>
            <a:endParaRPr lang="en-US" sz="6000" b="1" kern="1200" cap="all" spc="1500" baseline="0" dirty="0" err="1">
              <a:solidFill>
                <a:schemeClr val="tx1"/>
              </a:solidFill>
              <a:latin typeface="+mj-lt"/>
              <a:ea typeface="Source Sans Pro SemiBold" panose="020B0603030403020204" pitchFamily="34" charset="0"/>
              <a:cs typeface="+mj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122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FunkyShapesVTI</vt:lpstr>
      <vt:lpstr>ŠIKOVNÉ RUCE</vt:lpstr>
      <vt:lpstr>OBECNÉ INFORMACE</vt:lpstr>
      <vt:lpstr>ZŠ a MŠ Rynárec</vt:lpstr>
      <vt:lpstr>SEZNAM LEKCÍ</vt:lpstr>
      <vt:lpstr>JAK HODINA PROBÍHÁ?</vt:lpstr>
      <vt:lpstr>UKÁZKY VÝROBKŮ</vt:lpstr>
      <vt:lpstr>FOTKY Z DŘÍVĚJŠÍCH LET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104</cp:revision>
  <dcterms:created xsi:type="dcterms:W3CDTF">2020-11-15T22:05:56Z</dcterms:created>
  <dcterms:modified xsi:type="dcterms:W3CDTF">2020-11-21T10:19:59Z</dcterms:modified>
</cp:coreProperties>
</file>