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či Sýkorová" userId="e752237d5fe123b8" providerId="LiveId" clId="{B1B10DCF-5B81-4ADF-9813-F12167F9CAF2}"/>
    <pc:docChg chg="modSld">
      <pc:chgData name="Kači Sýkorová" userId="e752237d5fe123b8" providerId="LiveId" clId="{B1B10DCF-5B81-4ADF-9813-F12167F9CAF2}" dt="2020-04-30T14:53:16.500" v="19" actId="20577"/>
      <pc:docMkLst>
        <pc:docMk/>
      </pc:docMkLst>
      <pc:sldChg chg="modSp">
        <pc:chgData name="Kači Sýkorová" userId="e752237d5fe123b8" providerId="LiveId" clId="{B1B10DCF-5B81-4ADF-9813-F12167F9CAF2}" dt="2020-04-30T14:53:16.500" v="19" actId="20577"/>
        <pc:sldMkLst>
          <pc:docMk/>
          <pc:sldMk cId="787621384" sldId="259"/>
        </pc:sldMkLst>
        <pc:spChg chg="mod">
          <ac:chgData name="Kači Sýkorová" userId="e752237d5fe123b8" providerId="LiveId" clId="{B1B10DCF-5B81-4ADF-9813-F12167F9CAF2}" dt="2020-04-30T14:53:16.500" v="19" actId="20577"/>
          <ac:spMkLst>
            <pc:docMk/>
            <pc:sldMk cId="787621384" sldId="259"/>
            <ac:spMk id="3" creationId="{D95C4F88-4A0A-41CF-9141-85504DD759D3}"/>
          </ac:spMkLst>
        </pc:spChg>
      </pc:sldChg>
      <pc:sldChg chg="modSp">
        <pc:chgData name="Kači Sýkorová" userId="e752237d5fe123b8" providerId="LiveId" clId="{B1B10DCF-5B81-4ADF-9813-F12167F9CAF2}" dt="2020-04-30T14:52:37.968" v="0" actId="20577"/>
        <pc:sldMkLst>
          <pc:docMk/>
          <pc:sldMk cId="107902834" sldId="261"/>
        </pc:sldMkLst>
        <pc:spChg chg="mod">
          <ac:chgData name="Kači Sýkorová" userId="e752237d5fe123b8" providerId="LiveId" clId="{B1B10DCF-5B81-4ADF-9813-F12167F9CAF2}" dt="2020-04-30T14:52:37.968" v="0" actId="20577"/>
          <ac:spMkLst>
            <pc:docMk/>
            <pc:sldMk cId="107902834" sldId="261"/>
            <ac:spMk id="2" creationId="{E6D8BF1D-0236-44A8-B76F-16398C7E71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zs+a+ms+uhonice&amp;sxsrf=ALeKk02N7mL0mgHdj216jdUTPRK7pEVM0g:1588257581289&amp;source=lnms&amp;tbm=isch&amp;sa=X&amp;ved=2ahUKEwiQ6sbHsJDpAhWRCOwKHby1Am4Q_AUoAnoECBEQBA&amp;biw=1280&amp;bih=575&amp;dpr=1.5#imgrc=vaoBDFWivsNWxM" TargetMode="External"/><Relationship Id="rId2" Type="http://schemas.openxmlformats.org/officeDocument/2006/relationships/hyperlink" Target="https://www.google.cz/search?q=zs+a+ms+uhonice&amp;sxsrf=ALeKk02N7mL0mgHdj216jdUTPRK7pEVM0g:1588257581289&amp;source=lnms&amp;tbm=isch&amp;sa=X&amp;ved=2ahUKEwiQ6sbHsJDpAhWRCOwKHby1Am4Q_AUoAnoECBEQBA&amp;biw=1280&amp;bih=575&amp;dpr=1.5#imgrc=yxH6wLE8FWCUj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C88F2-982A-4DDB-BE53-2083EA360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cs-CZ" sz="3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Pedagogická praxe v mimoškolních aktivitách žáků 1. stupně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3A6731-1C23-4A18-BC13-D49E3AB2C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b">
            <a:normAutofit/>
          </a:bodyPr>
          <a:lstStyle/>
          <a:p>
            <a:r>
              <a:rPr lang="cs-CZ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Kateřina Sýkorová</a:t>
            </a:r>
          </a:p>
          <a:p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učitelství 1. stupně </a:t>
            </a:r>
            <a:r>
              <a:rPr lang="cs-CZ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zš</a:t>
            </a:r>
            <a:r>
              <a:rPr lang="cs-CZ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prezenční studium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9D9C30-8544-4129-A3A8-026D9712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" r="-2" b="1117"/>
          <a:stretch/>
        </p:blipFill>
        <p:spPr>
          <a:xfrm>
            <a:off x="5270753" y="548639"/>
            <a:ext cx="5800345" cy="57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2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BC13C-C8CC-499B-96CD-581716A1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25385A-3514-49C9-A0F3-F33BFB6C5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647103"/>
            <a:ext cx="5422390" cy="3633047"/>
          </a:xfrm>
        </p:spPr>
        <p:txBody>
          <a:bodyPr>
            <a:normAutofit fontScale="62500" lnSpcReduction="20000"/>
          </a:bodyPr>
          <a:lstStyle/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Kde? </a:t>
            </a:r>
          </a:p>
          <a:p>
            <a:pPr lvl="1"/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ZŠ a MŠ Úhonice</a:t>
            </a: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Od kdy? </a:t>
            </a:r>
          </a:p>
          <a:p>
            <a:pPr lvl="1"/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Od ledna roku 2020</a:t>
            </a: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Co dělám?</a:t>
            </a:r>
          </a:p>
          <a:p>
            <a:pPr lvl="1"/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Sportovky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Jak dlouho?</a:t>
            </a:r>
          </a:p>
          <a:p>
            <a:pPr lvl="1"/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2× týdně 45minut</a:t>
            </a: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80EC2F-C50E-4CAA-9E7C-98CC9792D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463" y="2647103"/>
            <a:ext cx="5422392" cy="3633047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Kde?</a:t>
            </a: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Soukromě, momentálně přes Skype</a:t>
            </a: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Od kdy?</a:t>
            </a: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3 roky; půl roku</a:t>
            </a: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Co dělám?</a:t>
            </a: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Doučuji - český jazyk (6.třída); český jazyk na přijímací zkoušky (5. třída)</a:t>
            </a:r>
          </a:p>
          <a:p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Jak dlouho?</a:t>
            </a:r>
          </a:p>
          <a:p>
            <a:pPr lvl="1"/>
            <a:r>
              <a:rPr lang="cs-CZ" sz="2300" dirty="0">
                <a:latin typeface="Calibri" panose="020F0502020204030204" pitchFamily="34" charset="0"/>
                <a:cs typeface="Calibri" panose="020F0502020204030204" pitchFamily="34" charset="0"/>
              </a:rPr>
              <a:t>90minut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5CFB9FD-00B8-447A-8F3F-D6B2E4DC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4" y="4133850"/>
            <a:ext cx="3627739" cy="2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BF52F-7707-4592-850F-5446A827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 probíhá hodina? 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sportovky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9D912-BB46-4230-A24E-1E3A46BB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Vyzvednutí dětí z družiny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Převlíknutí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Rozběhání, rozcvička (protažení)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Rozproudění krve (hra na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mrazíka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kraby, pavouci, kocouři loví myši..)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Hry- vybíjená na družstva/ hra na týmy/ polévka se vaří/ sestřelování kuželů/ cukr káva limonáda, na konci vždy vybíjená! (mají ji nejraději)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Vrácení žáků zpět do družiny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14CB21-FD1F-4977-AE1E-5FB0F310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5" y="999201"/>
            <a:ext cx="3101805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8BF1D-0236-44A8-B76F-16398C7E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 probíhá hodina? - Doučování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A6C87-7EA2-40F2-AA27-6EA42484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Začátek hodiny – zkontrolování domácího úkolu, ujasnění si chyb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Následuje diktát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Procvičení dané látky/ opakování látky ze všeho, co jsme doposud probrali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je nová látka, naučení nové látky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Diktování vět - krátký diktát na zopakování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A70678-388C-44E1-B59A-548D04EA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288512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0CFC0-7355-4898-A1AC-D5FB19AF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snahy?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BE085CD-2430-4EBF-B2E6-B57040821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Sportovky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8781B4D-5B5D-4A74-B685-2540A0E48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Naučit děti spolupracovat</a:t>
            </a:r>
          </a:p>
          <a:p>
            <a:r>
              <a:rPr lang="cs-CZ" dirty="0"/>
              <a:t>Zdokonalování schopností (skoky,  jemná motorika, manipulace s míčem..)</a:t>
            </a:r>
          </a:p>
          <a:p>
            <a:r>
              <a:rPr lang="cs-CZ" dirty="0"/>
              <a:t>Naučit je, že i když nevyhrají, je to v pořádku</a:t>
            </a:r>
          </a:p>
          <a:p>
            <a:r>
              <a:rPr lang="cs-CZ" dirty="0"/>
              <a:t>Aby je to bavilo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691F90C-65C1-4C61-BECE-D031F74B8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Doučování 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E0A19F57-25BC-47ED-8F45-124DD22C47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Naučit je potřebnou látku, která jim nejde</a:t>
            </a:r>
          </a:p>
          <a:p>
            <a:r>
              <a:rPr lang="cs-CZ" dirty="0"/>
              <a:t>Zdokonalovat se a lepšit se</a:t>
            </a:r>
          </a:p>
        </p:txBody>
      </p:sp>
    </p:spTree>
    <p:extLst>
      <p:ext uri="{BB962C8B-B14F-4D97-AF65-F5344CB8AC3E}">
        <p14:creationId xmlns:p14="http://schemas.microsoft.com/office/powerpoint/2010/main" val="36721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D2667-7AF7-4E0A-9D5C-38703445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Problémy?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C4F88-4A0A-41CF-9141-85504DD75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Sportovky</a:t>
            </a:r>
            <a:endParaRPr lang="cs-CZ" dirty="0"/>
          </a:p>
          <a:p>
            <a:pPr lvl="1"/>
            <a:r>
              <a:rPr lang="cs-CZ" dirty="0"/>
              <a:t>Pláč ze strachu z neúspěchu</a:t>
            </a:r>
          </a:p>
          <a:p>
            <a:pPr lvl="1"/>
            <a:r>
              <a:rPr lang="cs-CZ" dirty="0"/>
              <a:t>Vztekání, že tuto aktivitu nechtějí dělat, nebaví je, nejde jim</a:t>
            </a:r>
          </a:p>
          <a:p>
            <a:pPr lvl="1"/>
            <a:r>
              <a:rPr lang="cs-CZ" dirty="0"/>
              <a:t>Problémovější děti – nechtějí tu být, nechtějí se hýbat, chtějí být v družině – odmítají spolupracovat</a:t>
            </a:r>
          </a:p>
          <a:p>
            <a:r>
              <a:rPr lang="cs-CZ" dirty="0"/>
              <a:t>Doučování </a:t>
            </a:r>
          </a:p>
          <a:p>
            <a:pPr lvl="1"/>
            <a:r>
              <a:rPr lang="cs-CZ" dirty="0"/>
              <a:t>„Špatně se vyspí“ - jsou protivní</a:t>
            </a:r>
          </a:p>
          <a:p>
            <a:pPr lvl="1"/>
            <a:r>
              <a:rPr lang="cs-CZ" dirty="0"/>
              <a:t>Odmítají spolupracovat</a:t>
            </a:r>
          </a:p>
          <a:p>
            <a:pPr lvl="1"/>
            <a:r>
              <a:rPr lang="cs-CZ" dirty="0"/>
              <a:t>Mají mnoho chyb – jsou zklamaní, nebaví je to, </a:t>
            </a:r>
            <a:r>
              <a:rPr lang="cs-CZ"/>
              <a:t>ztrácejí motivaci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62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6970E-15E7-4CA6-80BE-B0A44C85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A3B59-2893-4932-AEAD-797CC4FA0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https://www.google.cz/search?q=zs+a+ms+uhonice&amp;sxsrf=ALeKk02N7mL0mgHdj216jdUTPRK7pEVM0g:1588257581289&amp;source=lnms&amp;tbm=isch&amp;sa=X&amp;ved=2ahUKEwiQ6sbHsJDpAhWRCOwKHby1Am4Q_AUoAnoECBEQBA&amp;biw=1280&amp;bih=575&amp;dpr=1.5#imgrc=yxH6wLE8FWCUjM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https://www.google.cz/search?q=zs+a+ms+uhonice&amp;sxsrf=ALeKk02N7mL0mgHdj216jdUTPRK7pEVM0g:1588257581289&amp;source=lnms&amp;tbm=isch&amp;sa=X&amp;ved=2ahUKEwiQ6sbHsJDpAhWRCOwKHby1Am4Q_AUoAnoECBEQBA&amp;biw=1280&amp;bih=575&amp;dpr=1.5#imgrc=vaoBDFWivsNWxM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ttps://www.google.cz/search?q=dou%C4%8Dov%C3%A1n%C3%AD+kresleny+obrazek&amp;tbm=isch&amp;ved=2ahUKEwiFx7mCsZDpAhUw2OAKHXmzBUYQ2-cCegQIABAA&amp;oq=dou%C4%8Dov%C3%A1n%C3%AD+kresleny+obrazek&amp;gs_lcp=CgNpbWcQAzoECCMQJzoCCAA6BQgAEIMBOgQIABAYOgYIABAFEB5QlvEEWP-_BWCzxQVoAnAAeACAAZwDiAHqIpIBCzEwLjEyLjMuMi4xmAEAoAEBqgELZ3dzLXdpei1pbWc&amp;sclient=img&amp;ei=qOOqXoXTMLCwgwf55pawBA&amp;bih=575&amp;biw=1280#imgrc=8q19U3HcVqeph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Bohužel jsem nestihla udělat vlastní fotografie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56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517</Words>
  <Application>Microsoft Office PowerPoint</Application>
  <PresentationFormat>Širokoúhlá obrazovka</PresentationFormat>
  <Paragraphs>71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Wingdings 2</vt:lpstr>
      <vt:lpstr>Dividenda</vt:lpstr>
      <vt:lpstr>Pedagogická praxe v mimoškolních aktivitách žáků 1. stupně ZŠ</vt:lpstr>
      <vt:lpstr>obecně</vt:lpstr>
      <vt:lpstr>Jak probíhá hodina? - sportovky</vt:lpstr>
      <vt:lpstr>Jak probíhá hodina? - Doučování</vt:lpstr>
      <vt:lpstr>Moje snahy?</vt:lpstr>
      <vt:lpstr>Problémy?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praxe v mimoškolních aktivitách žáků 1. stupně ZŠ</dc:title>
  <dc:creator>Kači Sýkorová</dc:creator>
  <cp:lastModifiedBy>Kači Sýkorová</cp:lastModifiedBy>
  <cp:revision>6</cp:revision>
  <dcterms:created xsi:type="dcterms:W3CDTF">2020-04-30T14:05:09Z</dcterms:created>
  <dcterms:modified xsi:type="dcterms:W3CDTF">2020-04-30T14:53:20Z</dcterms:modified>
</cp:coreProperties>
</file>