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loberoun.c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Obrázek 36" descr="Obsah obrázku voda, exteriér, sport, veslování&#10;&#10;Popis byl vytvořen automaticky">
            <a:extLst>
              <a:ext uri="{FF2B5EF4-FFF2-40B4-BE49-F238E27FC236}">
                <a16:creationId xmlns:a16="http://schemas.microsoft.com/office/drawing/2014/main" id="{2C03CF7A-46A9-408E-A965-18779DF1D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483" b="115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C69737-6051-4F37-AF98-8412F5BD9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281" y="0"/>
            <a:ext cx="8574622" cy="2616199"/>
          </a:xfrm>
        </p:spPr>
        <p:txBody>
          <a:bodyPr>
            <a:normAutofit/>
          </a:bodyPr>
          <a:lstStyle/>
          <a:p>
            <a:r>
              <a:rPr lang="cs-CZ" dirty="0"/>
              <a:t>Klub veslování a rychlostní kanoistiky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B0703C-3345-4FC9-92AB-9764A20F3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241" y="5286587"/>
            <a:ext cx="7398382" cy="1388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Autor: Krompolcová Markéta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Předmět: Pedagogická praxe v mimoškolních aktivitách žáků 1. stupně ZŠ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Obor: Učitelství pro 1. stupeň ZŠ, 1. ročník </a:t>
            </a:r>
          </a:p>
        </p:txBody>
      </p:sp>
    </p:spTree>
    <p:extLst>
      <p:ext uri="{BB962C8B-B14F-4D97-AF65-F5344CB8AC3E}">
        <p14:creationId xmlns:p14="http://schemas.microsoft.com/office/powerpoint/2010/main" val="2386153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55B115CA-62AD-4E1F-A2AB-B7D4229D6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851" y="429682"/>
            <a:ext cx="7920574" cy="1043517"/>
          </a:xfrm>
        </p:spPr>
        <p:txBody>
          <a:bodyPr/>
          <a:lstStyle/>
          <a:p>
            <a:pPr algn="ctr"/>
            <a:r>
              <a:rPr lang="cs-CZ"/>
              <a:t>Moje praxe</a:t>
            </a:r>
            <a:endParaRPr lang="cs-CZ" dirty="0"/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1274CEB1-19D9-41C2-8D28-80B2E9E4B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851" y="2040466"/>
            <a:ext cx="6987645" cy="1388534"/>
          </a:xfrm>
        </p:spPr>
        <p:txBody>
          <a:bodyPr/>
          <a:lstStyle/>
          <a:p>
            <a:pPr algn="l"/>
            <a:r>
              <a:rPr lang="cs-CZ"/>
              <a:t>Kde: Veslařský klub Lokomotiva Beroun </a:t>
            </a:r>
          </a:p>
          <a:p>
            <a:pPr algn="l"/>
            <a:r>
              <a:rPr lang="cs-CZ"/>
              <a:t>Pozice: asistentka trenéra</a:t>
            </a:r>
            <a:endParaRPr lang="cs-CZ" dirty="0"/>
          </a:p>
        </p:txBody>
      </p:sp>
      <p:pic>
        <p:nvPicPr>
          <p:cNvPr id="12" name="Obrázek 11" descr="Obsah obrázku osoba, interiér, dítě, tráva&#10;&#10;Popis byl vytvořen automaticky">
            <a:extLst>
              <a:ext uri="{FF2B5EF4-FFF2-40B4-BE49-F238E27FC236}">
                <a16:creationId xmlns:a16="http://schemas.microsoft.com/office/drawing/2014/main" id="{561CD49D-EE9D-4CF5-9B7A-2740D505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06" y="3429000"/>
            <a:ext cx="2966006" cy="197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Obsah obrázku exteriér, tráva, vlak, podepsat&#10;&#10;Popis byl vytvořen automaticky">
            <a:extLst>
              <a:ext uri="{FF2B5EF4-FFF2-40B4-BE49-F238E27FC236}">
                <a16:creationId xmlns:a16="http://schemas.microsoft.com/office/drawing/2014/main" id="{CD828DA9-2B89-4CF2-982C-8F45B086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197" y="2940597"/>
            <a:ext cx="4783903" cy="358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 descr="Obsah obrázku exteriér, rostlina, tráva, vsedě&#10;&#10;Popis byl vytvořen automaticky">
            <a:extLst>
              <a:ext uri="{FF2B5EF4-FFF2-40B4-BE49-F238E27FC236}">
                <a16:creationId xmlns:a16="http://schemas.microsoft.com/office/drawing/2014/main" id="{9409EE45-CF0C-4804-B6C4-DDAF35B9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927" y="206586"/>
            <a:ext cx="2445173" cy="183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32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da, exteriér, veslování, osoba&#10;&#10;Popis byl vytvořen automaticky">
            <a:extLst>
              <a:ext uri="{FF2B5EF4-FFF2-40B4-BE49-F238E27FC236}">
                <a16:creationId xmlns:a16="http://schemas.microsoft.com/office/drawing/2014/main" id="{FA1C83B8-C622-4910-90FC-8049B0783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3" r="22137" b="-2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1614348-40C2-4B50-97DF-0FF61700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Aktivity klubu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76702-6ADF-45A8-8E72-E39EAF3D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cs-CZ" sz="2000" dirty="0"/>
              <a:t>sportovní příprava na vodní sporty dětí mladších devíti let</a:t>
            </a:r>
          </a:p>
          <a:p>
            <a:r>
              <a:rPr lang="cs-CZ" sz="2000" dirty="0"/>
              <a:t>trénink cca 75 aktivních závodníků</a:t>
            </a:r>
          </a:p>
          <a:p>
            <a:r>
              <a:rPr lang="cs-CZ" sz="2000" dirty="0"/>
              <a:t>účast na závodech</a:t>
            </a:r>
          </a:p>
          <a:p>
            <a:r>
              <a:rPr lang="cs-CZ" sz="2000" dirty="0"/>
              <a:t>jarní, letní i zimní soustředění </a:t>
            </a:r>
          </a:p>
          <a:p>
            <a:r>
              <a:rPr lang="cs-CZ" sz="2000" dirty="0"/>
              <a:t>několikrát do roka společná brigáda </a:t>
            </a:r>
          </a:p>
          <a:p>
            <a:pPr marL="0" indent="0">
              <a:buNone/>
            </a:pPr>
            <a:r>
              <a:rPr lang="cs-CZ" sz="2000" dirty="0"/>
              <a:t>(údržba společných prostorů)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40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01FD3-C556-42B4-862B-6DE7967B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cs-CZ" dirty="0"/>
              <a:t>Náplň mé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9E92B-A40A-4CE2-B2F2-924EC786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747778" cy="3124201"/>
          </a:xfrm>
        </p:spPr>
        <p:txBody>
          <a:bodyPr>
            <a:normAutofit/>
          </a:bodyPr>
          <a:lstStyle/>
          <a:p>
            <a:r>
              <a:rPr lang="cs-CZ" sz="2200" dirty="0"/>
              <a:t>především vedení tzv. přípravky </a:t>
            </a:r>
          </a:p>
          <a:p>
            <a:pPr marL="0" indent="0">
              <a:buNone/>
            </a:pPr>
            <a:r>
              <a:rPr lang="cs-CZ" sz="2200" dirty="0"/>
              <a:t>( posilování, běh, základy veslování)</a:t>
            </a:r>
          </a:p>
          <a:p>
            <a:r>
              <a:rPr lang="cs-CZ" sz="2200" dirty="0"/>
              <a:t>doprovod během cestování na závody</a:t>
            </a:r>
          </a:p>
          <a:p>
            <a:r>
              <a:rPr lang="cs-CZ" sz="2200" dirty="0"/>
              <a:t>kormidlování lodí během tréninků a závodů </a:t>
            </a:r>
          </a:p>
          <a:p>
            <a:pPr marL="0" indent="0">
              <a:buNone/>
            </a:pPr>
            <a:r>
              <a:rPr lang="cs-CZ" sz="2200" dirty="0"/>
              <a:t>Má práce není přesně stanovena a je velmi rozmanitá. Vyzkoušela jsem si i roli zdravotnice, svačinářky či rozhodčí.</a:t>
            </a:r>
          </a:p>
        </p:txBody>
      </p:sp>
      <p:pic>
        <p:nvPicPr>
          <p:cNvPr id="13" name="Obrázek 12" descr="Obsah obrázku voda, exteriér, loďka, veslování&#10;&#10;Popis byl vytvořen automaticky">
            <a:extLst>
              <a:ext uri="{FF2B5EF4-FFF2-40B4-BE49-F238E27FC236}">
                <a16:creationId xmlns:a16="http://schemas.microsoft.com/office/drawing/2014/main" id="{27B952F2-F636-403B-9185-F6FD2CBE7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60" y="137483"/>
            <a:ext cx="4497062" cy="337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Obsah obrázku exteriér, osoba, voda, lidé&#10;&#10;Popis byl vytvořen automaticky">
            <a:extLst>
              <a:ext uri="{FF2B5EF4-FFF2-40B4-BE49-F238E27FC236}">
                <a16:creationId xmlns:a16="http://schemas.microsoft.com/office/drawing/2014/main" id="{49A4E731-F054-4A86-80DD-36305222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3538220"/>
            <a:ext cx="4243062" cy="318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73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E2252F-4E7B-4A7C-8C27-DF1D007A2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3" y="514350"/>
            <a:ext cx="4895055" cy="278891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mi dělá problém?</a:t>
            </a:r>
          </a:p>
          <a:p>
            <a:pPr marL="0" indent="0">
              <a:buNone/>
            </a:pPr>
            <a:r>
              <a:rPr lang="cs-CZ" dirty="0"/>
              <a:t>-občas získat respekt u starších svěřenců, kteří mě znají i jako závodnici, tedy jednu z nich</a:t>
            </a:r>
          </a:p>
          <a:p>
            <a:pPr marL="0" indent="0">
              <a:buNone/>
            </a:pPr>
            <a:r>
              <a:rPr lang="cs-CZ" dirty="0"/>
              <a:t>-výjimečné neshody s rodiči, kteří mě neberou vážně, jelikož jsem výrazně mladší než zbytek trenérů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1F8CF7-FFE2-4D96-93D0-CE0CFCED6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392" y="514350"/>
            <a:ext cx="4895056" cy="20967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zvládám?</a:t>
            </a:r>
          </a:p>
          <a:p>
            <a:pPr marL="0" indent="0">
              <a:buNone/>
            </a:pPr>
            <a:r>
              <a:rPr lang="cs-CZ" dirty="0"/>
              <a:t>-organizaci větších skupin</a:t>
            </a:r>
          </a:p>
          <a:p>
            <a:pPr marL="0" indent="0">
              <a:buNone/>
            </a:pPr>
            <a:r>
              <a:rPr lang="cs-CZ" dirty="0"/>
              <a:t>-urovnat konflikty mezi dětmi</a:t>
            </a:r>
          </a:p>
          <a:p>
            <a:pPr marL="0" indent="0">
              <a:buNone/>
            </a:pPr>
            <a:r>
              <a:rPr lang="cs-CZ" dirty="0"/>
              <a:t>-získat důvěru dětí</a:t>
            </a:r>
          </a:p>
          <a:p>
            <a:pPr marL="0" indent="0">
              <a:buNone/>
            </a:pPr>
            <a:r>
              <a:rPr lang="cs-CZ" dirty="0"/>
              <a:t>-nadchnout nové členy pro tento sport</a:t>
            </a:r>
          </a:p>
        </p:txBody>
      </p:sp>
      <p:pic>
        <p:nvPicPr>
          <p:cNvPr id="8" name="Obrázek 7" descr="Obsah obrázku tráva, exteriér, pole, skupina&#10;&#10;Popis byl vytvořen automaticky">
            <a:extLst>
              <a:ext uri="{FF2B5EF4-FFF2-40B4-BE49-F238E27FC236}">
                <a16:creationId xmlns:a16="http://schemas.microsoft.com/office/drawing/2014/main" id="{AC067204-B0B9-495D-99D2-58EADB70E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87"/>
          <a:stretch/>
        </p:blipFill>
        <p:spPr>
          <a:xfrm>
            <a:off x="3031996" y="3034662"/>
            <a:ext cx="6128008" cy="358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23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exteriér, osoba, žena, držení&#10;&#10;Popis byl vytvořen automaticky">
            <a:extLst>
              <a:ext uri="{FF2B5EF4-FFF2-40B4-BE49-F238E27FC236}">
                <a16:creationId xmlns:a16="http://schemas.microsoft.com/office/drawing/2014/main" id="{B456020A-1332-4EC2-A856-53B10D728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682" b="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CD93FBF5-5893-4FFC-864D-964012EE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671" y="325121"/>
            <a:ext cx="2945449" cy="741679"/>
          </a:xfrm>
        </p:spPr>
        <p:txBody>
          <a:bodyPr anchor="b">
            <a:normAutofit/>
          </a:bodyPr>
          <a:lstStyle/>
          <a:p>
            <a:pPr algn="l"/>
            <a:r>
              <a:rPr lang="cs-CZ" dirty="0"/>
              <a:t>Zdroje: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654BAF-5DE3-4875-AB9F-73D4698E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671" y="1152525"/>
            <a:ext cx="4092573" cy="1266825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cs-CZ" dirty="0">
                <a:hlinkClick r:id="rId3"/>
              </a:rPr>
              <a:t>http://www.vesloberoun.cz</a:t>
            </a:r>
            <a:endParaRPr lang="cs-CZ" dirty="0"/>
          </a:p>
          <a:p>
            <a:pPr marL="0" indent="0" algn="r">
              <a:buNone/>
            </a:pPr>
            <a:r>
              <a:rPr lang="cs-CZ" dirty="0"/>
              <a:t>-vlastní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105140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Corbel</vt:lpstr>
      <vt:lpstr>Paralaxa</vt:lpstr>
      <vt:lpstr>Klub veslování a rychlostní kanoistiky </vt:lpstr>
      <vt:lpstr>Moje praxe</vt:lpstr>
      <vt:lpstr>Aktivity klubu</vt:lpstr>
      <vt:lpstr>Náplň mé práce</vt:lpstr>
      <vt:lpstr>Prezentace aplikace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veslování a rychlostní kanoistiky </dc:title>
  <dc:creator>Markéta Krompolcová</dc:creator>
  <cp:lastModifiedBy>Markéta Krompolcová</cp:lastModifiedBy>
  <cp:revision>1</cp:revision>
  <dcterms:created xsi:type="dcterms:W3CDTF">2020-04-21T12:08:34Z</dcterms:created>
  <dcterms:modified xsi:type="dcterms:W3CDTF">2020-04-21T12:10:36Z</dcterms:modified>
</cp:coreProperties>
</file>