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25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AJ_rozhovor</a:t>
            </a:r>
            <a:r>
              <a:rPr lang="cs-CZ" dirty="0" smtClean="0"/>
              <a:t> s k. </a:t>
            </a:r>
            <a:r>
              <a:rPr lang="cs-CZ" dirty="0" err="1" smtClean="0"/>
              <a:t>zellweger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hpc</a:t>
            </a:r>
            <a:r>
              <a:rPr lang="cs-CZ" dirty="0" smtClean="0"/>
              <a:t>) – 2.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/>
              <a:t>rozhovor Hyde Park Civilizace z </a:t>
            </a:r>
            <a:r>
              <a:rPr lang="cs-CZ" sz="3600" dirty="0" err="1"/>
              <a:t>Colours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smtClean="0"/>
              <a:t>Ostrava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en-GB" sz="3600" dirty="0" smtClean="0"/>
              <a:t>intellectually challenged children</a:t>
            </a:r>
            <a:br>
              <a:rPr lang="en-GB" sz="3600" dirty="0" smtClean="0"/>
            </a:br>
            <a:r>
              <a:rPr lang="en-GB" sz="3600" dirty="0" smtClean="0"/>
              <a:t>Asia Society Switzerland</a:t>
            </a:r>
            <a:br>
              <a:rPr lang="en-GB" sz="3600" dirty="0" smtClean="0"/>
            </a:br>
            <a:r>
              <a:rPr lang="en-GB" sz="3600" dirty="0" smtClean="0"/>
              <a:t>Korea Society</a:t>
            </a:r>
            <a:br>
              <a:rPr lang="en-GB" sz="3600" dirty="0" smtClean="0"/>
            </a:br>
            <a:r>
              <a:rPr lang="en-GB" sz="3600" dirty="0" smtClean="0"/>
              <a:t>micronutrients</a:t>
            </a:r>
            <a:br>
              <a:rPr lang="en-GB" sz="3600" dirty="0" smtClean="0"/>
            </a:br>
            <a:r>
              <a:rPr lang="en-GB" sz="3600" dirty="0" smtClean="0"/>
              <a:t>collective enterprises</a:t>
            </a:r>
            <a:br>
              <a:rPr lang="en-GB" sz="3600" dirty="0" smtClean="0"/>
            </a:br>
            <a:r>
              <a:rPr lang="en-GB" sz="3600" dirty="0" err="1" smtClean="0"/>
              <a:t>ssireum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25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23</Words>
  <Application>Microsoft Office PowerPoint</Application>
  <PresentationFormat>Širokoúhlá obrazovka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Tw Cen MT</vt:lpstr>
      <vt:lpstr>Tw Cen MT Condensed</vt:lpstr>
      <vt:lpstr>Wingdings 3</vt:lpstr>
      <vt:lpstr>Integrál</vt:lpstr>
      <vt:lpstr>Prezentace aplikace PowerPoint</vt:lpstr>
      <vt:lpstr>AJ_rozhovor s k. zellweger (hpc) – 2. část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</cp:revision>
  <dcterms:created xsi:type="dcterms:W3CDTF">2019-11-13T19:47:22Z</dcterms:created>
  <dcterms:modified xsi:type="dcterms:W3CDTF">2019-11-13T19:48:28Z</dcterms:modified>
</cp:coreProperties>
</file>