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23" autoAdjust="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4566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466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9873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0294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842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9333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0538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5217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3628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7737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184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1855-BDD1-4214-BD36-67DD3F22B808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C36E5-07F9-4CDD-8F23-B08EE9E740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9958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cz/url?sa=i&amp;rct=j&amp;q=&amp;esrc=s&amp;source=imgres&amp;cd=&amp;cad=rja&amp;uact=8&amp;ved=2ahUKEwiJ-IijzpzeAhXPyqQKHbAaAWkQjRx6BAgBEAU&amp;url=https://cs.wikipedia.org/wiki/Troudnatec_p%C3%A1sovan%C3%BD&amp;psig=AOvVaw3j94AxMzHgboi9lksYDR73&amp;ust=154038576253653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dd.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Chytridiomycota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tř.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Chytridiomycetes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1628800"/>
            <a:ext cx="6400800" cy="1752600"/>
          </a:xfrm>
        </p:spPr>
        <p:txBody>
          <a:bodyPr>
            <a:normAutofit/>
          </a:bodyPr>
          <a:lstStyle/>
          <a:p>
            <a:r>
              <a:rPr lang="cs-CZ" sz="4000" i="1" smtClean="0">
                <a:solidFill>
                  <a:srgbClr val="C00000"/>
                </a:solidFill>
              </a:rPr>
              <a:t>Synchytrium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endobioticum</a:t>
            </a:r>
            <a:endParaRPr lang="cs-CZ" sz="4000" i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2610"/>
            <a:ext cx="4176464" cy="27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2134" y="2855058"/>
            <a:ext cx="3888432" cy="293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2972610"/>
            <a:ext cx="14401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510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dd.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Basidiomycota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tř.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Urediomycetes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108011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4700" i="1" dirty="0" err="1" smtClean="0">
                <a:solidFill>
                  <a:srgbClr val="C00000"/>
                </a:solidFill>
              </a:rPr>
              <a:t>Puccinia</a:t>
            </a:r>
            <a:r>
              <a:rPr lang="cs-CZ" sz="4700" i="1" dirty="0" smtClean="0">
                <a:solidFill>
                  <a:srgbClr val="C00000"/>
                </a:solidFill>
              </a:rPr>
              <a:t> </a:t>
            </a:r>
            <a:r>
              <a:rPr lang="cs-CZ" sz="4700" i="1" dirty="0" err="1" smtClean="0">
                <a:solidFill>
                  <a:srgbClr val="C00000"/>
                </a:solidFill>
              </a:rPr>
              <a:t>graminis</a:t>
            </a:r>
            <a:endParaRPr lang="cs-CZ" sz="4700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aecia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/aeciospory - uredia/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urediospory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– telia/teliospory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01622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64904"/>
            <a:ext cx="2429255" cy="364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5" y="2564904"/>
            <a:ext cx="3198105" cy="319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90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dd.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Basidiomycota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tř.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Agaricomycetes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075240" cy="532656"/>
          </a:xfrm>
        </p:spPr>
        <p:txBody>
          <a:bodyPr>
            <a:normAutofit lnSpcReduction="10000"/>
          </a:bodyPr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596583" cy="398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772816"/>
            <a:ext cx="3552483" cy="441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50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 smtClean="0">
                <a:solidFill>
                  <a:srgbClr val="C00000"/>
                </a:solidFill>
              </a:rPr>
              <a:t>Fomitopsis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pinicola</a:t>
            </a:r>
            <a:endParaRPr lang="cs-CZ" sz="4000" i="1" dirty="0">
              <a:solidFill>
                <a:srgbClr val="C00000"/>
              </a:solidFill>
            </a:endParaRPr>
          </a:p>
        </p:txBody>
      </p:sp>
      <p:pic>
        <p:nvPicPr>
          <p:cNvPr id="12292" name="Picture 4" descr="Výsledek obrázku pro fomitopsis pinicol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24736" cy="498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971600" y="1268760"/>
            <a:ext cx="5842992" cy="38864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err="1"/>
              <a:t>k</a:t>
            </a:r>
            <a:r>
              <a:rPr lang="cs-CZ" dirty="0" err="1" smtClean="0"/>
              <a:t>rustothecium</a:t>
            </a:r>
            <a:r>
              <a:rPr lang="cs-CZ" dirty="0" smtClean="0"/>
              <a:t> – </a:t>
            </a:r>
            <a:r>
              <a:rPr lang="cs-CZ" dirty="0" err="1" smtClean="0"/>
              <a:t>angiokarpní</a:t>
            </a:r>
            <a:r>
              <a:rPr lang="cs-CZ" dirty="0" smtClean="0"/>
              <a:t> plodnice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569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i="1" dirty="0" err="1" smtClean="0">
                <a:solidFill>
                  <a:schemeClr val="accent5">
                    <a:lumMod val="50000"/>
                  </a:schemeClr>
                </a:solidFill>
              </a:rPr>
              <a:t>Hypholoma</a:t>
            </a:r>
            <a:r>
              <a:rPr lang="cs-CZ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accent5">
                    <a:lumMod val="50000"/>
                  </a:schemeClr>
                </a:solidFill>
              </a:rPr>
              <a:t>fasciculare</a:t>
            </a:r>
            <a:r>
              <a:rPr lang="cs-CZ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cs-CZ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i="1" dirty="0" smtClean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cs-CZ" i="1" dirty="0" err="1" smtClean="0">
                <a:solidFill>
                  <a:schemeClr val="accent5">
                    <a:lumMod val="50000"/>
                  </a:schemeClr>
                </a:solidFill>
              </a:rPr>
              <a:t>Leccinium</a:t>
            </a:r>
            <a:r>
              <a:rPr lang="cs-CZ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accent5">
                    <a:lumMod val="50000"/>
                  </a:schemeClr>
                </a:solidFill>
              </a:rPr>
              <a:t>scabrum</a:t>
            </a:r>
            <a:endParaRPr lang="cs-CZ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0"/>
            <a:ext cx="8291264" cy="964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err="1"/>
              <a:t>h</a:t>
            </a:r>
            <a:r>
              <a:rPr lang="cs-CZ" dirty="0" err="1" smtClean="0"/>
              <a:t>ymenofor</a:t>
            </a:r>
            <a:r>
              <a:rPr lang="cs-CZ" dirty="0" smtClean="0"/>
              <a:t> lupenitý vs. rourkovitý</a:t>
            </a: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1524464" cy="25248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81" y="4245299"/>
            <a:ext cx="2004947" cy="2111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066059" cy="1978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92896"/>
            <a:ext cx="1644774" cy="374460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7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dd.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Myxomycota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tř.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Myxomycetes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 - hlenky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4000" i="1" dirty="0" err="1" smtClean="0">
                <a:solidFill>
                  <a:srgbClr val="C00000"/>
                </a:solidFill>
              </a:rPr>
              <a:t>Lycogala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epidendrum</a:t>
            </a:r>
            <a:r>
              <a:rPr lang="cs-CZ" sz="4000" i="1" dirty="0" smtClean="0">
                <a:solidFill>
                  <a:srgbClr val="C00000"/>
                </a:solidFill>
              </a:rPr>
              <a:t> – </a:t>
            </a:r>
            <a:r>
              <a:rPr lang="cs-CZ" sz="2800" dirty="0" err="1" smtClean="0">
                <a:solidFill>
                  <a:srgbClr val="C00000"/>
                </a:solidFill>
              </a:rPr>
              <a:t>pýchavička</a:t>
            </a:r>
            <a:r>
              <a:rPr lang="cs-CZ" sz="2800" dirty="0" smtClean="0">
                <a:solidFill>
                  <a:srgbClr val="C00000"/>
                </a:solidFill>
              </a:rPr>
              <a:t> vlčí mléko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409455" cy="291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79391"/>
            <a:ext cx="3312368" cy="278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496940" y="242088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00B050"/>
                </a:solidFill>
              </a:rPr>
              <a:t>aethalium</a:t>
            </a:r>
            <a:endParaRPr lang="cs-CZ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2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 smtClean="0">
                <a:solidFill>
                  <a:srgbClr val="C00000"/>
                </a:solidFill>
              </a:rPr>
              <a:t>Stemonitis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fusca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2800" i="1" dirty="0" smtClean="0">
                <a:solidFill>
                  <a:srgbClr val="C00000"/>
                </a:solidFill>
              </a:rPr>
              <a:t>- </a:t>
            </a:r>
            <a:r>
              <a:rPr lang="cs-CZ" sz="2800" i="1" dirty="0" err="1" smtClean="0">
                <a:solidFill>
                  <a:srgbClr val="C00000"/>
                </a:solidFill>
              </a:rPr>
              <a:t>pazderek</a:t>
            </a:r>
            <a:endParaRPr lang="cs-CZ" sz="2800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122912" cy="7486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sporangium – kolumela - 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kapilicium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75851"/>
            <a:ext cx="5040560" cy="36947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2695" y="1700808"/>
            <a:ext cx="1516193" cy="245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719" y="3322587"/>
            <a:ext cx="1412404" cy="273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41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 smtClean="0">
                <a:solidFill>
                  <a:schemeClr val="accent6">
                    <a:lumMod val="50000"/>
                  </a:schemeClr>
                </a:solidFill>
              </a:rPr>
              <a:t>Fuligo</a:t>
            </a:r>
            <a:r>
              <a:rPr lang="cs-CZ" sz="40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4000" i="1" dirty="0" err="1" smtClean="0">
                <a:solidFill>
                  <a:schemeClr val="accent6">
                    <a:lumMod val="50000"/>
                  </a:schemeClr>
                </a:solidFill>
              </a:rPr>
              <a:t>septica</a:t>
            </a:r>
            <a:r>
              <a:rPr lang="cs-CZ" sz="40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4000" dirty="0" smtClean="0">
                <a:solidFill>
                  <a:schemeClr val="accent6">
                    <a:lumMod val="50000"/>
                  </a:schemeClr>
                </a:solidFill>
              </a:rPr>
              <a:t>- slizovka</a:t>
            </a:r>
            <a:endParaRPr lang="cs-CZ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5"/>
            <a:ext cx="5040560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err="1" smtClean="0">
                <a:solidFill>
                  <a:schemeClr val="accent4">
                    <a:lumMod val="50000"/>
                  </a:schemeClr>
                </a:solidFill>
              </a:rPr>
              <a:t>ethalium</a:t>
            </a:r>
            <a:r>
              <a:rPr lang="cs-CZ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cs-CZ" dirty="0" err="1" smtClean="0">
                <a:solidFill>
                  <a:schemeClr val="accent4">
                    <a:lumMod val="50000"/>
                  </a:schemeClr>
                </a:solidFill>
              </a:rPr>
              <a:t>peridie</a:t>
            </a:r>
            <a:r>
              <a:rPr lang="cs-CZ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cs-CZ" dirty="0" err="1" smtClean="0">
                <a:solidFill>
                  <a:schemeClr val="accent4">
                    <a:lumMod val="50000"/>
                  </a:schemeClr>
                </a:solidFill>
              </a:rPr>
              <a:t>kapilicium</a:t>
            </a: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5460370" cy="39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275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dd.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Peronosporomycota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tř.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Peronosporomycetes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Oomycetes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3"/>
            <a:ext cx="8280920" cy="10081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sz="5200" i="1" dirty="0" err="1" smtClean="0">
                <a:solidFill>
                  <a:schemeClr val="accent6">
                    <a:lumMod val="50000"/>
                  </a:schemeClr>
                </a:solidFill>
              </a:rPr>
              <a:t>Pseudoperonospora</a:t>
            </a:r>
            <a:r>
              <a:rPr lang="cs-CZ" sz="52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5200" i="1" dirty="0" err="1" smtClean="0">
                <a:solidFill>
                  <a:schemeClr val="accent6">
                    <a:lumMod val="50000"/>
                  </a:schemeClr>
                </a:solidFill>
              </a:rPr>
              <a:t>humuli</a:t>
            </a:r>
            <a:endParaRPr lang="cs-CZ" sz="52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3600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</a:t>
            </a: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</a:rPr>
              <a:t>sporangiofory, sporangia</a:t>
            </a:r>
            <a:endParaRPr lang="cs-CZ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93721"/>
            <a:ext cx="2518023" cy="40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3721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916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i="1" dirty="0" err="1" smtClean="0">
                <a:solidFill>
                  <a:srgbClr val="C00000"/>
                </a:solidFill>
              </a:rPr>
              <a:t>Globomyces</a:t>
            </a:r>
            <a:r>
              <a:rPr lang="cs-CZ" sz="4000" i="1" dirty="0" smtClean="0">
                <a:solidFill>
                  <a:srgbClr val="C00000"/>
                </a:solidFill>
              </a:rPr>
              <a:t> (</a:t>
            </a:r>
            <a:r>
              <a:rPr lang="cs-CZ" sz="4000" i="1" dirty="0" err="1" smtClean="0">
                <a:solidFill>
                  <a:srgbClr val="C00000"/>
                </a:solidFill>
              </a:rPr>
              <a:t>Rhyzophydium</a:t>
            </a:r>
            <a:r>
              <a:rPr lang="cs-CZ" sz="4000" i="1" dirty="0">
                <a:solidFill>
                  <a:srgbClr val="C00000"/>
                </a:solidFill>
              </a:rPr>
              <a:t>)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br>
              <a:rPr lang="cs-CZ" sz="4000" i="1" dirty="0" smtClean="0">
                <a:solidFill>
                  <a:srgbClr val="C00000"/>
                </a:solidFill>
              </a:rPr>
            </a:br>
            <a:r>
              <a:rPr lang="cs-CZ" sz="4000" i="1" dirty="0" err="1" smtClean="0">
                <a:solidFill>
                  <a:srgbClr val="C00000"/>
                </a:solidFill>
              </a:rPr>
              <a:t>pollinis</a:t>
            </a:r>
            <a:r>
              <a:rPr lang="cs-CZ" sz="4000" i="1" dirty="0" smtClean="0">
                <a:solidFill>
                  <a:srgbClr val="C00000"/>
                </a:solidFill>
              </a:rPr>
              <a:t> -</a:t>
            </a:r>
            <a:r>
              <a:rPr lang="cs-CZ" sz="4000" i="1" dirty="0" err="1" smtClean="0">
                <a:solidFill>
                  <a:srgbClr val="C00000"/>
                </a:solidFill>
              </a:rPr>
              <a:t>pini</a:t>
            </a:r>
            <a:endParaRPr lang="cs-CZ" sz="4000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Comic Sans MS" panose="030F0702030302020204" pitchFamily="66" charset="0"/>
              </a:rPr>
              <a:t>t</a:t>
            </a:r>
            <a:r>
              <a:rPr lang="cs-CZ" dirty="0" smtClean="0">
                <a:latin typeface="Comic Sans MS" panose="030F0702030302020204" pitchFamily="66" charset="0"/>
              </a:rPr>
              <a:t>enkostěnná sporangia</a:t>
            </a:r>
          </a:p>
          <a:p>
            <a:pPr marL="0" indent="0">
              <a:buNone/>
            </a:pPr>
            <a:r>
              <a:rPr lang="cs-CZ" dirty="0">
                <a:latin typeface="Comic Sans MS" panose="030F0702030302020204" pitchFamily="66" charset="0"/>
              </a:rPr>
              <a:t>t</a:t>
            </a:r>
            <a:r>
              <a:rPr lang="cs-CZ" dirty="0" smtClean="0">
                <a:latin typeface="Comic Sans MS" panose="030F0702030302020204" pitchFamily="66" charset="0"/>
              </a:rPr>
              <a:t>lustostěnná sporangia</a:t>
            </a:r>
            <a:endParaRPr lang="cs-CZ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66891"/>
            <a:ext cx="3732122" cy="255028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4818112" cy="27463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4860032" y="1844824"/>
            <a:ext cx="792088" cy="0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4572000" y="2780928"/>
            <a:ext cx="0" cy="8640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587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Odd.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Mucoromycota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1196752"/>
            <a:ext cx="5338936" cy="82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i="1" dirty="0" err="1" smtClean="0">
                <a:solidFill>
                  <a:srgbClr val="C00000"/>
                </a:solidFill>
              </a:rPr>
              <a:t>Mucor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plumbeus</a:t>
            </a:r>
            <a:endParaRPr lang="cs-CZ" sz="4000" i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1282812" cy="4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6391" y="2204864"/>
            <a:ext cx="1276218" cy="42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16880"/>
            <a:ext cx="4701902" cy="321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08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i="1" dirty="0" err="1" smtClean="0">
                <a:solidFill>
                  <a:srgbClr val="C00000"/>
                </a:solidFill>
              </a:rPr>
              <a:t>Absidia</a:t>
            </a:r>
            <a:r>
              <a:rPr lang="cs-CZ" sz="3600" i="1" dirty="0" smtClean="0">
                <a:solidFill>
                  <a:srgbClr val="C00000"/>
                </a:solidFill>
              </a:rPr>
              <a:t> </a:t>
            </a:r>
            <a:r>
              <a:rPr lang="cs-CZ" sz="3600" i="1" dirty="0" err="1" smtClean="0">
                <a:solidFill>
                  <a:srgbClr val="C00000"/>
                </a:solidFill>
              </a:rPr>
              <a:t>spinosa</a:t>
            </a:r>
            <a:endParaRPr lang="cs-CZ" sz="3600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402832" cy="10367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585" y="4149080"/>
            <a:ext cx="3039406" cy="236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6792"/>
            <a:ext cx="2665823" cy="223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2420888"/>
            <a:ext cx="4537687" cy="340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26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 smtClean="0">
                <a:solidFill>
                  <a:srgbClr val="C00000"/>
                </a:solidFill>
              </a:rPr>
              <a:t>Saccharomyces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cerevisae</a:t>
            </a:r>
            <a:endParaRPr lang="cs-CZ" sz="4000" i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158854" cy="30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4762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31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dd.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Ascomycota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tř.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Euromycetes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978896" cy="1108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i="1" dirty="0" err="1" smtClean="0">
                <a:solidFill>
                  <a:srgbClr val="C00000"/>
                </a:solidFill>
              </a:rPr>
              <a:t>Aspergillus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niger</a:t>
            </a:r>
            <a:endParaRPr lang="cs-CZ" sz="4000" i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2856893" cy="38000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4247753" cy="2927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37508"/>
            <a:ext cx="2376264" cy="2366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81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>
            <a:normAutofit/>
          </a:bodyPr>
          <a:lstStyle/>
          <a:p>
            <a:r>
              <a:rPr lang="cs-CZ" sz="4000" i="1" dirty="0" err="1" smtClean="0">
                <a:solidFill>
                  <a:srgbClr val="C00000"/>
                </a:solidFill>
              </a:rPr>
              <a:t>Penicillium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notatum</a:t>
            </a:r>
            <a:endParaRPr lang="cs-CZ" sz="4000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834880" cy="125273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1750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0130" y="3327840"/>
            <a:ext cx="3312367" cy="333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2677"/>
            <a:ext cx="3330139" cy="224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45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C00000"/>
                </a:solidFill>
              </a:rPr>
              <a:t>t</a:t>
            </a:r>
            <a:r>
              <a:rPr lang="cs-CZ" sz="4000" dirty="0" smtClean="0">
                <a:solidFill>
                  <a:srgbClr val="C00000"/>
                </a:solidFill>
              </a:rPr>
              <a:t>ř. </a:t>
            </a:r>
            <a:r>
              <a:rPr lang="cs-CZ" sz="4000" dirty="0" err="1" smtClean="0">
                <a:solidFill>
                  <a:srgbClr val="C00000"/>
                </a:solidFill>
              </a:rPr>
              <a:t>Leotiomycetes</a:t>
            </a:r>
            <a:r>
              <a:rPr lang="cs-CZ" sz="4000" dirty="0" smtClean="0">
                <a:solidFill>
                  <a:srgbClr val="C00000"/>
                </a:solidFill>
              </a:rPr>
              <a:t/>
            </a:r>
            <a:br>
              <a:rPr lang="cs-CZ" sz="4000" dirty="0" smtClean="0">
                <a:solidFill>
                  <a:srgbClr val="C00000"/>
                </a:solidFill>
              </a:rPr>
            </a:br>
            <a:r>
              <a:rPr lang="cs-CZ" sz="4000" i="1" dirty="0" err="1" smtClean="0">
                <a:solidFill>
                  <a:srgbClr val="C00000"/>
                </a:solidFill>
              </a:rPr>
              <a:t>Microsphaera</a:t>
            </a:r>
            <a:r>
              <a:rPr lang="cs-CZ" sz="4000" i="1" dirty="0" smtClean="0">
                <a:solidFill>
                  <a:srgbClr val="C00000"/>
                </a:solidFill>
              </a:rPr>
              <a:t> </a:t>
            </a:r>
            <a:r>
              <a:rPr lang="cs-CZ" sz="4000" i="1" dirty="0" err="1" smtClean="0">
                <a:solidFill>
                  <a:srgbClr val="C00000"/>
                </a:solidFill>
              </a:rPr>
              <a:t>alphitoides</a:t>
            </a:r>
            <a:endParaRPr lang="cs-CZ" sz="4000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363272" cy="1108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err="1"/>
              <a:t>k</a:t>
            </a:r>
            <a:r>
              <a:rPr lang="cs-CZ" dirty="0" err="1" smtClean="0"/>
              <a:t>leistothecium</a:t>
            </a:r>
            <a:r>
              <a:rPr lang="cs-CZ" dirty="0" smtClean="0"/>
              <a:t>/</a:t>
            </a:r>
            <a:r>
              <a:rPr lang="cs-CZ" dirty="0" err="1" smtClean="0"/>
              <a:t>chasmothecium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přívěsná vlákna/apendixy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92896"/>
            <a:ext cx="547260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42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ř.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Sordariomycetes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i="1" dirty="0" err="1" smtClean="0">
                <a:solidFill>
                  <a:srgbClr val="C00000"/>
                </a:solidFill>
              </a:rPr>
              <a:t>Nectria</a:t>
            </a:r>
            <a:endParaRPr lang="cs-CZ" sz="4000" i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507704"/>
            <a:ext cx="6120889" cy="384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8431" y="204603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t</a:t>
            </a:r>
            <a:r>
              <a:rPr lang="cs-CZ" sz="2400" dirty="0" err="1" smtClean="0"/>
              <a:t>eleomorfa</a:t>
            </a:r>
            <a:r>
              <a:rPr lang="cs-CZ" sz="2400" dirty="0" smtClean="0"/>
              <a:t> = </a:t>
            </a:r>
            <a:r>
              <a:rPr lang="cs-CZ" sz="2400" dirty="0" err="1" smtClean="0"/>
              <a:t>perithecia</a:t>
            </a:r>
            <a:r>
              <a:rPr lang="cs-CZ" sz="2400" dirty="0" smtClean="0"/>
              <a:t> vs. </a:t>
            </a:r>
            <a:r>
              <a:rPr lang="cs-CZ" sz="2400" dirty="0" err="1"/>
              <a:t>a</a:t>
            </a:r>
            <a:r>
              <a:rPr lang="cs-CZ" sz="2400" dirty="0" err="1" smtClean="0"/>
              <a:t>namorfa</a:t>
            </a:r>
            <a:r>
              <a:rPr lang="cs-CZ" sz="2400" dirty="0" smtClean="0"/>
              <a:t> = polštářovitá </a:t>
            </a:r>
            <a:r>
              <a:rPr lang="cs-CZ" sz="2400" dirty="0" err="1" smtClean="0"/>
              <a:t>sporodochia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17922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111</Words>
  <Application>Microsoft Office PowerPoint</Application>
  <PresentationFormat>Předvádění na obrazovce (4:3)</PresentationFormat>
  <Paragraphs>36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odd. Chytridiomycota tř. Chytridiomycetes</vt:lpstr>
      <vt:lpstr>Globomyces (Rhyzophydium)  pollinis -pini</vt:lpstr>
      <vt:lpstr>Odd. Mucoromycota</vt:lpstr>
      <vt:lpstr>Absidia spinosa</vt:lpstr>
      <vt:lpstr>Saccharomyces cerevisae</vt:lpstr>
      <vt:lpstr>odd. Ascomycota tř. Euromycetes</vt:lpstr>
      <vt:lpstr>Penicillium notatum</vt:lpstr>
      <vt:lpstr>tř. Leotiomycetes Microsphaera alphitoides</vt:lpstr>
      <vt:lpstr>tř. Sordariomycetes</vt:lpstr>
      <vt:lpstr>odd. Basidiomycota tř. Urediomycetes</vt:lpstr>
      <vt:lpstr>odd. Basidiomycota tř. Agaricomycetes</vt:lpstr>
      <vt:lpstr>Fomitopsis pinicola</vt:lpstr>
      <vt:lpstr>Hypholoma fasciculare  – Leccinium scabrum</vt:lpstr>
      <vt:lpstr>odd. Myxomycota tř. Myxomycetes - hlenky</vt:lpstr>
      <vt:lpstr>Stemonitis fusca - pazderek</vt:lpstr>
      <vt:lpstr>Fuligo septica - slizovka</vt:lpstr>
      <vt:lpstr>odd. Peronosporomycota tř. Peronosporomycetes (Oomycetes)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Odd. Chytridiomycota tř. Chytridiomycetes</dc:title>
  <dc:creator>soldán</dc:creator>
  <cp:lastModifiedBy>tech</cp:lastModifiedBy>
  <cp:revision>20</cp:revision>
  <dcterms:created xsi:type="dcterms:W3CDTF">2018-10-23T09:02:05Z</dcterms:created>
  <dcterms:modified xsi:type="dcterms:W3CDTF">2018-12-12T01:14:43Z</dcterms:modified>
</cp:coreProperties>
</file>