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6" r:id="rId7"/>
    <p:sldId id="267" r:id="rId8"/>
    <p:sldId id="264" r:id="rId9"/>
    <p:sldId id="258" r:id="rId10"/>
    <p:sldId id="259" r:id="rId11"/>
    <p:sldId id="26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zpravodajstvi.ecn.cz/index.stm?apc=zuvx2-206744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emer.cz/" TargetMode="External"/><Relationship Id="rId2" Type="http://schemas.openxmlformats.org/officeDocument/2006/relationships/hyperlink" Target="http://www.kupsikytk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kolajarov.cz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adians.org/water/documents/NaivashaReport08.pdf" TargetMode="External"/><Relationship Id="rId2" Type="http://schemas.openxmlformats.org/officeDocument/2006/relationships/hyperlink" Target="http://www.rozvojovka.cz/clanky/905-voda-pro-ruze-ne-pro-lidi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th/74699/fss_m/" TargetMode="External"/><Relationship Id="rId4" Type="http://schemas.openxmlformats.org/officeDocument/2006/relationships/hyperlink" Target="http://is.muni.cz/th/222842/prif_b/BP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volena.eu/kena/ruze-z-afriky/" TargetMode="External"/><Relationship Id="rId2" Type="http://schemas.openxmlformats.org/officeDocument/2006/relationships/hyperlink" Target="http://www.rozvojovka.cz/clanky/905-voda-pro-ruze-ne-pro-lidi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ehravac.rozhlas.cz/audio/2459423" TargetMode="External"/><Relationship Id="rId4" Type="http://schemas.openxmlformats.org/officeDocument/2006/relationships/hyperlink" Target="http://www.rozhlas.cz/radiozurnal/reportaze/_zprava/9619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Květina jako dárek</a:t>
            </a:r>
            <a:br>
              <a:rPr lang="cs-CZ" dirty="0"/>
            </a:br>
            <a:r>
              <a:rPr lang="cs-CZ" dirty="0"/>
              <a:t>- není to jen tak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Kateřina Jančaříková, Ph.D.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3759200" cy="2819400"/>
          </a:xfrm>
          <a:prstGeom prst="rect">
            <a:avLst/>
          </a:prstGeom>
        </p:spPr>
      </p:pic>
      <p:pic>
        <p:nvPicPr>
          <p:cNvPr id="3074" name="Picture 2" descr="C:\Users\User\AppData\Local\Microsoft\Windows\Temporary Internet Files\Content.IE5\5EMK3L6D\MC90043916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609600"/>
            <a:ext cx="1066800" cy="193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http://www.hedvabnastezka.cz/zeme/afrika/kena/cesi-sptrebuji-hektolitry-vody-z-nejsussich-koutu-sveta/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http://zpravodajstvi.ecn.cz/index.stm?apc=zuvx2-2067445</a:t>
            </a:r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Děkuji </a:t>
            </a:r>
            <a:r>
              <a:rPr lang="cs-CZ" dirty="0"/>
              <a:t>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04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 do problematiky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49 z 50 řezaných květin prodávaných v ČR byla vypěstována v zahraničí - především Africe, J Americe a Asii, protože to vyjde levněji.</a:t>
            </a:r>
          </a:p>
          <a:p>
            <a:r>
              <a:rPr lang="cs-CZ" dirty="0"/>
              <a:t>Doprava vždy zvyšuje ekologickou stopu.</a:t>
            </a:r>
          </a:p>
          <a:p>
            <a:r>
              <a:rPr lang="cs-CZ" dirty="0"/>
              <a:t>Doprava efemerních produktů jako právě květiny je zcela proti zásadám UR.</a:t>
            </a:r>
          </a:p>
          <a:p>
            <a:r>
              <a:rPr lang="cs-CZ" dirty="0"/>
              <a:t>Doprava květin se ekonomicky vyplatí.</a:t>
            </a:r>
          </a:p>
          <a:p>
            <a:r>
              <a:rPr lang="cs-CZ" dirty="0"/>
              <a:t>Trh sleduje poptávku.</a:t>
            </a:r>
          </a:p>
          <a:p>
            <a:r>
              <a:rPr lang="cs-CZ" dirty="0"/>
              <a:t>Je zde možnost uvědoměle snížit poptávku?</a:t>
            </a:r>
            <a:endParaRPr lang="en-US" dirty="0"/>
          </a:p>
        </p:txBody>
      </p:sp>
      <p:pic>
        <p:nvPicPr>
          <p:cNvPr id="1026" name="Picture 2" descr="C:\Users\User\AppData\Local\Microsoft\Windows\Temporary Internet Files\Content.IE5\6FM5LTTP\MC9000554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"/>
            <a:ext cx="2542884" cy="201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 růže z Afriky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Největší zdroj evropských květin jsou plantáže v Keni u jezera </a:t>
            </a:r>
            <a:r>
              <a:rPr lang="cs-CZ" dirty="0" err="1"/>
              <a:t>Naivasha</a:t>
            </a:r>
            <a:r>
              <a:rPr lang="cs-CZ" dirty="0"/>
              <a:t>.</a:t>
            </a:r>
          </a:p>
          <a:p>
            <a:r>
              <a:rPr lang="cs-CZ" dirty="0"/>
              <a:t>Rozloha jezera se kvůli zavodňování farem a klimatickým změnám zmenšila o čtvrtinu, stále se snižuje.</a:t>
            </a:r>
          </a:p>
          <a:p>
            <a:r>
              <a:rPr lang="cs-CZ" dirty="0"/>
              <a:t>Chemické látky (hnojiva, pesticidy) se dostávají do jezera a znečišťují vodu.</a:t>
            </a:r>
          </a:p>
          <a:p>
            <a:r>
              <a:rPr lang="cs-CZ" dirty="0"/>
              <a:t>41 % Keňanů nemá přístup k nezávadné pitné vodě.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838200"/>
            <a:ext cx="17526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2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číslech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Růže, řezané květiny: produkce pugetu růží (20ks) spotřebuje 100 l vody.</a:t>
            </a:r>
          </a:p>
          <a:p>
            <a:r>
              <a:rPr lang="cs-CZ" dirty="0"/>
              <a:t>květiny se musí pravidelně zavlažovat, a to i v oblastech, kde jsou problémy s nedostatkem pitné vody pro místní obyvatele.</a:t>
            </a:r>
          </a:p>
          <a:p>
            <a:r>
              <a:rPr lang="cs-CZ" dirty="0"/>
              <a:t>Vypěstování 1 hektaru růží v Keni je potřeba 10 - 30 000 litrů vody, za rok se z</a:t>
            </a:r>
            <a:r>
              <a:rPr lang="cs-CZ" b="1" dirty="0"/>
              <a:t> </a:t>
            </a:r>
            <a:r>
              <a:rPr lang="cs-CZ" dirty="0"/>
              <a:t>Keni doveze do EU 85 000 tun květin.</a:t>
            </a:r>
          </a:p>
          <a:p>
            <a:r>
              <a:rPr lang="cs-CZ" dirty="0"/>
              <a:t>Na květinových plantážích v Keni pracuje cca 200 000 lidí. Podmínky jsou nepříznivé.  </a:t>
            </a:r>
          </a:p>
        </p:txBody>
      </p:sp>
      <p:pic>
        <p:nvPicPr>
          <p:cNvPr id="2050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312" y="762001"/>
            <a:ext cx="153143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AppData\Local\Microsoft\Windows\Temporary Internet Files\Content.IE5\5EMK3L6D\MC90043916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451" y="5269989"/>
            <a:ext cx="874778" cy="158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80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České řezané květiny. </a:t>
            </a:r>
          </a:p>
          <a:p>
            <a:r>
              <a:rPr lang="cs-CZ" dirty="0"/>
              <a:t>České květiny v květináči (1/2 pochází z ČR).</a:t>
            </a:r>
          </a:p>
          <a:p>
            <a:r>
              <a:rPr lang="cs-CZ" dirty="0"/>
              <a:t>Luční květiny. </a:t>
            </a:r>
          </a:p>
          <a:p>
            <a:r>
              <a:rPr lang="cs-CZ" b="1" dirty="0"/>
              <a:t>Kde koupit: </a:t>
            </a:r>
            <a:r>
              <a:rPr lang="cs-CZ" dirty="0"/>
              <a:t>pan </a:t>
            </a:r>
            <a:r>
              <a:rPr lang="cs-CZ" dirty="0" err="1"/>
              <a:t>Dušátko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www.kupsikytku.cz</a:t>
            </a:r>
            <a:r>
              <a:rPr lang="cs-CZ" dirty="0"/>
              <a:t>, dále  </a:t>
            </a:r>
            <a:r>
              <a:rPr lang="cs-CZ" dirty="0">
                <a:hlinkClick r:id="rId3"/>
              </a:rPr>
              <a:t>http://www.efemer.cz/</a:t>
            </a:r>
            <a:r>
              <a:rPr lang="cs-CZ" dirty="0"/>
              <a:t> nebo </a:t>
            </a:r>
            <a:r>
              <a:rPr lang="cs-CZ" dirty="0">
                <a:hlinkClick r:id="rId4"/>
              </a:rPr>
              <a:t>Střední odborná škola stavební a  zahradnická</a:t>
            </a:r>
            <a:r>
              <a:rPr lang="cs-CZ" dirty="0"/>
              <a:t> s prodejnou na Jungmannově náměstí v Praze v budově Magistrátu.</a:t>
            </a:r>
          </a:p>
        </p:txBody>
      </p:sp>
    </p:spTree>
    <p:extLst>
      <p:ext uri="{BB962C8B-B14F-4D97-AF65-F5344CB8AC3E}">
        <p14:creationId xmlns:p14="http://schemas.microsoft.com/office/powerpoint/2010/main" val="373773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Podzimní růže z listů loubince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322827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Pozdravy z loňského semestru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322716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Článek o dopadech pěstování květin na Keňu </a:t>
            </a:r>
            <a:r>
              <a:rPr lang="cs-CZ" b="1" dirty="0">
                <a:hlinkClick r:id="rId2"/>
              </a:rPr>
              <a:t>zde</a:t>
            </a:r>
            <a:r>
              <a:rPr lang="cs-CZ" dirty="0"/>
              <a:t>, odborný text </a:t>
            </a:r>
            <a:r>
              <a:rPr lang="cs-CZ" b="1" dirty="0">
                <a:hlinkClick r:id="rId3"/>
              </a:rPr>
              <a:t>zde</a:t>
            </a:r>
            <a:r>
              <a:rPr lang="cs-CZ" dirty="0"/>
              <a:t>. </a:t>
            </a:r>
          </a:p>
          <a:p>
            <a:r>
              <a:rPr lang="cs-CZ" dirty="0"/>
              <a:t>Dvě odborné práce (v </a:t>
            </a:r>
            <a:r>
              <a:rPr lang="cs-CZ" dirty="0" err="1"/>
              <a:t>Čj</a:t>
            </a:r>
            <a:r>
              <a:rPr lang="cs-CZ" dirty="0"/>
              <a:t>) pojednávají o dopadech pěstování řezaných květin, jak </a:t>
            </a:r>
            <a:r>
              <a:rPr lang="cs-CZ" dirty="0" err="1"/>
              <a:t>socioekonomických,tak</a:t>
            </a:r>
            <a:r>
              <a:rPr lang="cs-CZ" dirty="0"/>
              <a:t> environmentálních dopadů (včetně přečerpávání a znečištění vodních zdrojů) v rozvojových zemích, kde se řezané květiny pěstují (pro vývoz do vyspělého světa) : práce Petry </a:t>
            </a:r>
            <a:r>
              <a:rPr lang="cs-CZ" dirty="0" err="1"/>
              <a:t>Kubižňákové</a:t>
            </a:r>
            <a:r>
              <a:rPr lang="cs-CZ" dirty="0"/>
              <a:t> (</a:t>
            </a:r>
            <a:r>
              <a:rPr lang="cs-CZ" dirty="0" err="1"/>
              <a:t>PřF</a:t>
            </a:r>
            <a:r>
              <a:rPr lang="cs-CZ" dirty="0"/>
              <a:t> MU, 2009) </a:t>
            </a:r>
            <a:r>
              <a:rPr lang="cs-CZ" b="1" dirty="0">
                <a:hlinkClick r:id="rId4"/>
              </a:rPr>
              <a:t>zde</a:t>
            </a:r>
            <a:r>
              <a:rPr lang="cs-CZ" dirty="0"/>
              <a:t>, práce Kateřiny Kosové (FSS MU, 2006) </a:t>
            </a:r>
            <a:r>
              <a:rPr lang="cs-CZ" b="1" dirty="0">
                <a:hlinkClick r:id="rId5"/>
              </a:rPr>
              <a:t>zde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1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http://www.rozvojovka.cz/clanky/905-voda-pro-ruze-ne-pro-lidi.htm</a:t>
            </a:r>
            <a:endParaRPr lang="cs-CZ" dirty="0"/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http://www.dovolena.eu/kena/ruze-z-afriky/</a:t>
            </a:r>
            <a:endParaRPr lang="cs-CZ" dirty="0"/>
          </a:p>
          <a:p>
            <a:endParaRPr lang="cs-CZ" dirty="0"/>
          </a:p>
          <a:p>
            <a:r>
              <a:rPr lang="en-US" dirty="0">
                <a:hlinkClick r:id="rId4"/>
              </a:rPr>
              <a:t>http://www.rozhlas.cz/radiozurnal/reportaze/_zprava/961950</a:t>
            </a:r>
            <a:endParaRPr lang="cs-CZ" dirty="0"/>
          </a:p>
          <a:p>
            <a:r>
              <a:rPr lang="en-US" dirty="0">
                <a:hlinkClick r:id="rId5"/>
              </a:rPr>
              <a:t>http://prehravac.rozhlas.cz/audio/2459423</a:t>
            </a:r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196</Words>
  <Application>Microsoft Office PowerPoint</Application>
  <PresentationFormat>Předvádění na obrazovce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Květina jako dárek - není to jen tak</vt:lpstr>
      <vt:lpstr>Úvod do problematiky</vt:lpstr>
      <vt:lpstr>Kauza růže z Afriky</vt:lpstr>
      <vt:lpstr>V číslech</vt:lpstr>
      <vt:lpstr>Alternativa</vt:lpstr>
      <vt:lpstr>Podzimní růže z listů loubince</vt:lpstr>
      <vt:lpstr>Pozdravy z loňského semestru</vt:lpstr>
      <vt:lpstr>Odkazy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Květina jako dárek - není to jen tak</dc:title>
  <dc:creator>Katka</dc:creator>
  <cp:lastModifiedBy>adimin</cp:lastModifiedBy>
  <cp:revision>16</cp:revision>
  <dcterms:created xsi:type="dcterms:W3CDTF">2006-08-16T00:00:00Z</dcterms:created>
  <dcterms:modified xsi:type="dcterms:W3CDTF">2018-08-20T16:10:25Z</dcterms:modified>
</cp:coreProperties>
</file>