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7" r:id="rId7"/>
    <p:sldId id="272" r:id="rId8"/>
    <p:sldId id="273" r:id="rId9"/>
    <p:sldId id="262" r:id="rId10"/>
    <p:sldId id="263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45A49-3CE1-CA45-BE9C-05EB6C26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0F9ED2-9FB1-FA46-B9CD-9E6724C12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018F1A-C901-7A4F-948B-2A165859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2D812-FE0B-2A46-B264-986EF61C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C2755C-36FA-6743-B8E7-53DEC70C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16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77A41-AA2A-064F-BDB2-F14868E0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96ED7D-C0BA-5345-AB98-9C7F9C0CC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86B8E3-60A0-F545-A995-E7C0726D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9B87EC-0C42-6E47-91FB-F02AD4FC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B4EFC7-13A0-3040-A53E-7797E2C9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46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E38752-229A-1C4F-8A7E-1C85C69FC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B53785-5365-874F-9D55-80060B5AD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1B0ACF-0C40-FB44-B5E4-715F7697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F8FA23-DAE8-184B-9BA6-E0192250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090258-C85F-E444-9BEC-6003247E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2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269E4-C79B-7A4E-9B18-A43BC4BD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9DA401-0DC7-B640-A558-65AE008B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70C9DD-262F-7F4B-85F0-BE3963A0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B46F0-83F1-9B45-A2C6-690A9C20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41DDE-B1EE-0944-8236-08912B7A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7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07061-E65C-A24D-928E-251A5486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826C76-379B-3F47-B27F-4FA387D71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66793-EFA2-904C-AA71-DBB8B2DA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11625C-5D01-574D-BD1B-CC6EDDD2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45E370-7BED-EB4B-B8D5-FA153DF7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9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F819E-23C1-F741-8E79-8EA3A4F9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A2655-C00E-0344-8379-C3793A68E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D90250-2BF6-BA41-A4CA-6D9345FC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400B9B-B754-764A-B23A-A612E30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E837F0-0684-414A-BDBF-2E71C193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6A6E6-ECDF-AA4A-916E-48ADDE5A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6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4E54-B8B2-5147-B4D7-76E7CD2D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B23BA2-B2A8-4949-82A5-3C790D326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DD7B7E-76A5-3341-BA4F-45084BCE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9C8707-7D86-414D-A6E2-DB57DE877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1EF3C1-7A68-054B-9D66-4C148A420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47210B-3F84-9446-A3F8-C4DF0494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96318E-F5BC-9849-852B-1C7B00FE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24DC92-5944-1146-A1C6-B48146E1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82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A4C53-CDE8-364B-A701-DC794501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71D2A2-ED38-414B-ACE0-9F719DA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956302-CB9D-A94A-B222-4C5BB793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68785B-EB48-CB43-A77D-D2C1BC9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48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EE2691C-B17D-7149-9BCA-31ACA77A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53EE93-7E47-C343-846C-3365E9C5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5E3C7-CE8E-6D42-A352-854EDB87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31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69F94-52CC-EF49-84CE-541B6BA6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404D6-5AC2-D44B-ACBB-9F18347F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D36713-42A1-5242-9EF0-02F0CADD5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404486-150D-3642-850B-D2CBA1E6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5ACBBA-5608-934C-A116-E808A9C0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1A9263-936E-7D42-96F5-7C733D48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77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EB4A-6A0E-5040-9DA6-0B69D932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ADF6D4-8400-9747-A53C-2701A631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2B87EF-EA5F-8546-9118-63CDD8C8D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0E1994-04C7-6C42-B6D8-235FCD2C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C2706-45F3-2945-9D0E-1D16657F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F614A4-B476-644E-8F93-630A2088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1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63989B-DA82-6B46-8EC9-55C153A6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A54815-A0B0-EE47-A612-D08758BEB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412C4-5FC2-DC44-9F97-F297678C8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A13C1-A9D3-8B45-A4DA-2AF9993626DC}" type="datetimeFigureOut">
              <a:rPr lang="cs-CZ" smtClean="0"/>
              <a:t>06.05.19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43A67A-EDAC-A04A-89F7-2A4FB74AB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968DA-0ED2-374E-840F-F4F520E70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EE8A-DA37-EC4A-9FA8-C7CD23A9F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EEFCFD-C461-2149-855D-7E37046F7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cs-CZ" sz="4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„Jednej tak, abys mohl chtít věčný návrat.“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7C0EAA-51D4-F64C-B92B-6544BBC49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cs-CZ" sz="20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pravil Zarathustra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3AB6ED8D-585D-6E4E-8CCB-20160734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976" y="492573"/>
            <a:ext cx="595523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7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CAC2D-E368-7A45-A5E2-17AC5E45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Myšlenkový experiment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EB15F-99D3-9741-B206-C96E608B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Bernard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Gay Science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veskrze hypotetická otázka, myšlenkový experiment svého druhu. Nemyslím si, že by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šlo o to, aby formuloval „teorii věčného návratu“, nechce zjistit, jestli to tak skutečně je. Tato myšlenka, s níž se nesetkáváme v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dobro a zlo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v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Genealogii morálky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se objevuje v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potom v Radostné vědě a o její důležitosti se zmiňuje v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Soumraku model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 své intelektuální autobiografii sepsané již na pokraji šílenství. Existují pasáže, v nichž o věčném návratu hovoří jako o teoretické ideji, ale ty se omezují jen na nepublikované poznámky z pozůstalosti. Některé byly publikovány ve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Vůli k moci,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což ale vůbec není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kniha, nýbrž výběr z poznámek, které tendenčně sestavila jeho sestra.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9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D7B78-AFEC-B346-8D2F-A32371B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 síla myšlenky věčného návratu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F36E6-9EA1-5442-A4E5-E7A3D609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„Zkoumejme, jak dosud působila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se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něco opakuje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rok, periodická onemocnění, bdění a spánek atd.). Jestliže je i opakování v kruhu pouhou pravděpodobností či možností, i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myšlenka možnosti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námi může otřást a přetvořit nás, nejenom pocity či určitá očekávání! Jak působila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věčného zatra­cení!“ Nietzsche,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Nachgelassene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Fragmente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1880‒1882, in: KSA 9, str. 523 n.</a:t>
            </a:r>
          </a:p>
        </p:txBody>
      </p:sp>
    </p:spTree>
    <p:extLst>
      <p:ext uri="{BB962C8B-B14F-4D97-AF65-F5344CB8AC3E}">
        <p14:creationId xmlns:p14="http://schemas.microsoft.com/office/powerpoint/2010/main" val="18350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7D396-5576-0E4A-ADF3-3E1F58F9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Kantovská interpretace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4C954-FD49-ED45-B2BF-DA92EDFC4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Richardson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„Nyní tedy vidíme, že Nietzsche tuto ideu nepředkládá jako kosmologickou tezi o skutečné struktuře procesu, jímž je svět, ale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psychologickou výzvu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spíše jako test svého druhu. Žádá nás, abychom chtěli věčný návrat všeho, všeho, co se událo v našem životě a všeho, co se událo v našem světě. Takové chtění by bylo chtěním dionýským, dosáhli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bychom vůli by nadčlověka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žít tak, abychom mohli chtít věčný návrat téhož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Richardson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on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Companion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Nietzsche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208‒227.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3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37ED4-89E8-384A-9B63-CB7429E8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Existencialistická interpretace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50677-CEF6-5444-BAF1-8F2EDF5D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„Idea věčnosti nás nemá usměrňovat při morálním rozhodování, jak jednat ve smyslu ‚pro co se rozhodnout‘: má nás přinutit k maximální identifikaci s vlastním jednáním. Nietzsche klade hlavní důraz na to, abychom při principiální libovolnosti (a nutnosti) jednání byli s to zahlédnout jeho kvalitu věčnosti. Každý může dělat, k čemu se rozhodne, ale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si přitom uvědomovat, že to, co dělá, má platnost věčnosti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Není tomu tedy tak, že by nás jistý druh jednání přiváděl k věčnosti, nýbrž naopak – zkušenost věčnosti vede nakonec k přijetí každého jednání. ‚Co musím dělat, abych se stal blaženým? Buď blažený, a dělej, co musíš.“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Kouba,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2006, str. 47.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4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7336D-E4F7-9E47-B757-559E6CD9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Terapeutické čtení: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C0B87-44B1-D44B-9061-FEA1DE3E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„Pakliže čteme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takto, kniha se jeví jako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Bildungsroman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 němž pozorný čtenář, kterého původně láká to, že mu bude předestřena nová posvátná nauka, zjistí, že asketickému ideálu vlastně nelze uniknout, lze jej jen parodovat nebo zevnitř napadat. … Přistoupíme-li na toto strategické čtení, všimneme si, že v mnohých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Nietzschových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ústředních pojmech se ozývá jak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nevyhnutelnost, tak nemožnost tradičních asketických ideálů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Tyto pojmy opakují, vlastně znovu inscenují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nemožnou nutnost mostu, který by nás dovedl až tak daleko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in: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Klassiker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Auslegen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2000, str. 285‒321.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79CE7-C88B-F141-AE0F-E72544C1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Planeta asketů (a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moralizátorů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63D97-C58B-CB40-9B39-C9E6B289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filosofie, morálka a náboženství jsou podstatnější pro povahu Evropy a Evropanů než rasa, národnost, pohlaví,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-politická třída.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Morálka, náboženství a tradiční filosofie sdílí jeden předpoklad, a to tzv. asketický ideál.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ideál „léčí“, neboť skýtá vysvětlení utrpení, dává člověku smysl. Pravým problémem člověka není utrpení, ale absence smysl. Asketický ideál byl schopen tento smysl poskytnout.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Asketický ideál sice znovu vytvořil další utrpení – utrpení plynoucí z tělesnosti, z pocitu viny a trauma z konečnosti, ale to vše bylo zastřešeno smyslem.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Jinými slovy asketický ideál vytvořil morálku.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Morálka se od etiky liší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tím, že se morální člověk neobává (společenského) trestu, který by na něj mohl dopadnout, ale svého vlastního svědomí. </a:t>
            </a:r>
          </a:p>
        </p:txBody>
      </p:sp>
    </p:spTree>
    <p:extLst>
      <p:ext uri="{BB962C8B-B14F-4D97-AF65-F5344CB8AC3E}">
        <p14:creationId xmlns:p14="http://schemas.microsoft.com/office/powerpoint/2010/main" val="379649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C51F7-E4F0-5E45-BDBF-8100D978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Náboženská a filosofická víra v protiklady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6BF79B-2B96-404F-B781-4B1D92FD5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80C1DC-45E6-7A4E-8286-6C54DF409B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Nebe versus země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Bůh versus stvoření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Spravedlnost versus hřích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Spása versus zatracení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Tělo versus duše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Nesmrtelnost versus smrt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113EEA-1390-3641-8EBB-6C8D1B10C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F47650-7163-AB41-9B90-6DF297FD09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nastávání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Skutečnost versus zdání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versus nahodilost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Věčnost versus časnost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versus zlo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Rozum versus emoce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157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9AC77-E4C1-F140-94B5-B7AAA8EC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Vynález duše a křesťanství jako platonismus pro lid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7A7B9-6594-A141-9206-135DF3C3E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byl každý jako „nesmrtelná duše“ s každým stejného řádu, aby se v souhrnu všech bytostí směla domáhat spása každého jednotlivce věčné důležitosti, aby si směli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malí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tichošlápkové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třičtvrtěblázni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domýšlet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jim k vůli se stále prolamují přírodní zákony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takové vystupňování sobectví všeho druhu do nekonečna, do nestoudnosti nelze ani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dostatečným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opovržením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pranýřovat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přece děkuje křesťanství tomuto žalostnému lichocení osobní ješitnosti za své vítězství, přemluvilo tím na svou stranu právě všechno nezdařilé, odbojně naladěné, všechno, co špatně pochodilo, všechny vyvrhele a spodinu lidstva.</a:t>
            </a:r>
          </a:p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Antikrist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§ 43.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4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12299-1810-454F-A2A7-AC44051E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(1929–2003):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věčný návrat jako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14AC4-2825-F04A-8A5C-436516FD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Britský filosof věnující se převážně etice. Vychází primárně z analytické filosofie, ale odmítá scientismus. Je rovněž znalcem řecké filosofie (viz kniha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Necessity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Usiloval o vytvoření etického teorie na základě díla Friedricha Nietzscheho. Česky vyšlo: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byl čin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(2011).</a:t>
            </a:r>
          </a:p>
          <a:p>
            <a:pPr marL="0" indent="0" algn="just"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Existuje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možná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dokonce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posedlost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spojuje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všechno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zajímalo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Touto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ideou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jehož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autorem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ietzsche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Staň se tím, kým jsi.“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AD9D0D-084F-834A-AA2C-2495892D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29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666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A5AA2E-115F-094B-8457-EEC98C75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" sz="3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Cogito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Takže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Nietzsche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Vás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předním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diagnostikem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metafyzického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modelu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stojí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1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ještě</a:t>
            </a:r>
            <a: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za Kantovou filosofií? </a:t>
            </a:r>
            <a:b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42E75A-8512-664B-BD34-54BE003C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nejen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Kantovým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moralismem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jím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Nespatřuji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někoho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jehož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názory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člověk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prostě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přejímá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eho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úvahy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budoucnosti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strašně problematické. Chápu jej stejně jako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Foucault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vidím v něm zdroj.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Rozhovor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manwithoutqualities.com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/2015/03/28/interview-with-bernard-williams-2/</a:t>
            </a:r>
          </a:p>
        </p:txBody>
      </p:sp>
    </p:spTree>
    <p:extLst>
      <p:ext uri="{BB962C8B-B14F-4D97-AF65-F5344CB8AC3E}">
        <p14:creationId xmlns:p14="http://schemas.microsoft.com/office/powerpoint/2010/main" val="278213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7CC52-CEB0-994B-A202-7FFA736E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přejímá Bernard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Nietzscheho?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1892E-9A97-2A40-8337-C72FB73C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Odpor k morálce, poslední kapitola knihy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nadepsána Morality,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Peculiar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„Morality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intimidating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altogether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Necessity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(1993) nabízí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nietzschovskou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interpretace homérského světa, především s ohledem na termíny viny a studu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Nejprimitivnější podoba viny je dluh, jakmile se dluh vrhne do svědomí, vzniká morálka, která je internalizací agrese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Stejně jako Nietzsche neodmítá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etiku (pravidla, jimiž se společnosti řídí), ale morálku (spjatou s vinou). </a:t>
            </a:r>
          </a:p>
        </p:txBody>
      </p:sp>
    </p:spTree>
    <p:extLst>
      <p:ext uri="{BB962C8B-B14F-4D97-AF65-F5344CB8AC3E}">
        <p14:creationId xmlns:p14="http://schemas.microsoft.com/office/powerpoint/2010/main" val="381728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8D19-ED0E-FB43-BC51-F67A5BC1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Německy s Nietzschem (a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CD805-86B5-1049-BA75-F0037580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špatně, špatné, od německého slova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schlicht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 prosté), nemá konotace viny, obrat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tak spadá do etiky. Provinění se zde projevuje studem.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zle nebo zlé, moralizující intepretace etického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má konotace viny. Provinění se zde projevuje špatným svědomím a nenávistí vůči sobě samému.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morálkou souvisí fanatismus čistoty a zděšení z hnusu, který trápí 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„Ach,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, „Uzdravující se“.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1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A0419-3D14-5247-9AB1-B42272AF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Normativní či etická interpretace věčného návratu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D7F75-0D13-4A4C-9750-707C606A9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Bernard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Gay Science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Víra, která by byla schopna ospravedlnit svět, neexistuje: Jsme-li konfrontovaní s otázkou, jakou hodnotu má vůbec svět, nebo snad ještě mnohem spíše se snahou nahradit tuto otázku jinou, nabízí se jediná smysluplná otázka: zda můžeš tváří v tvář světu říct „ano“. A testem je, zda bys mohl vážně a při úplném vědomí chtít, aby se vše, co se stalo, opakovalo, stále znovu, včetně bolesti, krutosti a ponižování, ale rovněž včetně triviality, prázdnoty a hnusu, včetně posledního člověka a včetně všeho dalšího, co s tím jde ruku v ruce.</a:t>
            </a:r>
          </a:p>
        </p:txBody>
      </p:sp>
    </p:spTree>
    <p:extLst>
      <p:ext uri="{BB962C8B-B14F-4D97-AF65-F5344CB8AC3E}">
        <p14:creationId xmlns:p14="http://schemas.microsoft.com/office/powerpoint/2010/main" val="4155565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1119</Words>
  <Application>Microsoft Macintosh PowerPoint</Application>
  <PresentationFormat>Širokoúhlá obrazovka</PresentationFormat>
  <Paragraphs>62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„Jednej tak, abys mohl chtít věčný návrat.“</vt:lpstr>
      <vt:lpstr>Planeta asketů (a moralizátorů)</vt:lpstr>
      <vt:lpstr>Náboženská a filosofická víra v protiklady</vt:lpstr>
      <vt:lpstr>Vynález duše a křesťanství jako platonismus pro lid</vt:lpstr>
      <vt:lpstr>Williams (1929–2003):  věčný návrat jako test</vt:lpstr>
      <vt:lpstr>Cogito:  Takže Nietzsche je pro Vás předním diagnostikem metafyzického modelu, který stojí ještě i za Kantovou filosofií?    </vt:lpstr>
      <vt:lpstr>Co přejímá Bernard Williams  od Nietzscheho?</vt:lpstr>
      <vt:lpstr>Německy s Nietzschem (a Williamsem)</vt:lpstr>
      <vt:lpstr>Normativní či etická interpretace věčného návratu</vt:lpstr>
      <vt:lpstr>Myšlenkový experiment</vt:lpstr>
      <vt:lpstr>Psychologická síla myšlenky věčného návratu</vt:lpstr>
      <vt:lpstr>Kantovská interpretace</vt:lpstr>
      <vt:lpstr>Existencialistická interpretace</vt:lpstr>
      <vt:lpstr>Terapeutické čtení: Bernd Magnus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„Jednej tak, abys mohl chtít věčný návrat.“</dc:title>
  <dc:creator>Matějčková, Tereza</dc:creator>
  <cp:lastModifiedBy>Matějčková, Tereza</cp:lastModifiedBy>
  <cp:revision>4</cp:revision>
  <dcterms:created xsi:type="dcterms:W3CDTF">2019-05-06T14:57:53Z</dcterms:created>
  <dcterms:modified xsi:type="dcterms:W3CDTF">2019-05-06T19:08:30Z</dcterms:modified>
</cp:coreProperties>
</file>