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B4FAD-97E6-4552-BA81-A1DE429EE9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E1AB51-36BD-4B3B-B120-2533F6DC7A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BA055-8CC5-4DC4-970C-574B2C7B3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D29F-4C27-43E6-A385-E07DF3B78B7A}" type="datetimeFigureOut">
              <a:rPr lang="en-US" smtClean="0"/>
              <a:t>15-Apr-19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3ECDE-91FD-4E11-8E0E-97EF0711F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595EB-AF3F-47B8-9E5D-0A34B4FA1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233B9-37EF-44E9-BBDD-3A37A4806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03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B0C1E-0340-4FB3-A004-160FE0188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45A11B-CB99-43A8-ABC9-E1ED384D3A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F443E-510A-48FC-BA44-44B11C9D0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D29F-4C27-43E6-A385-E07DF3B78B7A}" type="datetimeFigureOut">
              <a:rPr lang="en-US" smtClean="0"/>
              <a:t>15-Apr-19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C15B5-1FFF-47AE-8BF1-BA95BD317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D0846-753D-4C4F-A73F-8668A2881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233B9-37EF-44E9-BBDD-3A37A4806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82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4E9728-F505-4188-B8DE-F0A3E447A2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D308E2-2035-4E22-BEC3-043C941757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DC449-1207-442A-B4AF-91892B7FA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D29F-4C27-43E6-A385-E07DF3B78B7A}" type="datetimeFigureOut">
              <a:rPr lang="en-US" smtClean="0"/>
              <a:t>15-Apr-19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C5FA7-F500-4C5E-8F40-54E7030C4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8138A-213D-47BB-B8A0-35FD29766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233B9-37EF-44E9-BBDD-3A37A4806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58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3FC87-A8D5-4E3F-8FC7-110B72865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B7723-9281-4035-8727-6876374D4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3A146-01BA-4D48-80C6-92D5F7985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D29F-4C27-43E6-A385-E07DF3B78B7A}" type="datetimeFigureOut">
              <a:rPr lang="en-US" smtClean="0"/>
              <a:t>15-Apr-19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9F819-CE9C-45EF-86FC-828775B4D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BD7D9-5581-4384-AFBD-567CD3EDB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233B9-37EF-44E9-BBDD-3A37A4806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69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5A3FB-8092-4D3B-B107-29DD3C157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282F2A-B547-43FE-A805-72ADBA05F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8A908-1710-4F42-B1C4-B82B85CC3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D29F-4C27-43E6-A385-E07DF3B78B7A}" type="datetimeFigureOut">
              <a:rPr lang="en-US" smtClean="0"/>
              <a:t>15-Apr-19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9F07F-DC86-40A4-BCE2-FB7AC7687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AD702-D276-424A-A4E2-9C9CBCF98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233B9-37EF-44E9-BBDD-3A37A4806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83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2DBF7-5A92-4143-8DC3-A41786345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A2CE1-A797-471E-86DC-DAF5A06F88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0E2DDF-E04F-43AC-8889-F8391D5B8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17BAE8-7B52-47DE-81F5-2F8D66B5F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D29F-4C27-43E6-A385-E07DF3B78B7A}" type="datetimeFigureOut">
              <a:rPr lang="en-US" smtClean="0"/>
              <a:t>15-Apr-19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7267D7-BE37-4D86-B77E-6094AEFE1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5E71F4-917C-4B4F-B447-BBDE00D09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233B9-37EF-44E9-BBDD-3A37A4806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4446F-3651-43C7-A5D6-251C85728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566B6D-5078-44C0-AE42-31D6231CB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2CA79F-9566-4E0E-9E68-72DC062675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298F4D-586B-4534-AAA1-572D2B129B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CD8494-80B4-4F5F-AE55-B12D75F48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005FED-F7CA-4C13-8B6D-0730555FE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D29F-4C27-43E6-A385-E07DF3B78B7A}" type="datetimeFigureOut">
              <a:rPr lang="en-US" smtClean="0"/>
              <a:t>15-Apr-19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53C6D-9584-4A2E-B192-223897AA9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A35CA9-6207-4FEF-8285-CA08A7A0A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233B9-37EF-44E9-BBDD-3A37A4806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47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49AA0-6B07-4704-97D0-A444786E1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A65717-CFC4-49A5-8B7D-03B99F620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D29F-4C27-43E6-A385-E07DF3B78B7A}" type="datetimeFigureOut">
              <a:rPr lang="en-US" smtClean="0"/>
              <a:t>15-Apr-19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B15F9-6DAD-4DFD-9500-F552A9E78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AA2D17-4D7C-4281-BE15-D5ED7DAD3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233B9-37EF-44E9-BBDD-3A37A4806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78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871E9B-16B5-4AA3-91D5-BCFDCE9FA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D29F-4C27-43E6-A385-E07DF3B78B7A}" type="datetimeFigureOut">
              <a:rPr lang="en-US" smtClean="0"/>
              <a:t>15-Apr-19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394A3A-EF5F-45BD-9DF8-4BF0BD89C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F63D6-104D-4333-B956-5FC0C3E59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233B9-37EF-44E9-BBDD-3A37A4806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1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5FE11-E151-49BD-954F-5FFFCAC90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D1F26-407A-440E-B04D-88F3AC87E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DCEB93-85E6-4290-A157-3F95140C68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D8F5D0-816C-4CD6-AEE9-83A9E4ABA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D29F-4C27-43E6-A385-E07DF3B78B7A}" type="datetimeFigureOut">
              <a:rPr lang="en-US" smtClean="0"/>
              <a:t>15-Apr-19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ABCF3C-F73E-4722-80BF-DB8CCAD69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22D021-F03D-4F2E-8002-66213A61A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233B9-37EF-44E9-BBDD-3A37A4806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41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801C0-909A-4454-A14F-531312C3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E2CBA0-A686-41DE-A057-7A2E3743E6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4BE1D6-77A1-4AE0-9B18-557112937A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2352F0-F00C-40B0-9A81-E27CC3C0C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D29F-4C27-43E6-A385-E07DF3B78B7A}" type="datetimeFigureOut">
              <a:rPr lang="en-US" smtClean="0"/>
              <a:t>15-Apr-19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D6CD4-3DB8-4624-9204-11109BFA2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B4B27-49E6-4010-B239-DA9582740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233B9-37EF-44E9-BBDD-3A37A4806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51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BAD413-DDA4-481D-8939-C7AC178D2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B0BBD5-D694-480B-B094-045263001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D56BD-1561-4D6B-A5DB-F259947D98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4D29F-4C27-43E6-A385-E07DF3B78B7A}" type="datetimeFigureOut">
              <a:rPr lang="en-US" smtClean="0"/>
              <a:t>15-Apr-19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5094E-456D-4100-8354-00220024BF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71933-17D3-4501-989F-8279E2144A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233B9-37EF-44E9-BBDD-3A37A4806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4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E1C7AAC-5B7C-48B4-9593-2415C9134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19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34043C0-AB16-4CAA-8155-582EE3597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561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210A651-3B41-4F75-A0B6-4D1923FC6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22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68461EE-9DB5-4520-A277-07284C4FC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178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2F6A969-EEC7-443E-BAE6-35B57C3F2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375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193D427-249F-4025-B3E2-972A5EFAB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571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9205EF3-EA2D-4E9E-9937-2AD88303F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53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Arevik Zadoyan</dc:creator>
  <cp:lastModifiedBy>Arevik Zadoyan</cp:lastModifiedBy>
  <cp:revision>1</cp:revision>
  <dcterms:created xsi:type="dcterms:W3CDTF">2019-04-14T22:09:54Z</dcterms:created>
  <dcterms:modified xsi:type="dcterms:W3CDTF">2019-04-14T22:14:24Z</dcterms:modified>
</cp:coreProperties>
</file>