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07" r:id="rId3"/>
    <p:sldId id="310" r:id="rId4"/>
    <p:sldId id="321" r:id="rId5"/>
    <p:sldId id="319" r:id="rId6"/>
    <p:sldId id="311" r:id="rId7"/>
    <p:sldId id="28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5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 err="1"/>
              <a:t>Tumors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liver 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852937"/>
            <a:ext cx="9144000" cy="1584175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 err="1"/>
              <a:t>Tumors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liver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hepatocytes</a:t>
            </a:r>
            <a:endParaRPr lang="cs-CZ" dirty="0"/>
          </a:p>
          <a:p>
            <a:pPr lvl="2"/>
            <a:r>
              <a:rPr lang="cs-CZ" dirty="0" err="1"/>
              <a:t>malignant</a:t>
            </a:r>
            <a:endParaRPr lang="cs-CZ" dirty="0"/>
          </a:p>
          <a:p>
            <a:pPr lvl="4"/>
            <a:r>
              <a:rPr lang="cs-CZ" b="1" dirty="0" err="1">
                <a:solidFill>
                  <a:srgbClr val="FF0000"/>
                </a:solidFill>
              </a:rPr>
              <a:t>hepatocellular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carcinoma</a:t>
            </a:r>
            <a:endParaRPr lang="cs-CZ" b="1" dirty="0">
              <a:solidFill>
                <a:srgbClr val="FF0000"/>
              </a:solidFill>
            </a:endParaRPr>
          </a:p>
          <a:p>
            <a:pPr lvl="4"/>
            <a:r>
              <a:rPr lang="cs-CZ" dirty="0" err="1"/>
              <a:t>hepatoblastoma</a:t>
            </a:r>
            <a:endParaRPr lang="cs-CZ" dirty="0"/>
          </a:p>
          <a:p>
            <a:pPr lvl="2"/>
            <a:r>
              <a:rPr lang="cs-CZ" dirty="0" err="1"/>
              <a:t>benign</a:t>
            </a:r>
            <a:endParaRPr lang="cs-CZ" dirty="0"/>
          </a:p>
          <a:p>
            <a:pPr lvl="4"/>
            <a:r>
              <a:rPr lang="cs-CZ" dirty="0" err="1"/>
              <a:t>hepatic</a:t>
            </a:r>
            <a:r>
              <a:rPr lang="cs-CZ" dirty="0"/>
              <a:t> </a:t>
            </a:r>
            <a:r>
              <a:rPr lang="cs-CZ" dirty="0" err="1"/>
              <a:t>adenoma</a:t>
            </a:r>
            <a:endParaRPr lang="cs-CZ" dirty="0"/>
          </a:p>
          <a:p>
            <a:pPr lvl="4"/>
            <a:r>
              <a:rPr lang="cs-CZ" dirty="0"/>
              <a:t>FNH (</a:t>
            </a:r>
            <a:r>
              <a:rPr lang="cs-CZ" dirty="0" err="1"/>
              <a:t>focal</a:t>
            </a:r>
            <a:r>
              <a:rPr lang="cs-CZ" dirty="0"/>
              <a:t> </a:t>
            </a:r>
            <a:r>
              <a:rPr lang="cs-CZ" dirty="0" err="1"/>
              <a:t>nodular</a:t>
            </a:r>
            <a:r>
              <a:rPr lang="cs-CZ" dirty="0"/>
              <a:t> </a:t>
            </a:r>
            <a:r>
              <a:rPr lang="cs-CZ" dirty="0" err="1"/>
              <a:t>hyperplasia</a:t>
            </a:r>
            <a:r>
              <a:rPr lang="cs-CZ" dirty="0"/>
              <a:t>)</a:t>
            </a:r>
          </a:p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cholangiocytes</a:t>
            </a:r>
            <a:endParaRPr lang="cs-CZ" dirty="0"/>
          </a:p>
          <a:p>
            <a:pPr lvl="2"/>
            <a:r>
              <a:rPr lang="cs-CZ" dirty="0" err="1"/>
              <a:t>malignant</a:t>
            </a:r>
            <a:endParaRPr lang="cs-CZ" dirty="0"/>
          </a:p>
          <a:p>
            <a:pPr lvl="4"/>
            <a:r>
              <a:rPr lang="cs-CZ" dirty="0" err="1"/>
              <a:t>gallbladder</a:t>
            </a:r>
            <a:r>
              <a:rPr lang="cs-CZ" dirty="0"/>
              <a:t> </a:t>
            </a:r>
            <a:r>
              <a:rPr lang="cs-CZ" dirty="0" err="1"/>
              <a:t>carcinoma</a:t>
            </a:r>
            <a:endParaRPr lang="cs-CZ" dirty="0"/>
          </a:p>
          <a:p>
            <a:pPr lvl="4"/>
            <a:r>
              <a:rPr lang="cs-CZ" dirty="0" err="1"/>
              <a:t>intrahepatic</a:t>
            </a:r>
            <a:r>
              <a:rPr lang="cs-CZ" dirty="0"/>
              <a:t> </a:t>
            </a:r>
            <a:r>
              <a:rPr lang="cs-CZ" dirty="0" err="1"/>
              <a:t>cholangiocarcinoma</a:t>
            </a:r>
            <a:endParaRPr lang="cs-CZ" dirty="0"/>
          </a:p>
          <a:p>
            <a:pPr lvl="4"/>
            <a:r>
              <a:rPr lang="cs-CZ" dirty="0" err="1"/>
              <a:t>extrahepatic</a:t>
            </a:r>
            <a:r>
              <a:rPr lang="cs-CZ" dirty="0"/>
              <a:t> </a:t>
            </a:r>
            <a:r>
              <a:rPr lang="cs-CZ" dirty="0" err="1"/>
              <a:t>cholangiocarcinoma</a:t>
            </a:r>
            <a:endParaRPr lang="cs-CZ" dirty="0"/>
          </a:p>
          <a:p>
            <a:pPr lvl="5"/>
            <a:r>
              <a:rPr lang="cs-CZ" dirty="0" err="1"/>
              <a:t>hilar</a:t>
            </a:r>
            <a:r>
              <a:rPr lang="cs-CZ" dirty="0"/>
              <a:t> (</a:t>
            </a:r>
            <a:r>
              <a:rPr lang="cs-CZ" dirty="0" err="1"/>
              <a:t>Klatskin</a:t>
            </a:r>
            <a:r>
              <a:rPr lang="cs-CZ" dirty="0"/>
              <a:t> tumor)</a:t>
            </a:r>
          </a:p>
          <a:p>
            <a:pPr lvl="5"/>
            <a:r>
              <a:rPr lang="cs-CZ" dirty="0" err="1"/>
              <a:t>distal</a:t>
            </a:r>
            <a:r>
              <a:rPr lang="cs-CZ" dirty="0"/>
              <a:t> </a:t>
            </a:r>
          </a:p>
          <a:p>
            <a:pPr lvl="5"/>
            <a:r>
              <a:rPr lang="cs-CZ" dirty="0" err="1"/>
              <a:t>ampular</a:t>
            </a:r>
            <a:r>
              <a:rPr lang="cs-CZ" dirty="0"/>
              <a:t> </a:t>
            </a:r>
            <a:r>
              <a:rPr lang="cs-CZ" dirty="0" err="1"/>
              <a:t>carcinoma</a:t>
            </a:r>
            <a:endParaRPr lang="cs-CZ" dirty="0"/>
          </a:p>
          <a:p>
            <a:pPr lvl="2"/>
            <a:r>
              <a:rPr lang="cs-CZ" dirty="0" err="1"/>
              <a:t>benign</a:t>
            </a:r>
            <a:endParaRPr lang="cs-CZ" dirty="0"/>
          </a:p>
          <a:p>
            <a:pPr lvl="4"/>
            <a:r>
              <a:rPr lang="cs-CZ" dirty="0" err="1"/>
              <a:t>biliary</a:t>
            </a:r>
            <a:r>
              <a:rPr lang="cs-CZ" dirty="0"/>
              <a:t> </a:t>
            </a:r>
            <a:r>
              <a:rPr lang="cs-CZ" dirty="0" err="1"/>
              <a:t>hamartoma</a:t>
            </a:r>
            <a:endParaRPr lang="cs-CZ" dirty="0"/>
          </a:p>
          <a:p>
            <a:pPr lvl="4"/>
            <a:r>
              <a:rPr lang="cs-CZ" dirty="0" err="1"/>
              <a:t>biliary</a:t>
            </a:r>
            <a:r>
              <a:rPr lang="cs-CZ" dirty="0"/>
              <a:t> </a:t>
            </a:r>
            <a:r>
              <a:rPr lang="cs-CZ" dirty="0" err="1"/>
              <a:t>cystadenoma</a:t>
            </a:r>
            <a:endParaRPr lang="cs-CZ" dirty="0"/>
          </a:p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endotelial</a:t>
            </a:r>
            <a:r>
              <a:rPr lang="cs-CZ" dirty="0"/>
              <a:t> </a:t>
            </a:r>
            <a:r>
              <a:rPr lang="cs-CZ" dirty="0" err="1"/>
              <a:t>cells</a:t>
            </a:r>
            <a:endParaRPr lang="cs-CZ" dirty="0"/>
          </a:p>
          <a:p>
            <a:pPr lvl="2"/>
            <a:r>
              <a:rPr lang="cs-CZ" dirty="0" err="1"/>
              <a:t>malignant</a:t>
            </a:r>
            <a:endParaRPr lang="cs-CZ" dirty="0"/>
          </a:p>
          <a:p>
            <a:pPr lvl="4"/>
            <a:r>
              <a:rPr lang="cs-CZ" dirty="0" err="1"/>
              <a:t>hemangioendotelioma</a:t>
            </a:r>
            <a:endParaRPr lang="cs-CZ" dirty="0"/>
          </a:p>
          <a:p>
            <a:pPr lvl="4"/>
            <a:r>
              <a:rPr lang="cs-CZ" dirty="0" err="1"/>
              <a:t>angiosarcoma</a:t>
            </a:r>
            <a:endParaRPr lang="cs-CZ" dirty="0"/>
          </a:p>
          <a:p>
            <a:pPr lvl="2"/>
            <a:r>
              <a:rPr lang="cs-CZ" dirty="0" err="1"/>
              <a:t>benign</a:t>
            </a:r>
            <a:endParaRPr lang="cs-CZ" dirty="0"/>
          </a:p>
          <a:p>
            <a:pPr lvl="4"/>
            <a:r>
              <a:rPr lang="cs-CZ" dirty="0" err="1"/>
              <a:t>hemangioma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3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Surveilance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HCC in liver </a:t>
            </a:r>
            <a:r>
              <a:rPr lang="cs-CZ" dirty="0" err="1"/>
              <a:t>cirrhosis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abdominal</a:t>
            </a:r>
            <a:r>
              <a:rPr lang="cs-CZ" b="1" dirty="0">
                <a:solidFill>
                  <a:srgbClr val="FF0000"/>
                </a:solidFill>
              </a:rPr>
              <a:t> USG </a:t>
            </a:r>
            <a:r>
              <a:rPr lang="cs-CZ" b="1" dirty="0" err="1">
                <a:solidFill>
                  <a:srgbClr val="FF0000"/>
                </a:solidFill>
              </a:rPr>
              <a:t>every</a:t>
            </a:r>
            <a:r>
              <a:rPr lang="cs-CZ" b="1" dirty="0">
                <a:solidFill>
                  <a:srgbClr val="FF0000"/>
                </a:solidFill>
              </a:rPr>
              <a:t> 6 </a:t>
            </a:r>
            <a:r>
              <a:rPr lang="cs-CZ" b="1" dirty="0" err="1">
                <a:solidFill>
                  <a:srgbClr val="FF0000"/>
                </a:solidFill>
              </a:rPr>
              <a:t>month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3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USG: HCC -  early</a:t>
            </a:r>
          </a:p>
        </p:txBody>
      </p:sp>
    </p:spTree>
    <p:extLst>
      <p:ext uri="{BB962C8B-B14F-4D97-AF65-F5344CB8AC3E}">
        <p14:creationId xmlns:p14="http://schemas.microsoft.com/office/powerpoint/2010/main" val="287985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USG: HCC - </a:t>
            </a:r>
            <a:r>
              <a:rPr lang="cs-CZ" dirty="0" err="1"/>
              <a:t>advanced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86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HCC</a:t>
            </a:r>
            <a:br>
              <a:rPr lang="cs-CZ" dirty="0"/>
            </a:br>
            <a:r>
              <a:rPr lang="cs-CZ" dirty="0"/>
              <a:t>and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51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sah 2"/>
          <p:cNvSpPr>
            <a:spLocks noGrp="1"/>
          </p:cNvSpPr>
          <p:nvPr>
            <p:ph idx="1"/>
          </p:nvPr>
        </p:nvSpPr>
        <p:spPr>
          <a:xfrm>
            <a:off x="628650" y="481013"/>
            <a:ext cx="7886700" cy="56959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cs-CZ" altLang="cs-CZ" sz="4800" dirty="0"/>
          </a:p>
          <a:p>
            <a:pPr marL="0" indent="0" algn="ctr">
              <a:buFontTx/>
              <a:buNone/>
            </a:pPr>
            <a:endParaRPr lang="cs-CZ" altLang="cs-CZ" sz="4800" dirty="0"/>
          </a:p>
          <a:p>
            <a:pPr marL="0" indent="0" algn="ctr">
              <a:buFontTx/>
              <a:buNone/>
            </a:pPr>
            <a:r>
              <a:rPr lang="cs-CZ" altLang="cs-CZ" sz="4800" dirty="0" err="1"/>
              <a:t>Thanks</a:t>
            </a:r>
            <a:r>
              <a:rPr lang="cs-CZ" altLang="cs-CZ" sz="4800" dirty="0"/>
              <a:t> </a:t>
            </a:r>
            <a:r>
              <a:rPr lang="cs-CZ" altLang="cs-CZ" sz="4800" dirty="0" err="1"/>
              <a:t>for</a:t>
            </a:r>
            <a:r>
              <a:rPr lang="cs-CZ" altLang="cs-CZ" sz="4800" dirty="0"/>
              <a:t> </a:t>
            </a:r>
            <a:r>
              <a:rPr lang="cs-CZ" altLang="cs-CZ" sz="4800" dirty="0" err="1"/>
              <a:t>your</a:t>
            </a:r>
            <a:r>
              <a:rPr lang="cs-CZ" altLang="cs-CZ" sz="4800" dirty="0"/>
              <a:t> </a:t>
            </a:r>
            <a:r>
              <a:rPr lang="cs-CZ" altLang="cs-CZ" sz="4800" dirty="0" err="1"/>
              <a:t>attention</a:t>
            </a:r>
            <a:r>
              <a:rPr lang="cs-CZ" altLang="cs-CZ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9409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106</Words>
  <Application>Microsoft Office PowerPoint</Application>
  <PresentationFormat>Předvádění na obrazovce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 Tumors of the liver  </vt:lpstr>
      <vt:lpstr>Tumors of the liver</vt:lpstr>
      <vt:lpstr>Surveilance of HCC in liver cirrhosis</vt:lpstr>
      <vt:lpstr>USG: HCC -  early</vt:lpstr>
      <vt:lpstr>USG: HCC - advanced</vt:lpstr>
      <vt:lpstr>Classification of HCC and treatment strategy</vt:lpstr>
      <vt:lpstr>Prezentace aplikace PowerPoint</vt:lpstr>
    </vt:vector>
  </TitlesOfParts>
  <Company>FNKV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Celiakie</dc:title>
  <dc:creator>hoffmanovai</dc:creator>
  <cp:lastModifiedBy>Pavlina Pithova</cp:lastModifiedBy>
  <cp:revision>366</cp:revision>
  <dcterms:created xsi:type="dcterms:W3CDTF">2017-01-20T12:13:33Z</dcterms:created>
  <dcterms:modified xsi:type="dcterms:W3CDTF">2023-08-03T08:07:41Z</dcterms:modified>
</cp:coreProperties>
</file>