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76" r:id="rId6"/>
    <p:sldId id="262" r:id="rId7"/>
    <p:sldId id="273" r:id="rId8"/>
    <p:sldId id="261" r:id="rId9"/>
    <p:sldId id="280" r:id="rId10"/>
    <p:sldId id="278" r:id="rId11"/>
    <p:sldId id="279" r:id="rId12"/>
    <p:sldId id="263" r:id="rId13"/>
    <p:sldId id="290" r:id="rId14"/>
    <p:sldId id="264" r:id="rId15"/>
    <p:sldId id="289" r:id="rId16"/>
    <p:sldId id="288" r:id="rId17"/>
    <p:sldId id="285" r:id="rId18"/>
    <p:sldId id="284" r:id="rId19"/>
    <p:sldId id="267" r:id="rId20"/>
    <p:sldId id="270" r:id="rId21"/>
    <p:sldId id="281" r:id="rId22"/>
    <p:sldId id="272" r:id="rId23"/>
    <p:sldId id="286" r:id="rId24"/>
    <p:sldId id="287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BD2EB-68F7-449F-9CD1-627E9229BAA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5B99C-2EA8-4BD7-A7D1-B5D5EAB4B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4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81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3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4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44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5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68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07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5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6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93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3C1B-118E-4959-B1CE-9D59C542E798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A564-8045-4579-8CD3-7B60AA344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72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0"/>
            <a:ext cx="1148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0"/>
            <a:ext cx="1148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333375"/>
            <a:ext cx="86772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0"/>
            <a:ext cx="1157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80962"/>
            <a:ext cx="88201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57150"/>
            <a:ext cx="12411075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57150"/>
            <a:ext cx="12411075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9" y="-28575"/>
            <a:ext cx="1198245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-14288"/>
            <a:ext cx="1198245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9050"/>
            <a:ext cx="103536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95250"/>
            <a:ext cx="9639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0"/>
            <a:ext cx="1198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409575"/>
            <a:ext cx="81534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347662"/>
            <a:ext cx="118586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80962"/>
            <a:ext cx="92487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9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0"/>
            <a:ext cx="1102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0"/>
            <a:ext cx="1102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476250"/>
            <a:ext cx="86677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519112"/>
            <a:ext cx="84201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747712"/>
            <a:ext cx="91344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57162"/>
            <a:ext cx="96678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0</Words>
  <Application>Microsoft Office PowerPoint</Application>
  <PresentationFormat>Širokoúhlá obrazovka</PresentationFormat>
  <Paragraphs>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Hundie Tesfaye 42314</dc:creator>
  <cp:lastModifiedBy>Hundie Tesfaye 42314</cp:lastModifiedBy>
  <cp:revision>42</cp:revision>
  <dcterms:created xsi:type="dcterms:W3CDTF">2019-03-13T09:12:49Z</dcterms:created>
  <dcterms:modified xsi:type="dcterms:W3CDTF">2020-05-18T09:31:37Z</dcterms:modified>
</cp:coreProperties>
</file>