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1" r:id="rId3"/>
    <p:sldId id="264" r:id="rId4"/>
    <p:sldId id="263" r:id="rId5"/>
    <p:sldId id="262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E2E7A-D13C-4212-9395-50D8BA0DA4CC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7B3BE-D26A-4463-A113-0E0FC5485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63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6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3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1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27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9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87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82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16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80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3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21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3990-356E-4EF7-821F-3D08915FFECF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AF5B7-F5D8-4ECD-9739-DB75EE85A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90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obodauceni.cz/video/skola-sudbury-valley1/" TargetMode="External"/><Relationship Id="rId2" Type="http://schemas.openxmlformats.org/officeDocument/2006/relationships/hyperlink" Target="https://www.svobodauce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vobodauceni.cz/clanek/summerhill-v-odpovedich-tamniho-ucitele/" TargetMode="External"/><Relationship Id="rId4" Type="http://schemas.openxmlformats.org/officeDocument/2006/relationships/hyperlink" Target="https://www.youtube.com/watch?v=Q-ya9TWqH4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numfelix.cz/" TargetMode="External"/><Relationship Id="rId2" Type="http://schemas.openxmlformats.org/officeDocument/2006/relationships/hyperlink" Target="https://www.eudec.org/Member+Schoo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ezekbezklece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o.cz/scioskoly/principy.asp" TargetMode="External"/><Relationship Id="rId2" Type="http://schemas.openxmlformats.org/officeDocument/2006/relationships/hyperlink" Target="https://www.scio.cz/scioskoly/jednotlive-scioskoly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o.cz/scioskol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Doplněk ke svobodným školám</a:t>
            </a:r>
            <a:br>
              <a:rPr lang="cs-CZ" dirty="0" smtClean="0"/>
            </a:br>
            <a:r>
              <a:rPr lang="cs-CZ" dirty="0" smtClean="0"/>
              <a:t>Jana Straková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5. 3. 2019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6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filosofii svobodných škol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Zdroj informací:</a:t>
            </a:r>
          </a:p>
          <a:p>
            <a:pPr marL="0" indent="0">
              <a:buNone/>
            </a:pPr>
            <a:r>
              <a:rPr lang="cs-CZ" dirty="0" smtClean="0"/>
              <a:t>Svoboda </a:t>
            </a:r>
            <a:r>
              <a:rPr lang="cs-CZ" dirty="0"/>
              <a:t>učení (</a:t>
            </a:r>
            <a:r>
              <a:rPr lang="cs-CZ" dirty="0">
                <a:hlinkClick r:id="rId2"/>
              </a:rPr>
              <a:t>https://www.svobodauceni.cz/</a:t>
            </a:r>
            <a:r>
              <a:rPr lang="cs-CZ" dirty="0"/>
              <a:t> 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Video o </a:t>
            </a:r>
            <a:r>
              <a:rPr lang="cs-CZ" dirty="0" err="1" smtClean="0"/>
              <a:t>Sudbury</a:t>
            </a:r>
            <a:r>
              <a:rPr lang="cs-CZ" dirty="0" smtClean="0"/>
              <a:t> </a:t>
            </a:r>
            <a:r>
              <a:rPr lang="cs-CZ" dirty="0" err="1" smtClean="0"/>
              <a:t>valley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https://www.svobodauceni.cz/video/skola-sudbury-valley1/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Rozhovor s absolventkou </a:t>
            </a:r>
            <a:r>
              <a:rPr lang="cs-CZ" dirty="0" err="1"/>
              <a:t>Sudbury</a:t>
            </a:r>
            <a:r>
              <a:rPr lang="cs-CZ" dirty="0"/>
              <a:t> </a:t>
            </a:r>
            <a:r>
              <a:rPr lang="cs-CZ" dirty="0" err="1"/>
              <a:t>valley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://www.youtube.com/watch?v=Q-ya9TWqH4s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 smtClean="0"/>
              <a:t>Summerhil</a:t>
            </a:r>
            <a:r>
              <a:rPr lang="cs-CZ" dirty="0" smtClean="0"/>
              <a:t> v odpovědích učitele:</a:t>
            </a:r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://www.svobodauceni.cz/clanek/summerhill-v-odpovedich-tamniho-ucitele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3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A.S. Neil: </a:t>
            </a:r>
            <a:r>
              <a:rPr lang="cs-CZ" dirty="0" err="1" smtClean="0"/>
              <a:t>Summerhill</a:t>
            </a:r>
            <a:r>
              <a:rPr lang="cs-CZ" dirty="0" smtClean="0"/>
              <a:t> – Příběh první demokratické školy na světě. </a:t>
            </a:r>
            <a:r>
              <a:rPr lang="cs-CZ" dirty="0" err="1" smtClean="0"/>
              <a:t>Peoplecomm</a:t>
            </a:r>
            <a:r>
              <a:rPr lang="cs-CZ" dirty="0" smtClean="0"/>
              <a:t>, 2015</a:t>
            </a:r>
          </a:p>
          <a:p>
            <a:pPr marL="0" indent="0">
              <a:buNone/>
            </a:pPr>
            <a:r>
              <a:rPr lang="cs-CZ" dirty="0" smtClean="0"/>
              <a:t>Kopřiva, P., Nováčková, J., Nevolová, D., Kopřivová, T.: Respektovat a být respektován. </a:t>
            </a: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2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Svobodné školy v Evropě a v ČR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Svobodných škol v Evropě není mnoho: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https://www.eudec.org/Member+Schools</a:t>
            </a:r>
            <a:endParaRPr lang="cs-CZ" dirty="0"/>
          </a:p>
          <a:p>
            <a:pPr marL="0" indent="0">
              <a:buNone/>
            </a:pPr>
            <a:r>
              <a:rPr lang="en-GB" dirty="0" smtClean="0"/>
              <a:t>European </a:t>
            </a:r>
            <a:r>
              <a:rPr lang="en-GB" dirty="0"/>
              <a:t>Democratic Education </a:t>
            </a:r>
            <a:r>
              <a:rPr lang="en-GB" dirty="0" smtClean="0"/>
              <a:t>Community</a:t>
            </a:r>
            <a:endParaRPr lang="cs-CZ" dirty="0" smtClean="0"/>
          </a:p>
          <a:p>
            <a:pPr marL="0" indent="0">
              <a:buNone/>
            </a:pPr>
            <a:endParaRPr lang="cs-CZ" dirty="0" smtClean="0">
              <a:hlinkClick r:id="rId3"/>
            </a:endParaRPr>
          </a:p>
          <a:p>
            <a:pPr marL="0" indent="0">
              <a:buNone/>
            </a:pPr>
            <a:r>
              <a:rPr lang="cs-CZ" dirty="0" smtClean="0"/>
              <a:t>Svobodné školy v ČR se hlásí k naplňování RVP:</a:t>
            </a:r>
            <a:endParaRPr lang="cs-CZ" dirty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http://donumfelix.cz/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>
                <a:hlinkClick r:id="rId4"/>
              </a:rPr>
              <a:t>http://jezekbezklece.cz/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96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Scio</a:t>
            </a:r>
            <a:r>
              <a:rPr lang="cs-CZ" dirty="0" smtClean="0"/>
              <a:t> školy - Prvky svobodného vzdělávání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Aktuálně 9 základních škol a 1 střední škola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https://www.scio.cz/scioskoly/jednotlive-scioskoly.asp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Principy a hodnoty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https://www.scio.cz/scioskoly/principy.asp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Představení </a:t>
            </a:r>
            <a:r>
              <a:rPr lang="cs-CZ" dirty="0" err="1" smtClean="0"/>
              <a:t>Scio</a:t>
            </a:r>
            <a:r>
              <a:rPr lang="cs-CZ" dirty="0" smtClean="0"/>
              <a:t> školy (video dole na stránce)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https://www.scio.cz/scioskoly/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3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167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Doplněk ke svobodným školám Jana Straková</vt:lpstr>
      <vt:lpstr>Informace o filosofii svobodných škol</vt:lpstr>
      <vt:lpstr>Literatura</vt:lpstr>
      <vt:lpstr>Svobodné školy v Evropě a v ČR</vt:lpstr>
      <vt:lpstr>Scio školy - Prvky svobodného vzdělávání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pedagogika</dc:title>
  <dc:creator>Strakova</dc:creator>
  <cp:lastModifiedBy>Uzivatel</cp:lastModifiedBy>
  <cp:revision>42</cp:revision>
  <cp:lastPrinted>2018-02-20T07:23:11Z</cp:lastPrinted>
  <dcterms:created xsi:type="dcterms:W3CDTF">2018-02-19T19:41:05Z</dcterms:created>
  <dcterms:modified xsi:type="dcterms:W3CDTF">2019-03-05T13:08:19Z</dcterms:modified>
</cp:coreProperties>
</file>