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7147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397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0759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2346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9079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293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8231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607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5401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6771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90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1954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2988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795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870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03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4541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forms/d/e/1FAIpQLScp1N12qpogriLlv4p0ftDTkJJ4R4NoFybOUFffwY7Ct1m_OA/viewfor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Morfio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4725144"/>
            <a:ext cx="7086600" cy="1656184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cs-CZ" sz="2900" dirty="0">
                <a:latin typeface="Trebuchet MS" panose="020B0603020202020204" pitchFamily="34" charset="0"/>
              </a:rPr>
              <a:t>Kurz: Korpusy ve výuce češtiny jako cizího jazyka</a:t>
            </a:r>
          </a:p>
          <a:p>
            <a:pPr algn="l"/>
            <a:r>
              <a:rPr lang="cs-CZ" sz="2900" dirty="0">
                <a:latin typeface="Trebuchet MS" panose="020B0603020202020204" pitchFamily="34" charset="0"/>
              </a:rPr>
              <a:t>Projekt: Zvýšení kvality vzdělávání a začleňování žáků s OMJ</a:t>
            </a:r>
          </a:p>
          <a:p>
            <a:pPr algn="l"/>
            <a:r>
              <a:rPr lang="cs-CZ" sz="2900" dirty="0">
                <a:latin typeface="Trebuchet MS" panose="020B0603020202020204" pitchFamily="34" charset="0"/>
              </a:rPr>
              <a:t>Autorky kurzu: </a:t>
            </a:r>
          </a:p>
          <a:p>
            <a:pPr algn="l"/>
            <a:r>
              <a:rPr lang="cs-CZ" sz="2900" dirty="0">
                <a:latin typeface="Trebuchet MS" panose="020B0603020202020204" pitchFamily="34" charset="0"/>
              </a:rPr>
              <a:t>	Mgr. Barbora Kukrechtová</a:t>
            </a:r>
          </a:p>
          <a:p>
            <a:pPr algn="l"/>
            <a:r>
              <a:rPr lang="cs-CZ" sz="2900" dirty="0">
                <a:latin typeface="Trebuchet MS" panose="020B0603020202020204" pitchFamily="34" charset="0"/>
              </a:rPr>
              <a:t>	Mgr. Věra Hejhalová, Ph.D.</a:t>
            </a:r>
          </a:p>
          <a:p>
            <a:pPr algn="l"/>
            <a:r>
              <a:rPr lang="cs-CZ" sz="2900" dirty="0">
                <a:latin typeface="Trebuchet MS" panose="020B0603020202020204" pitchFamily="34" charset="0"/>
              </a:rPr>
              <a:t>	Mgr. Lucie Lukešová, Ph.D.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Využití ve výuce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Morfio</a:t>
            </a:r>
            <a:r>
              <a:rPr lang="cs-CZ" dirty="0"/>
              <a:t> lze použít pro senzibilizaci žáků k morfologii i  slovotvorbě češtiny</a:t>
            </a:r>
          </a:p>
          <a:p>
            <a:r>
              <a:rPr lang="cs-CZ" dirty="0"/>
              <a:t>žáci si uvědomí, jak funguje jazykový systém češtiny</a:t>
            </a:r>
          </a:p>
          <a:p>
            <a:r>
              <a:rPr lang="cs-CZ" dirty="0"/>
              <a:t>na základě analogie budou schopni sami tvořit nová slova</a:t>
            </a:r>
          </a:p>
          <a:p>
            <a:r>
              <a:rPr lang="cs-CZ" dirty="0"/>
              <a:t>s aplikací lze pracovat metodou </a:t>
            </a:r>
            <a:r>
              <a:rPr lang="cs-CZ" dirty="0" err="1"/>
              <a:t>hands</a:t>
            </a:r>
            <a:r>
              <a:rPr lang="cs-CZ" dirty="0"/>
              <a:t>-on i </a:t>
            </a:r>
            <a:r>
              <a:rPr lang="cs-CZ" dirty="0" err="1"/>
              <a:t>hands-off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D28446-E7E8-45C3-8414-A164B1FAB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listy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142E7D2-1156-4771-A222-9EF3D5519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628800"/>
            <a:ext cx="6347714" cy="4412563"/>
          </a:xfrm>
        </p:spPr>
        <p:txBody>
          <a:bodyPr>
            <a:normAutofit/>
          </a:bodyPr>
          <a:lstStyle/>
          <a:p>
            <a:r>
              <a:rPr lang="cs-CZ" dirty="0"/>
              <a:t>Pracovní listy obsahují čtyři části. Na první straně naleznete anotaci a popsaný postup práce s pracovním listem. Druhou stranu tvoří samotný pracovní list, který lze namnožit a rozdat žákům. Po pracovním listu následuje popis práce s korpusem s názornými snímky obrazovky. Na konec je zařazeno řešení úkolů.</a:t>
            </a:r>
          </a:p>
          <a:p>
            <a:r>
              <a:rPr lang="cs-CZ" dirty="0"/>
              <a:t>Pracovní listy obsahují jak cvičení, která vyžadují přímou práci s korpusem během lekce nebo jako domácí úkol(</a:t>
            </a:r>
            <a:r>
              <a:rPr lang="cs-CZ" dirty="0" err="1"/>
              <a:t>hands</a:t>
            </a:r>
            <a:r>
              <a:rPr lang="cs-CZ" dirty="0"/>
              <a:t>-on), tak cvičení, ve kterých si žáci na základě příkladů z korpusu připravených učitelem uvědomují jazykový systém češtiny  (</a:t>
            </a:r>
            <a:r>
              <a:rPr lang="cs-CZ" dirty="0" err="1"/>
              <a:t>hands-off</a:t>
            </a:r>
            <a:r>
              <a:rPr lang="cs-CZ" dirty="0"/>
              <a:t>).</a:t>
            </a:r>
          </a:p>
          <a:p>
            <a:r>
              <a:rPr lang="cs-CZ" dirty="0"/>
              <a:t>Pracovní listy mají sloužit jako inspirace pro tvorbu vlastních korpusových cvičení.</a:t>
            </a:r>
          </a:p>
        </p:txBody>
      </p:sp>
    </p:spTree>
    <p:extLst>
      <p:ext uri="{BB962C8B-B14F-4D97-AF65-F5344CB8AC3E}">
        <p14:creationId xmlns:p14="http://schemas.microsoft.com/office/powerpoint/2010/main" val="3254518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D6C353-B1D0-4F21-A3B3-24ECD145A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3CC0825-7D26-42D5-BE41-8A4518157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cs-CZ" dirty="0"/>
              <a:t>Pročtěte si pracovní listy.</a:t>
            </a:r>
          </a:p>
          <a:p>
            <a:pPr lvl="1"/>
            <a:r>
              <a:rPr lang="cs-CZ" dirty="0"/>
              <a:t>Vyberte si jeden a ohodnoťte ho pomocí tohoto </a:t>
            </a:r>
            <a:r>
              <a:rPr lang="cs-CZ" dirty="0">
                <a:hlinkClick r:id="rId2"/>
              </a:rPr>
              <a:t>formuláře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Pokud budete moci, využijte ho ve výuce.</a:t>
            </a:r>
          </a:p>
          <a:p>
            <a:pPr>
              <a:buFont typeface="+mj-lt"/>
              <a:buAutoNum type="arabicPeriod"/>
            </a:pPr>
            <a:r>
              <a:rPr lang="cs-CZ" dirty="0"/>
              <a:t>Vytvořte vlastní pracovní list, ve kterém budou cvičení založená na aplikaci </a:t>
            </a:r>
            <a:r>
              <a:rPr lang="cs-CZ" dirty="0" err="1"/>
              <a:t>Morfio</a:t>
            </a:r>
            <a:r>
              <a:rPr lang="cs-CZ" dirty="0"/>
              <a:t>. Mohou vyžadovat přímou práci s korpusem ve výuce (</a:t>
            </a:r>
            <a:r>
              <a:rPr lang="cs-CZ" dirty="0" err="1"/>
              <a:t>hands</a:t>
            </a:r>
            <a:r>
              <a:rPr lang="cs-CZ" dirty="0"/>
              <a:t>-on), ale nemusí (</a:t>
            </a:r>
            <a:r>
              <a:rPr lang="cs-CZ" dirty="0" err="1"/>
              <a:t>hands-off</a:t>
            </a:r>
            <a:r>
              <a:rPr lang="cs-CZ" dirty="0"/>
              <a:t>). V rámci jednoho pracovního listu můžete zkombinovat také </a:t>
            </a:r>
            <a:r>
              <a:rPr lang="cs-CZ" dirty="0" err="1"/>
              <a:t>hands</a:t>
            </a:r>
            <a:r>
              <a:rPr lang="cs-CZ" dirty="0"/>
              <a:t>-on a </a:t>
            </a:r>
            <a:r>
              <a:rPr lang="cs-CZ" dirty="0" err="1"/>
              <a:t>hands-off</a:t>
            </a:r>
            <a:r>
              <a:rPr lang="cs-CZ" dirty="0"/>
              <a:t> aktivity. Inspirovat se můžete také předchozí prezentací k aplikaci </a:t>
            </a:r>
            <a:r>
              <a:rPr lang="cs-CZ" dirty="0" err="1"/>
              <a:t>Morfio</a:t>
            </a:r>
            <a:r>
              <a:rPr lang="cs-CZ" dirty="0"/>
              <a:t>.</a:t>
            </a:r>
          </a:p>
          <a:p>
            <a:pPr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9896952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218</TotalTime>
  <Words>250</Words>
  <Application>Microsoft Office PowerPoint</Application>
  <PresentationFormat>Předvádění na obrazovce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Fazeta</vt:lpstr>
      <vt:lpstr>Morfio</vt:lpstr>
      <vt:lpstr>Využití ve výuce</vt:lpstr>
      <vt:lpstr>Pracovní listy</vt:lpstr>
      <vt:lpstr>ÚKOLY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SyD</dc:title>
  <dc:creator>Věra Hejhalová</dc:creator>
  <cp:lastModifiedBy>Barbora Kukrechtová</cp:lastModifiedBy>
  <cp:revision>10</cp:revision>
  <dcterms:created xsi:type="dcterms:W3CDTF">2018-11-02T09:16:53Z</dcterms:created>
  <dcterms:modified xsi:type="dcterms:W3CDTF">2019-03-12T18:13:11Z</dcterms:modified>
</cp:coreProperties>
</file>