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C9BB9-021E-2EC3-7B77-68BCB8E08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FC5E37-4D34-BFA0-4F48-98ED19F70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68CD44-96E7-10EE-DFE0-6C8C0C3F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12B5-A7E0-403C-B95D-E3CC3D51D7B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B3498D-1928-4685-96D7-C000A6FBD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BADE56-AB6F-E46B-6AAA-1839B8850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2DEC-004D-4FB0-AA2C-25E69FD354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41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F232D3-628A-AE72-B933-1987795D6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A26FF78-59FC-053A-5D35-B2FF6F4E6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61B487-35AE-BBE1-B6F0-8295EA279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12B5-A7E0-403C-B95D-E3CC3D51D7B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F017EC-8844-65D6-A676-4074C25E8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1E25E5-61A1-B9C6-5D73-7A1C15D9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2DEC-004D-4FB0-AA2C-25E69FD354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06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390FA0B-EA09-6A7D-F1D5-857A73AB3E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F8BE8E8-D78B-8BD2-1961-0D4F2A7AE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E8EDF5-A074-A358-6284-EFA63EF99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12B5-A7E0-403C-B95D-E3CC3D51D7B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3EA1ED-AB26-D560-440E-0AEB8E909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4F6524-D02A-A954-EAA0-23547DC7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2DEC-004D-4FB0-AA2C-25E69FD354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44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ECC61-1B66-99D3-EB7F-EF1C42A45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293829-5115-2E6A-E489-66DA7F313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C72CA1-99E4-2309-BD05-9338D72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12B5-A7E0-403C-B95D-E3CC3D51D7B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B464FB-337F-28A7-D1D9-4B67A4EDA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7E89C8-C234-C5E2-99BA-176A636A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2DEC-004D-4FB0-AA2C-25E69FD354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55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042325-91B4-8DD3-E107-5626F5970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6FD2C7-7A67-98F3-A1AC-AA66CA3B8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D3BB9C-930C-5A6B-C90A-A8D8A80E0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12B5-A7E0-403C-B95D-E3CC3D51D7B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32749A-2C42-A31A-241A-3DE64C515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C432FC-41A6-553D-C66F-A6809E50C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2DEC-004D-4FB0-AA2C-25E69FD354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12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020745-18A6-026A-E6AE-D36E9774F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3495C4-F309-A1B2-6BDD-6F46A2D8EC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1F6253-0D01-05B3-5A75-E85F63E95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816491-8BEF-C14A-2633-13AB24387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12B5-A7E0-403C-B95D-E3CC3D51D7B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4CDB2A-F314-0423-03DF-A48AF7EF2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2F61AF-F050-7157-0B82-83C1CD4B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2DEC-004D-4FB0-AA2C-25E69FD354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56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813318-A8A9-0D10-2657-DDBF5B237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F8A36-4370-BCDD-E417-AECBF68C1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580C5E1-15D8-E478-EEA5-F227900A6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04D851B-2C5E-4B6E-F290-2806FE8637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C560E34-5727-BA8E-2224-F5B2AF823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36EEFA8-13F7-42C2-2E6B-28C3C593C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12B5-A7E0-403C-B95D-E3CC3D51D7B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8934E9D-FAD0-3C7A-888C-C3B62738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3F47452-1F64-3AEA-17DE-82AEF2B4C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2DEC-004D-4FB0-AA2C-25E69FD354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86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E18A24-5891-DD1C-79D5-4A7429BCA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AC4472D-86D1-C722-C852-C42B46071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12B5-A7E0-403C-B95D-E3CC3D51D7B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CECF5F5-13A7-907B-5377-E2FDD2F92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14CF79-0067-7244-9D9B-1D44EBFE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2DEC-004D-4FB0-AA2C-25E69FD354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606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0472EC-66A5-403F-070C-20474A07C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12B5-A7E0-403C-B95D-E3CC3D51D7B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6D4B5BB-0E45-BA04-90E6-AC8D00187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7AAD217-F20B-2489-3534-09B7A1B68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2DEC-004D-4FB0-AA2C-25E69FD354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669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973CEA-19AC-3636-DEC4-EA5B778DA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2DADD6-C01E-B0ED-06A8-E930BABCB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E54A02-9FEE-2CEE-5879-D88776086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29B28A-97D7-43BD-D33D-1C892F988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12B5-A7E0-403C-B95D-E3CC3D51D7B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BDB64D-AF01-60E7-51BD-624FD6F2A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2DA2936-6720-254D-2A4B-5D227200B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2DEC-004D-4FB0-AA2C-25E69FD354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60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3C8BEE-3D83-FDBF-CD35-4DAAFBAD4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0651089-7AF5-F947-9740-74662E91E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5EEAA50-9E79-D490-F77E-65A2F6320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709D11-8899-3D13-B5FF-29F94A2CC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12B5-A7E0-403C-B95D-E3CC3D51D7B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08F93A-6715-0402-FABB-5ABAE2DB0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7BF9C7-7A95-4EB2-9BEC-4746D5A27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2DEC-004D-4FB0-AA2C-25E69FD354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12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9375215-F2BB-9C61-87C4-3568E8A29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64C86C-65F3-E873-0105-1571FA40B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249B7A-39BD-5AEB-AD63-E43F33D333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112B5-A7E0-403C-B95D-E3CC3D51D7BC}" type="datetimeFigureOut">
              <a:rPr lang="de-DE" smtClean="0"/>
              <a:t>29.11.2023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483C47-01B9-6A81-F998-A8CA966036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096BD1-F940-22AB-69FC-2A4DB40498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22DEC-004D-4FB0-AA2C-25E69FD354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92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D4E39E-BF12-190F-E40B-4B6A4AC5C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Was kennzeichnet eine lebenswerte Stadt? </a:t>
            </a:r>
            <a:br>
              <a:rPr lang="de-DE" dirty="0"/>
            </a:br>
            <a:endParaRPr lang="de-DE" sz="2400" dirty="0"/>
          </a:p>
        </p:txBody>
      </p:sp>
      <p:pic>
        <p:nvPicPr>
          <p:cNvPr id="1026" name="Picture 2" descr="Stadt 4.0 - Grüner, vernetzter, lebenswerter edit.Magazin">
            <a:extLst>
              <a:ext uri="{FF2B5EF4-FFF2-40B4-BE49-F238E27FC236}">
                <a16:creationId xmlns:a16="http://schemas.microsoft.com/office/drawing/2014/main" id="{B0E0178D-1648-D2CB-3D63-BB430158D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0355"/>
            <a:ext cx="12198402" cy="5267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A8325D75-DAC4-CF38-64AC-267440C6D8CA}"/>
              </a:ext>
            </a:extLst>
          </p:cNvPr>
          <p:cNvSpPr txBox="1"/>
          <p:nvPr/>
        </p:nvSpPr>
        <p:spPr>
          <a:xfrm>
            <a:off x="8674316" y="2740453"/>
            <a:ext cx="2168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masis MT Pro Black" panose="02040A04050005020304" pitchFamily="18" charset="0"/>
              </a:rPr>
              <a:t>Engagement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5E92099-A21D-BBF4-833D-C1CBBE2AF8C7}"/>
              </a:ext>
            </a:extLst>
          </p:cNvPr>
          <p:cNvSpPr txBox="1"/>
          <p:nvPr/>
        </p:nvSpPr>
        <p:spPr>
          <a:xfrm>
            <a:off x="1618826" y="4805981"/>
            <a:ext cx="1287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masis MT Pro Black" panose="02040A04050005020304" pitchFamily="18" charset="0"/>
              </a:rPr>
              <a:t>Kultur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069A40B-DAC1-A8F8-6C4A-EAF5467E595C}"/>
              </a:ext>
            </a:extLst>
          </p:cNvPr>
          <p:cNvSpPr txBox="1"/>
          <p:nvPr/>
        </p:nvSpPr>
        <p:spPr>
          <a:xfrm>
            <a:off x="916711" y="2604435"/>
            <a:ext cx="1989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masis MT Pro Black" panose="02040A04050005020304" pitchFamily="18" charset="0"/>
              </a:rPr>
              <a:t>Architektur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1D4EA49-3FE2-02B1-4139-4A5AFF86911F}"/>
              </a:ext>
            </a:extLst>
          </p:cNvPr>
          <p:cNvSpPr txBox="1"/>
          <p:nvPr/>
        </p:nvSpPr>
        <p:spPr>
          <a:xfrm>
            <a:off x="2630986" y="4027607"/>
            <a:ext cx="3857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masis MT Pro Black" panose="02040A04050005020304" pitchFamily="18" charset="0"/>
              </a:rPr>
              <a:t>Einkaufsmöglichkeiten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0FBBB4B-D84D-54A9-40C2-E4CED2ED76FB}"/>
              </a:ext>
            </a:extLst>
          </p:cNvPr>
          <p:cNvSpPr txBox="1"/>
          <p:nvPr/>
        </p:nvSpPr>
        <p:spPr>
          <a:xfrm>
            <a:off x="6618872" y="4653589"/>
            <a:ext cx="1504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masis MT Pro Black" panose="02040A04050005020304" pitchFamily="18" charset="0"/>
              </a:rPr>
              <a:t>Verkehr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C5E48CD-2EFE-097E-891C-0C4A878031F0}"/>
              </a:ext>
            </a:extLst>
          </p:cNvPr>
          <p:cNvSpPr txBox="1"/>
          <p:nvPr/>
        </p:nvSpPr>
        <p:spPr>
          <a:xfrm>
            <a:off x="6315184" y="1837084"/>
            <a:ext cx="147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masis MT Pro Black" panose="02040A04050005020304" pitchFamily="18" charset="0"/>
              </a:rPr>
              <a:t>Freizeit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B1BD852-A8D9-92EF-5BCC-7ADBADEA77C3}"/>
              </a:ext>
            </a:extLst>
          </p:cNvPr>
          <p:cNvSpPr txBox="1"/>
          <p:nvPr/>
        </p:nvSpPr>
        <p:spPr>
          <a:xfrm>
            <a:off x="10070358" y="6030533"/>
            <a:ext cx="1129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masis MT Pro Black" panose="02040A04050005020304" pitchFamily="18" charset="0"/>
              </a:rPr>
              <a:t>Sport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E446E5C-9E1E-A843-2EDE-72B1D1E52DAA}"/>
              </a:ext>
            </a:extLst>
          </p:cNvPr>
          <p:cNvSpPr txBox="1"/>
          <p:nvPr/>
        </p:nvSpPr>
        <p:spPr>
          <a:xfrm>
            <a:off x="2549525" y="1874029"/>
            <a:ext cx="1555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masis MT Pro Black" panose="02040A04050005020304" pitchFamily="18" charset="0"/>
              </a:rPr>
              <a:t>Freunde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95016A2-ECD6-9D52-E0EE-335A133DE5AF}"/>
              </a:ext>
            </a:extLst>
          </p:cNvPr>
          <p:cNvSpPr txBox="1"/>
          <p:nvPr/>
        </p:nvSpPr>
        <p:spPr>
          <a:xfrm>
            <a:off x="3590984" y="6030533"/>
            <a:ext cx="1425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masis MT Pro Black" panose="02040A04050005020304" pitchFamily="18" charset="0"/>
              </a:rPr>
              <a:t>Familie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30F63C3-7453-A3DC-18A4-31E653469BEF}"/>
              </a:ext>
            </a:extLst>
          </p:cNvPr>
          <p:cNvSpPr txBox="1"/>
          <p:nvPr/>
        </p:nvSpPr>
        <p:spPr>
          <a:xfrm>
            <a:off x="8092253" y="5091137"/>
            <a:ext cx="3107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masis MT Pro Black" panose="02040A04050005020304" pitchFamily="18" charset="0"/>
              </a:rPr>
              <a:t>öffentlicher Raum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AF8EDBA-999B-F861-899A-3613DF89B08C}"/>
              </a:ext>
            </a:extLst>
          </p:cNvPr>
          <p:cNvSpPr txBox="1"/>
          <p:nvPr/>
        </p:nvSpPr>
        <p:spPr>
          <a:xfrm>
            <a:off x="5479518" y="2597771"/>
            <a:ext cx="1293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masis MT Pro Black" panose="02040A04050005020304" pitchFamily="18" charset="0"/>
              </a:rPr>
              <a:t>Politik 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8FD3DC1-022D-C84D-AB93-28E32DCE51EF}"/>
              </a:ext>
            </a:extLst>
          </p:cNvPr>
          <p:cNvSpPr txBox="1"/>
          <p:nvPr/>
        </p:nvSpPr>
        <p:spPr>
          <a:xfrm>
            <a:off x="9514661" y="460599"/>
            <a:ext cx="2240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masis MT Pro Black" panose="02040A04050005020304" pitchFamily="18" charset="0"/>
              </a:rPr>
              <a:t>Grün / Parks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D39A7CC2-BDBB-0719-5E72-1E4EBA9AB251}"/>
              </a:ext>
            </a:extLst>
          </p:cNvPr>
          <p:cNvSpPr txBox="1"/>
          <p:nvPr/>
        </p:nvSpPr>
        <p:spPr>
          <a:xfrm>
            <a:off x="8301820" y="1370782"/>
            <a:ext cx="1531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Amasis MT Pro Black" panose="02040A04050005020304" pitchFamily="18" charset="0"/>
              </a:rPr>
              <a:t>Wohnen </a:t>
            </a:r>
          </a:p>
        </p:txBody>
      </p:sp>
    </p:spTree>
    <p:extLst>
      <p:ext uri="{BB962C8B-B14F-4D97-AF65-F5344CB8AC3E}">
        <p14:creationId xmlns:p14="http://schemas.microsoft.com/office/powerpoint/2010/main" val="130704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Amasis MT Pro Black</vt:lpstr>
      <vt:lpstr>Arial</vt:lpstr>
      <vt:lpstr>Calibri</vt:lpstr>
      <vt:lpstr>Calibri Light</vt:lpstr>
      <vt:lpstr>Office</vt:lpstr>
      <vt:lpstr>Was kennzeichnet eine lebenswerte Stadt?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kennzeichnet eine lebenswerte Stadt?  </dc:title>
  <dc:creator>Klara Tschek</dc:creator>
  <cp:lastModifiedBy>Klara Tschek</cp:lastModifiedBy>
  <cp:revision>1</cp:revision>
  <dcterms:created xsi:type="dcterms:W3CDTF">2023-11-29T14:40:45Z</dcterms:created>
  <dcterms:modified xsi:type="dcterms:W3CDTF">2023-11-29T14:42:01Z</dcterms:modified>
</cp:coreProperties>
</file>