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4" r:id="rId2"/>
    <p:sldId id="349" r:id="rId3"/>
    <p:sldId id="276" r:id="rId4"/>
    <p:sldId id="350" r:id="rId5"/>
    <p:sldId id="33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484B"/>
    <a:srgbClr val="EE676B"/>
    <a:srgbClr val="B4D4E9"/>
    <a:srgbClr val="4472C4"/>
    <a:srgbClr val="8EA9D9"/>
    <a:srgbClr val="FFFFFF"/>
    <a:srgbClr val="005360"/>
    <a:srgbClr val="8CA4C0"/>
    <a:srgbClr val="CCDAEF"/>
    <a:srgbClr val="CED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91F7E-2836-4009-AB49-7203EB791513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7AB70-8F62-4EEE-8AAD-E17E370A0D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48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D1BF7-90A2-4CC7-800B-4B0B7261A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420A4A-2087-4019-811C-93EE25A71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78F5B0-8A04-4981-97D5-23C3D98B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820294-ED2A-49BD-931E-B80B7290B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93B974-78F6-4343-BC5E-6AD850D0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87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132B5-E1CD-4668-A6FC-0C7FAD3CE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BDEE78-0EFD-4A85-B3A7-E895990E8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443719-FE4C-41B8-BB1E-913869D7C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BDB6D5-5FAD-4923-B25B-FDFEBE6F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F9FA5D-61C2-4125-9490-B5DA05BF3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60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2F304CF-5684-4295-A01C-38B661814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70286E-70A3-41ED-B50A-EA12E92C2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0DC446-920E-4A5A-923D-56DA3517B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4E0CD7-9CD7-4212-93D0-E64032773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B0EBA0-01B2-4F3F-BB1F-696741C9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01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94549-26EC-4153-A202-FF8B3BB45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3C87E8-591B-4185-B46D-2370DD884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7351E3-0412-43AA-A2F7-FC340468E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51DED7-9E5C-43E8-A26C-2C22EB54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9727AA-1969-4E10-AF21-45433C9D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49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3A5F8-BC16-4DED-968B-5B07D6D52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6B53FA-028C-4D25-B765-C4B05DB60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9AA09B-8503-4168-8085-756669C03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E07EE7-84F7-42B7-854E-2CDD9AE7E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EE7B6F-BE76-4143-9122-FE498C239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34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61D122-B9FC-4B3E-A5DB-A31070F54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8314F2-7AD7-42EF-BF6D-782E288C6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EF162C6-1FE2-4FAF-879D-DEF6D7709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4E5FE5-1D02-4E8F-8626-5FCCF5C46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CBC418-F676-4DE8-AE97-C1B0B7E57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D65A90-C6C9-40DE-89B2-89F7A9F9B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33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A522E-21CF-4C17-823A-E29353FE5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296BE1-783E-4889-BDD5-08F43922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FB4329-14AD-40D2-9AC8-B424EC7C6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7901B00-2F82-4BC3-9777-8B39E5D01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7FD3AF4-4FE1-477F-81C8-DA8D13DE99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35F17B6-8A14-4B86-BDA9-3D576AA8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EC2AB4F-E99D-4228-B7DA-2565BA45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BF784A7-D125-4886-91D2-6E7347F9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820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5B69E-5A0F-458B-BE17-9ED23A222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62F8D3F-8500-46D8-A07F-8CEE37E40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6B62D41-6BD1-4867-B4B5-99C427D3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5130F3A-36C5-4BCF-B462-97B9A9424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01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AB13733-AC87-4F4E-B306-027CE6F4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C4DAA7B-211F-4704-B61D-ED41B69AA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1CF7D0A-99EA-4B94-A19C-5D7B6B91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90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7D9FF-3E4F-48C1-ADC6-79D25310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7E88B1-51D0-4567-90E3-9FAC24EA0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1B705A1-2CBC-4F75-87FF-D98CB4F69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432820-2DAC-480F-9644-1DF3E63FD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336712-C22D-4258-8FA5-63CA63F3D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C9656C-5B4F-4D45-AA7D-7C3E9237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70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9B45E-EC98-4445-9D34-96C471D85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A2FB831-3026-4ABB-84DD-467EA2045B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96BFADD-B3C9-46B5-B6E6-88C519BAB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B409D2-C4E3-4DA5-8DAE-29BFBFB38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7-A46E-4103-8A3D-920DF36CC4A0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E27371-0A0A-4BE9-B81D-1F97112D6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057EE7-1263-4AEA-97CE-6FE3673A7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ED27-6212-4862-87CC-C385F729C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1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1F10F7C-1827-4FD2-85BC-1818EDEAD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62F0B7-C82A-4A4C-8D06-8B2F0D1A5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157B62-DF5A-43DA-A218-7EF5723F1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43837-A46E-4103-8A3D-920DF36CC4A0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A50959-4F43-4A80-83FD-EADC8EA79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41E4EC-4046-43F1-8A96-E97CA5B03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BED27-6212-4862-87CC-C385F729C9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491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48E8AB-EC6B-4E42-A735-D258CF158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de-DE" sz="3700" b="1" dirty="0">
                <a:solidFill>
                  <a:srgbClr val="8CA4C0"/>
                </a:solidFill>
              </a:rPr>
              <a:t>Vergangenheitsformen</a:t>
            </a:r>
          </a:p>
        </p:txBody>
      </p:sp>
      <p:pic>
        <p:nvPicPr>
          <p:cNvPr id="5" name="Picture 4" descr="Viele Fragezeichen vor schwarzem Hintergrund">
            <a:extLst>
              <a:ext uri="{FF2B5EF4-FFF2-40B4-BE49-F238E27FC236}">
                <a16:creationId xmlns:a16="http://schemas.microsoft.com/office/drawing/2014/main" id="{A29C01E7-2BFE-4B7E-9F28-C7C1B761CC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594" r="2" b="2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147FF5-19E5-4572-8DD0-1ADC8613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r>
              <a:rPr lang="de-DE" sz="3200" dirty="0"/>
              <a:t>Welche Vergangenheitsformen gibt es?</a:t>
            </a:r>
          </a:p>
          <a:p>
            <a:r>
              <a:rPr lang="de-DE" sz="3200" dirty="0"/>
              <a:t>Wozu werden sie gebraucht?</a:t>
            </a:r>
          </a:p>
          <a:p>
            <a:r>
              <a:rPr lang="de-DE" sz="3200" dirty="0"/>
              <a:t>Wie werden sie gebildet?</a:t>
            </a:r>
          </a:p>
        </p:txBody>
      </p:sp>
    </p:spTree>
    <p:extLst>
      <p:ext uri="{BB962C8B-B14F-4D97-AF65-F5344CB8AC3E}">
        <p14:creationId xmlns:p14="http://schemas.microsoft.com/office/powerpoint/2010/main" val="3113888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D84BEA8-8865-419A-B395-5CE4BCFB4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115" y="548640"/>
            <a:ext cx="3966993" cy="5431536"/>
          </a:xfrm>
        </p:spPr>
        <p:txBody>
          <a:bodyPr>
            <a:normAutofit/>
          </a:bodyPr>
          <a:lstStyle/>
          <a:p>
            <a:pPr algn="r"/>
            <a:r>
              <a:rPr lang="de-DE" sz="5400" dirty="0"/>
              <a:t>Die </a:t>
            </a:r>
            <a:r>
              <a:rPr lang="de-DE" dirty="0"/>
              <a:t>grammatischen</a:t>
            </a:r>
            <a:r>
              <a:rPr lang="de-DE" sz="5400" dirty="0"/>
              <a:t> Zeiten</a:t>
            </a:r>
            <a:br>
              <a:rPr lang="de-DE" sz="5400" dirty="0"/>
            </a:br>
            <a:r>
              <a:rPr lang="de-DE" sz="5400" dirty="0"/>
              <a:t>- Verwendung II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DFFAC8-5486-465B-A17B-1E7A4D89B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de-DE" sz="2200" dirty="0"/>
              <a:t>Es gibt das Präteritum, das Perfekt und das Plusquamperfekt</a:t>
            </a:r>
          </a:p>
          <a:p>
            <a:r>
              <a:rPr lang="de-DE" sz="2200" dirty="0"/>
              <a:t>Verwendung: </a:t>
            </a:r>
          </a:p>
          <a:p>
            <a:r>
              <a:rPr lang="de-DE" sz="2200" b="1" dirty="0"/>
              <a:t>Plusquamperfekt</a:t>
            </a:r>
            <a:r>
              <a:rPr lang="de-DE" sz="2200" dirty="0"/>
              <a:t>: nur in Zusammenhang mit einer anderen Vergangenheitsform, um eine frühere Vergangenheit anzuzeigen: Als wir am Bahnhof ankamen, war der Zug schon abgefahren</a:t>
            </a:r>
          </a:p>
          <a:p>
            <a:r>
              <a:rPr lang="de-DE" sz="2200" b="1" dirty="0"/>
              <a:t>Perfekt</a:t>
            </a:r>
            <a:r>
              <a:rPr lang="de-DE" sz="2200" dirty="0"/>
              <a:t>: die häufigste Vergangenheitsform, vor allem im Alltag</a:t>
            </a:r>
          </a:p>
          <a:p>
            <a:r>
              <a:rPr lang="de-DE" sz="2200" dirty="0"/>
              <a:t>Impliziert Relevanz für die Gegenwart (das Ergebnis ist wichtig) </a:t>
            </a:r>
          </a:p>
          <a:p>
            <a:r>
              <a:rPr lang="de-DE" sz="2200" b="1" dirty="0"/>
              <a:t>Präteritum</a:t>
            </a:r>
            <a:r>
              <a:rPr lang="de-DE" sz="2200" dirty="0"/>
              <a:t> (Imperfekt) : eher im schriftlichen, in Geschichten</a:t>
            </a:r>
          </a:p>
          <a:p>
            <a:r>
              <a:rPr lang="de-DE" sz="2200" dirty="0"/>
              <a:t>Aber: fast immer bei Grundverben (sein, haben) und Modalverben</a:t>
            </a:r>
          </a:p>
        </p:txBody>
      </p:sp>
    </p:spTree>
    <p:extLst>
      <p:ext uri="{BB962C8B-B14F-4D97-AF65-F5344CB8AC3E}">
        <p14:creationId xmlns:p14="http://schemas.microsoft.com/office/powerpoint/2010/main" val="101315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D84BEA8-8865-419A-B395-5CE4BCFB4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115" y="548640"/>
            <a:ext cx="3966993" cy="5431536"/>
          </a:xfrm>
        </p:spPr>
        <p:txBody>
          <a:bodyPr>
            <a:normAutofit/>
          </a:bodyPr>
          <a:lstStyle/>
          <a:p>
            <a:pPr algn="r"/>
            <a:r>
              <a:rPr lang="de-DE" sz="5400" dirty="0"/>
              <a:t>Die </a:t>
            </a:r>
            <a:r>
              <a:rPr lang="de-DE" dirty="0"/>
              <a:t>grammatischen</a:t>
            </a:r>
            <a:r>
              <a:rPr lang="de-DE" sz="5400" dirty="0"/>
              <a:t> Zeiten</a:t>
            </a:r>
            <a:br>
              <a:rPr lang="de-DE" sz="5400" dirty="0"/>
            </a:br>
            <a:r>
              <a:rPr lang="de-DE" sz="5400" dirty="0"/>
              <a:t>-</a:t>
            </a:r>
            <a:br>
              <a:rPr lang="de-DE" sz="5400" dirty="0"/>
            </a:br>
            <a:r>
              <a:rPr lang="de-DE" sz="5400" dirty="0"/>
              <a:t>FORMEN I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DFFAC8-5486-465B-A17B-1E7A4D89B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 fontScale="92500" lnSpcReduction="10000"/>
          </a:bodyPr>
          <a:lstStyle/>
          <a:p>
            <a:r>
              <a:rPr lang="de-DE" sz="2200" b="1" dirty="0"/>
              <a:t>Präteritum: </a:t>
            </a:r>
            <a:r>
              <a:rPr lang="de-DE" sz="2200" dirty="0"/>
              <a:t>sagen: ich sagte, </a:t>
            </a:r>
            <a:r>
              <a:rPr lang="de-DE" sz="2200" dirty="0" err="1"/>
              <a:t>ausprechen</a:t>
            </a:r>
            <a:r>
              <a:rPr lang="de-DE" sz="2200" dirty="0"/>
              <a:t>: er sprach aus</a:t>
            </a:r>
          </a:p>
          <a:p>
            <a:r>
              <a:rPr lang="de-DE" sz="2200" b="1" dirty="0"/>
              <a:t>Perfekt</a:t>
            </a:r>
            <a:r>
              <a:rPr lang="de-DE" sz="2200" dirty="0"/>
              <a:t>: Hilfsverb + Partizip: ich habe gesagt, er hat ausgesprochen </a:t>
            </a:r>
          </a:p>
          <a:p>
            <a:r>
              <a:rPr lang="de-DE" sz="2200" b="1" dirty="0"/>
              <a:t>Plusquamperfekt</a:t>
            </a:r>
            <a:r>
              <a:rPr lang="de-DE" sz="2200" dirty="0"/>
              <a:t>: Hilfsverb im Präteritum + Partizip II: ich hatte gesagt, er hatte ausgesprochen</a:t>
            </a:r>
          </a:p>
          <a:p>
            <a:pPr marL="0" indent="0">
              <a:buNone/>
            </a:pPr>
            <a:r>
              <a:rPr lang="de-DE" sz="2200" dirty="0"/>
              <a:t>Es gibt regelmäßige Verben </a:t>
            </a:r>
            <a:r>
              <a:rPr lang="de-DE" sz="2200" i="1" dirty="0"/>
              <a:t>sagen – sagte – gesagt, </a:t>
            </a:r>
            <a:r>
              <a:rPr lang="de-DE" sz="2200" dirty="0"/>
              <a:t>unregelmäßige </a:t>
            </a:r>
            <a:r>
              <a:rPr lang="de-DE" sz="2200" i="1" dirty="0"/>
              <a:t>sprechen – sprach – gesprochen </a:t>
            </a:r>
            <a:r>
              <a:rPr lang="de-DE" sz="2200" dirty="0"/>
              <a:t>und gemischte Verben:</a:t>
            </a:r>
            <a:r>
              <a:rPr lang="de-DE" sz="2200" i="1" dirty="0"/>
              <a:t> denken – dachte – gedacht</a:t>
            </a:r>
          </a:p>
          <a:p>
            <a:pPr marL="0" indent="0">
              <a:buNone/>
            </a:pPr>
            <a:r>
              <a:rPr lang="de-DE" sz="2200" dirty="0"/>
              <a:t>Regelmäßige Verben: </a:t>
            </a:r>
          </a:p>
          <a:p>
            <a:pPr marL="0" indent="0">
              <a:buNone/>
            </a:pPr>
            <a:r>
              <a:rPr lang="de-DE" sz="2200" dirty="0"/>
              <a:t>Präteritum: Stamm + Endung </a:t>
            </a:r>
            <a:r>
              <a:rPr lang="de-DE" sz="2200" i="1" dirty="0" err="1"/>
              <a:t>te</a:t>
            </a:r>
            <a:r>
              <a:rPr lang="de-DE" sz="2200" i="1" dirty="0"/>
              <a:t> </a:t>
            </a:r>
            <a:r>
              <a:rPr lang="de-DE" sz="2200" dirty="0"/>
              <a:t>(+persönliche Endung): </a:t>
            </a:r>
            <a:r>
              <a:rPr lang="de-DE" sz="2200" i="1" dirty="0"/>
              <a:t>ich sagte, du sagtest</a:t>
            </a:r>
          </a:p>
          <a:p>
            <a:pPr marL="0" indent="0">
              <a:buNone/>
            </a:pPr>
            <a:r>
              <a:rPr lang="de-DE" sz="2200" dirty="0"/>
              <a:t>Partizip II: (</a:t>
            </a:r>
            <a:r>
              <a:rPr lang="de-DE" sz="2200" dirty="0" err="1"/>
              <a:t>ge</a:t>
            </a:r>
            <a:r>
              <a:rPr lang="de-DE" sz="2200" dirty="0"/>
              <a:t>+) Stamm + Endung </a:t>
            </a:r>
            <a:r>
              <a:rPr lang="de-DE" sz="2200" i="1" dirty="0"/>
              <a:t>-t: gesagt</a:t>
            </a:r>
          </a:p>
          <a:p>
            <a:pPr marL="0" indent="0">
              <a:buNone/>
            </a:pPr>
            <a:r>
              <a:rPr lang="de-DE" sz="2200" dirty="0"/>
              <a:t>Unregelmäßige Verben: </a:t>
            </a:r>
          </a:p>
          <a:p>
            <a:pPr marL="0" indent="0">
              <a:buNone/>
            </a:pPr>
            <a:r>
              <a:rPr lang="de-DE" sz="2200" dirty="0"/>
              <a:t>Änderung des Stammvokals, beim Partizip Endung </a:t>
            </a:r>
            <a:r>
              <a:rPr lang="de-DE" sz="2200" i="1" dirty="0"/>
              <a:t>–en: gesprochen</a:t>
            </a:r>
          </a:p>
          <a:p>
            <a:pPr marL="0" indent="0">
              <a:buNone/>
            </a:pPr>
            <a:r>
              <a:rPr lang="de-DE" sz="2200" dirty="0"/>
              <a:t>Mischverben: Änderung des Stammvokals, beim Partizip II Endung </a:t>
            </a:r>
            <a:r>
              <a:rPr lang="de-DE" sz="2200" i="1" dirty="0"/>
              <a:t>–t: gedacht </a:t>
            </a:r>
          </a:p>
        </p:txBody>
      </p:sp>
    </p:spTree>
    <p:extLst>
      <p:ext uri="{BB962C8B-B14F-4D97-AF65-F5344CB8AC3E}">
        <p14:creationId xmlns:p14="http://schemas.microsoft.com/office/powerpoint/2010/main" val="259357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D84BEA8-8865-419A-B395-5CE4BCFB4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115" y="548640"/>
            <a:ext cx="3966993" cy="5431536"/>
          </a:xfrm>
        </p:spPr>
        <p:txBody>
          <a:bodyPr>
            <a:normAutofit/>
          </a:bodyPr>
          <a:lstStyle/>
          <a:p>
            <a:pPr algn="r"/>
            <a:r>
              <a:rPr lang="de-DE" sz="5400" dirty="0"/>
              <a:t>Die </a:t>
            </a:r>
            <a:r>
              <a:rPr lang="de-DE" dirty="0"/>
              <a:t>grammatischen</a:t>
            </a:r>
            <a:r>
              <a:rPr lang="de-DE" sz="5400" dirty="0"/>
              <a:t> Zeiten</a:t>
            </a:r>
            <a:br>
              <a:rPr lang="de-DE" sz="5400" dirty="0"/>
            </a:br>
            <a:r>
              <a:rPr lang="de-DE" sz="5400" dirty="0"/>
              <a:t>-</a:t>
            </a:r>
            <a:br>
              <a:rPr lang="de-DE" sz="5400" dirty="0"/>
            </a:br>
            <a:r>
              <a:rPr lang="de-DE" sz="5400" dirty="0"/>
              <a:t>FORMEN II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DFFAC8-5486-465B-A17B-1E7A4D89B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de-DE" sz="2200" dirty="0"/>
              <a:t>beim Perfekt und Plusquamperfekt</a:t>
            </a:r>
          </a:p>
          <a:p>
            <a:pPr marL="0" indent="0">
              <a:buNone/>
            </a:pPr>
            <a:r>
              <a:rPr lang="de-DE" sz="2200" dirty="0"/>
              <a:t>DAS HILSFERB</a:t>
            </a:r>
          </a:p>
          <a:p>
            <a:pPr marL="0" indent="0">
              <a:buNone/>
            </a:pPr>
            <a:r>
              <a:rPr lang="de-DE" sz="2200" dirty="0"/>
              <a:t>Ist meist </a:t>
            </a:r>
            <a:r>
              <a:rPr lang="de-DE" sz="2200" i="1" dirty="0"/>
              <a:t>haben</a:t>
            </a:r>
          </a:p>
          <a:p>
            <a:pPr marL="0" indent="0">
              <a:buNone/>
            </a:pPr>
            <a:r>
              <a:rPr lang="de-DE" sz="2200" dirty="0"/>
              <a:t>Ist </a:t>
            </a:r>
            <a:r>
              <a:rPr lang="de-DE" sz="2200" i="1" dirty="0"/>
              <a:t>sein</a:t>
            </a:r>
            <a:r>
              <a:rPr lang="de-DE" sz="2200" dirty="0"/>
              <a:t> bei: </a:t>
            </a:r>
          </a:p>
          <a:p>
            <a:pPr marL="0" indent="0">
              <a:buNone/>
            </a:pPr>
            <a:r>
              <a:rPr lang="de-DE" sz="2200" dirty="0"/>
              <a:t>Verben der Bewegung: </a:t>
            </a:r>
            <a:r>
              <a:rPr lang="de-DE" sz="2200" i="1" dirty="0"/>
              <a:t>sie ist gefahren</a:t>
            </a:r>
            <a:r>
              <a:rPr lang="de-DE" sz="2200" dirty="0"/>
              <a:t>, </a:t>
            </a:r>
          </a:p>
          <a:p>
            <a:pPr marL="0" indent="0">
              <a:buNone/>
            </a:pPr>
            <a:r>
              <a:rPr lang="de-DE" sz="2200" dirty="0"/>
              <a:t>bei Verben der Zustandsänderung: </a:t>
            </a:r>
            <a:r>
              <a:rPr lang="de-DE" sz="2200" i="1" dirty="0"/>
              <a:t>ich bin eingeschlafen, </a:t>
            </a:r>
          </a:p>
          <a:p>
            <a:pPr marL="0" indent="0">
              <a:buNone/>
            </a:pPr>
            <a:r>
              <a:rPr lang="de-DE" sz="2200" dirty="0"/>
              <a:t>bei bestimmten Verben: </a:t>
            </a:r>
            <a:r>
              <a:rPr lang="de-DE" sz="2200" i="1" dirty="0"/>
              <a:t>sein: du bist gewesen, werden: sie ist geworden, bleiben: wir sind geblieben, passieren: es ist passiert / geschehen</a:t>
            </a:r>
          </a:p>
          <a:p>
            <a:pPr marL="0" indent="0">
              <a:buNone/>
            </a:pPr>
            <a:r>
              <a:rPr lang="de-DE" sz="2200" dirty="0"/>
              <a:t>DAS PARTIZIP</a:t>
            </a:r>
          </a:p>
          <a:p>
            <a:pPr marL="0" indent="0">
              <a:buNone/>
            </a:pPr>
            <a:r>
              <a:rPr lang="de-DE" sz="2200" dirty="0"/>
              <a:t>Kann regelmäßig sein </a:t>
            </a:r>
            <a:r>
              <a:rPr lang="de-DE" sz="2200" i="1" dirty="0"/>
              <a:t>gesagt</a:t>
            </a:r>
            <a:r>
              <a:rPr lang="de-DE" sz="2200" dirty="0"/>
              <a:t> oder unregelmäßig </a:t>
            </a:r>
            <a:r>
              <a:rPr lang="de-DE" sz="2200" i="1" dirty="0"/>
              <a:t>gesprochen</a:t>
            </a:r>
          </a:p>
          <a:p>
            <a:pPr marL="0" indent="0">
              <a:buNone/>
            </a:pPr>
            <a:r>
              <a:rPr lang="de-DE" sz="2200" dirty="0"/>
              <a:t>Bei trennbaren Präfixen: Präfix + </a:t>
            </a:r>
            <a:r>
              <a:rPr lang="de-DE" sz="2200" i="1" dirty="0" err="1"/>
              <a:t>ge</a:t>
            </a:r>
            <a:r>
              <a:rPr lang="de-DE" sz="2200" dirty="0"/>
              <a:t> + Stamm: </a:t>
            </a:r>
            <a:r>
              <a:rPr lang="de-DE" sz="2200" i="1" dirty="0"/>
              <a:t>ausgesagt, abgefahren</a:t>
            </a:r>
          </a:p>
          <a:p>
            <a:pPr marL="0" indent="0">
              <a:buNone/>
            </a:pPr>
            <a:r>
              <a:rPr lang="de-DE" sz="2200" dirty="0"/>
              <a:t>Bei nicht trennbaren Präfixen: Präfix + Stamm (ohne „</a:t>
            </a:r>
            <a:r>
              <a:rPr lang="de-DE" sz="2200" dirty="0" err="1"/>
              <a:t>ge</a:t>
            </a:r>
            <a:r>
              <a:rPr lang="de-DE" sz="2200" dirty="0"/>
              <a:t>“): </a:t>
            </a:r>
            <a:r>
              <a:rPr lang="de-DE" sz="2200" i="1" dirty="0"/>
              <a:t>versagt,  besprochen</a:t>
            </a:r>
          </a:p>
          <a:p>
            <a:pPr marL="0" indent="0">
              <a:buNone/>
            </a:pPr>
            <a:r>
              <a:rPr lang="de-DE" sz="2200" dirty="0"/>
              <a:t>Bei Verben auf –</a:t>
            </a:r>
            <a:r>
              <a:rPr lang="de-DE" sz="2200" i="1" dirty="0" err="1"/>
              <a:t>ieren</a:t>
            </a:r>
            <a:r>
              <a:rPr lang="de-DE" sz="2200" dirty="0"/>
              <a:t>: Stamm + regelmäßige Endung (-t): studiert, informiert</a:t>
            </a:r>
          </a:p>
        </p:txBody>
      </p:sp>
    </p:spTree>
    <p:extLst>
      <p:ext uri="{BB962C8B-B14F-4D97-AF65-F5344CB8AC3E}">
        <p14:creationId xmlns:p14="http://schemas.microsoft.com/office/powerpoint/2010/main" val="559949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4EFA054-F18F-4FDF-B2EC-351838756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Übertragen</a:t>
            </a:r>
            <a:r>
              <a:rPr lang="en-US" sz="37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 Sie in die </a:t>
            </a:r>
            <a:r>
              <a:rPr lang="en-US" sz="3700" b="1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adäquaten</a:t>
            </a:r>
            <a:r>
              <a:rPr lang="en-US" sz="37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Vergangenheitsformen</a:t>
            </a:r>
            <a:r>
              <a:rPr lang="en-US" sz="37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 </a:t>
            </a:r>
            <a:endParaRPr lang="en-US" sz="3700" kern="1200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F151321-B6A7-4F55-B5E6-7FE6699B2D0A}"/>
              </a:ext>
            </a:extLst>
          </p:cNvPr>
          <p:cNvSpPr txBox="1"/>
          <p:nvPr/>
        </p:nvSpPr>
        <p:spPr>
          <a:xfrm>
            <a:off x="1957987" y="2431765"/>
            <a:ext cx="8276026" cy="3320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1) Ich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wache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erst um 9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Uhr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auf. Ich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habe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also den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Wecker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um 7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Uhr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nicht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gehört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. 2) Da ich also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extrem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spät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dran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bin,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gehe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ich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gleich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los,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ohne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zu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frühstücken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oder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zu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duschen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. 3) Ich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gehe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zur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Bushaltestelle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. 4) Auf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halbem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Weg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fällt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mir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ein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dass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ich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meine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Unterlagen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vergessen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habe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. 5) Also muss ich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nochmals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zurück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gehen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und die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Unterlagen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holen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. 6) Dann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nehme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ich das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Fahrrad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und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fahre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zur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Uni. 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406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Breitbild</PresentationFormat>
  <Paragraphs>38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Vergangenheitsformen</vt:lpstr>
      <vt:lpstr>Die grammatischen Zeiten - Verwendung II</vt:lpstr>
      <vt:lpstr>Die grammatischen Zeiten - FORMEN I </vt:lpstr>
      <vt:lpstr>Die grammatischen Zeiten - FORMEN II </vt:lpstr>
      <vt:lpstr>Übertragen Sie in die adäquaten Vergangenheitsformen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 im Kurs Deutsch I</dc:title>
  <dc:creator>Klára Tschek</dc:creator>
  <cp:lastModifiedBy>Tschek, Klára</cp:lastModifiedBy>
  <cp:revision>79</cp:revision>
  <dcterms:created xsi:type="dcterms:W3CDTF">2021-02-06T14:02:05Z</dcterms:created>
  <dcterms:modified xsi:type="dcterms:W3CDTF">2022-10-19T16:32:47Z</dcterms:modified>
</cp:coreProperties>
</file>