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3" r:id="rId2"/>
    <p:sldId id="357" r:id="rId3"/>
    <p:sldId id="262" r:id="rId4"/>
    <p:sldId id="424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9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47985-5D54-2D3E-ED84-18D4B865E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9F8D0F-A945-A3A5-0ECB-BE1FFE6CC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B998B1-ED22-013D-8294-088FC6DB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FA559-8E76-D713-6606-252E69D75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391F20-23D1-04F0-4CF3-29E9C21CC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2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5962-4A83-3592-CB31-46D14642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3D38C9-EF63-B6BE-848C-15A88D54D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F0BE3-DB7B-61F6-5C51-D3609DCD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3203CE-A9EF-C946-EE5F-08FD72BE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31831C-8124-5F95-1B24-D44A7702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3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A6F251A-6A51-CFFC-8D24-3849DFCDB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E4D9D6-8467-262A-F930-DB63BB1BF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1218E-BEC1-B0BD-2323-D62A6714A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7BED1B-DA54-C663-570E-BEE5BF38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67824F-6BAA-1B0A-0F26-E0593BE33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49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6F841-B4CC-26BE-27E1-D02C1B960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59D065-0791-A371-C4B2-A066BD38A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A60CF4-628C-24C4-4BA7-60BDAD15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3C3126-DCAC-DF4F-B66D-3382B43C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F66984-B034-2EBC-20E7-353879CF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38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09A09-294E-7EFD-C465-7F352F11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900614-5173-EC22-8E74-CC93EE857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C4638A-1C32-5D4A-BB9B-E5C2E51E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FD2E45-A02E-A784-C1FB-DBB43961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CBE3A8-27C1-EEF3-BF6F-1B97F5AB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51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9D7E62-A1CD-154D-99F1-13C27E56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F3CDAA-83FC-23C1-EA85-F92010C6C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639E3E-C6BD-B56D-CE3D-A7E6016CC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F5E686-4468-C6A1-43BB-726BACC99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2F44C2-756B-F74B-2554-B8D7971A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3D7014-056D-4FDA-4885-F7A8CF05E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84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5D233-4D13-7DD8-DA6E-56D731452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8C2D7A-3671-E40C-08D0-9426BD02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956618-DBCF-5646-DC98-1869569C3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AF438FE-6FAF-E517-6BA7-680F4ECD6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62E84D7-C242-D2FB-8628-41759568E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C33953C-D4FB-5F15-BAE6-20D5FF35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D24EA0-FB01-89E7-B971-8418E79ED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CC3E43-37F8-4AF6-6AE6-9DFFAFCB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24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DDFA2-2129-3D06-C206-8F6434984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710BB8-A23D-1485-F19C-13D0D6C2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1CD290-1463-28E3-8B3A-B8822C2C9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B10EBE-6FD9-484B-589F-90B8EDAB0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66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2583934-49B8-93FC-45F5-4DAE90484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ED1F7AC-5883-4ABF-7CA7-B7B55D355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7A2F15-6035-2D02-0373-51959D7F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92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0425FA-8CB2-2AF6-1227-6C991950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BF7D84-D32E-031F-4A62-560A64F5D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C5D42D-F61F-6A02-5218-941C90386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D1EEFB-B49F-6E47-F7B0-8F37D5EC1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66D570-96C3-0BD8-60D3-279BC08A9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1D3C29-DB0C-58A7-A03C-32E26886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69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880778-D278-E97F-2A76-7751A8FE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BB76AA7-2DB4-B2AE-23D6-C78761C0B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EC3A10-AEB6-908E-D753-EAEAF66CB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BB0D95-E7C7-90C9-09D1-D8F3C4389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1EDE00-67F5-D91E-9F55-88C9D1964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DCFD0E-D665-10F1-88FF-77DC7A64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70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46A197A-0F0C-9CA0-1294-053CB4657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3E503F-9A54-C3E1-78BC-6332B8D64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0ECBBA-F0AF-E73D-7BFD-1C27A5A60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973E4-2D60-449E-93E5-57FE15D30EA8}" type="datetimeFigureOut">
              <a:rPr lang="de-DE" smtClean="0"/>
              <a:t>30.04.2026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005C1D-AE5E-6F1D-CC7C-C76D2E4F2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F36D0F-63CF-099F-C269-8C5714ADA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03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leidung, Im Haus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D1C3FDA6-8B5E-2649-C3ED-869ACFA9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8" r="-2" b="29791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Grafik 6" descr="Ein Bild, das Kleidung, Person, Menschliches Gesicht, draußen enthält.&#10;&#10;KI-generierte Inhalte können fehlerhaft sein.">
            <a:extLst>
              <a:ext uri="{FF2B5EF4-FFF2-40B4-BE49-F238E27FC236}">
                <a16:creationId xmlns:a16="http://schemas.microsoft.com/office/drawing/2014/main" id="{E5D98182-FAAB-2C00-659F-D1E98EF31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9" r="-2" b="21119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426B4CA-51A5-6DEB-139A-D04F16AEB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4659"/>
            <a:ext cx="5019074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A) Sie erstellen ein Porträt über die Gen 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D43912-AF6B-D0EB-71E5-6AE14743D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4687367"/>
            <a:ext cx="4917948" cy="13350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 und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dazu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werden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noch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formulieren</a:t>
            </a: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08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3EF6B-5F81-E636-E199-02170A70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B)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haben</a:t>
            </a:r>
            <a:r>
              <a:rPr lang="cs-CZ" dirty="0"/>
              <a:t>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Reise</a:t>
            </a:r>
            <a:r>
              <a:rPr lang="cs-CZ" dirty="0"/>
              <a:t> </a:t>
            </a:r>
            <a:r>
              <a:rPr lang="cs-CZ" dirty="0" err="1"/>
              <a:t>unternommen</a:t>
            </a:r>
            <a:r>
              <a:rPr lang="cs-CZ" dirty="0"/>
              <a:t> …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40041F-01E0-DD19-F705-8861A31F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Leitfragen (die Sie beantworten können, aber nicht müssen … Sie können auch anderes erzählen)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Wo waren Sie?</a:t>
            </a:r>
          </a:p>
          <a:p>
            <a:r>
              <a:rPr lang="de-DE" dirty="0"/>
              <a:t>Was haben Sie dort gemacht? </a:t>
            </a:r>
          </a:p>
          <a:p>
            <a:r>
              <a:rPr lang="de-DE" dirty="0"/>
              <a:t>Wie haben Sie sich fortbewegt? Wo haben Sie gewohnt? </a:t>
            </a:r>
          </a:p>
          <a:p>
            <a:r>
              <a:rPr lang="de-DE" dirty="0"/>
              <a:t>Wen haben Sie getroffen?</a:t>
            </a:r>
          </a:p>
          <a:p>
            <a:r>
              <a:rPr lang="de-DE" dirty="0"/>
              <a:t>Was haben Sie erlebt? Welche Abenteuer gab es? Was ist passiert? </a:t>
            </a:r>
          </a:p>
        </p:txBody>
      </p:sp>
    </p:spTree>
    <p:extLst>
      <p:ext uri="{BB962C8B-B14F-4D97-AF65-F5344CB8AC3E}">
        <p14:creationId xmlns:p14="http://schemas.microsoft.com/office/powerpoint/2010/main" val="121100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A3E597FF-80B9-B887-43E2-53089A72D6E9}"/>
              </a:ext>
            </a:extLst>
          </p:cNvPr>
          <p:cNvSpPr txBox="1"/>
          <p:nvPr/>
        </p:nvSpPr>
        <p:spPr>
          <a:xfrm>
            <a:off x="9515912" y="3143489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welcher Epoche waren Sie?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0AC70FE-9BE1-6079-216E-3B3B665FB7E4}"/>
              </a:ext>
            </a:extLst>
          </p:cNvPr>
          <p:cNvSpPr txBox="1"/>
          <p:nvPr/>
        </p:nvSpPr>
        <p:spPr>
          <a:xfrm>
            <a:off x="2013358" y="1065402"/>
            <a:ext cx="2321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/>
              <a:t>WICHTIG: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2BCCD4-A39D-F877-72FD-AD50C3843000}"/>
              </a:ext>
            </a:extLst>
          </p:cNvPr>
          <p:cNvSpPr txBox="1"/>
          <p:nvPr/>
        </p:nvSpPr>
        <p:spPr>
          <a:xfrm>
            <a:off x="1956625" y="2473565"/>
            <a:ext cx="6523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/>
              <a:t>Sie sind IN DER ZEIT gereist.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88B42DE5-9CB0-B722-02A8-C2CF7523C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8"/>
          <a:stretch/>
        </p:blipFill>
        <p:spPr>
          <a:xfrm>
            <a:off x="0" y="0"/>
            <a:ext cx="9367474" cy="711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4EECAD-731F-CA16-5BA7-F672B8AEA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e-DE" sz="4000" dirty="0">
                <a:solidFill>
                  <a:srgbClr val="0896C8"/>
                </a:solidFill>
              </a:rPr>
              <a:t>Mögliche Formate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34ADE4-802F-8D54-F57A-6FED2D2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Autofit/>
          </a:bodyPr>
          <a:lstStyle/>
          <a:p>
            <a:r>
              <a:rPr lang="de-DE" sz="2000" dirty="0"/>
              <a:t>Präsentation am 5.1.</a:t>
            </a:r>
          </a:p>
          <a:p>
            <a:r>
              <a:rPr lang="de-DE" sz="2000" dirty="0"/>
              <a:t>Text mit Bildern / </a:t>
            </a:r>
            <a:r>
              <a:rPr lang="de-DE" sz="2000" dirty="0" err="1"/>
              <a:t>Photos</a:t>
            </a:r>
            <a:r>
              <a:rPr lang="de-DE" sz="2000" dirty="0"/>
              <a:t>, ca. 1 Normseite (Abgabe auf </a:t>
            </a:r>
            <a:r>
              <a:rPr lang="de-DE" sz="2000" dirty="0" err="1"/>
              <a:t>Moodle</a:t>
            </a:r>
            <a:r>
              <a:rPr lang="de-DE" sz="2000" dirty="0"/>
              <a:t>) </a:t>
            </a:r>
          </a:p>
          <a:p>
            <a:r>
              <a:rPr lang="de-DE" sz="2000" dirty="0"/>
              <a:t>Videofilm (ca. 3-5 Minuten) (Abgabe auf </a:t>
            </a:r>
            <a:r>
              <a:rPr lang="de-DE" sz="2000" dirty="0" err="1"/>
              <a:t>Moodle</a:t>
            </a:r>
            <a:r>
              <a:rPr lang="de-DE" sz="2000" dirty="0"/>
              <a:t>) </a:t>
            </a:r>
          </a:p>
          <a:p>
            <a:r>
              <a:rPr lang="de-DE" sz="2000" dirty="0"/>
              <a:t>Comic</a:t>
            </a:r>
          </a:p>
          <a:p>
            <a:r>
              <a:rPr lang="de-DE" sz="2000" dirty="0"/>
              <a:t>Installation, Performance, ... </a:t>
            </a:r>
          </a:p>
          <a:p>
            <a:r>
              <a:rPr lang="de-DE" sz="2000" dirty="0"/>
              <a:t>... </a:t>
            </a:r>
          </a:p>
          <a:p>
            <a:pPr marL="0" indent="0">
              <a:buNone/>
            </a:pPr>
            <a:r>
              <a:rPr lang="de-DE" sz="2000" b="1" dirty="0">
                <a:solidFill>
                  <a:srgbClr val="0896C8"/>
                </a:solidFill>
              </a:rPr>
              <a:t>In deutscher Sprache!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61F361B-239B-3299-25E6-BEB6BBF6E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r="8300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01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Breitbild</PresentationFormat>
  <Paragraphs>21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</vt:lpstr>
      <vt:lpstr>A) Sie erstellen ein Porträt über die Gen Z</vt:lpstr>
      <vt:lpstr>B) Sie haben eine Reise unternommen … </vt:lpstr>
      <vt:lpstr>PowerPoint-Präsentation</vt:lpstr>
      <vt:lpstr>Mögliche Formate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Klara Tschek</dc:creator>
  <cp:lastModifiedBy>Klara Tschek</cp:lastModifiedBy>
  <cp:revision>4</cp:revision>
  <dcterms:created xsi:type="dcterms:W3CDTF">2025-12-16T19:49:20Z</dcterms:created>
  <dcterms:modified xsi:type="dcterms:W3CDTF">2026-04-30T19:30:16Z</dcterms:modified>
</cp:coreProperties>
</file>