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57" r:id="rId3"/>
    <p:sldId id="258" r:id="rId4"/>
    <p:sldId id="259" r:id="rId5"/>
    <p:sldId id="260" r:id="rId6"/>
    <p:sldId id="455"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22" r:id="rId21"/>
    <p:sldId id="382" r:id="rId22"/>
    <p:sldId id="383" r:id="rId23"/>
    <p:sldId id="274" r:id="rId24"/>
    <p:sldId id="431" r:id="rId25"/>
    <p:sldId id="428" r:id="rId26"/>
    <p:sldId id="430" r:id="rId27"/>
    <p:sldId id="432" r:id="rId28"/>
    <p:sldId id="275" r:id="rId29"/>
    <p:sldId id="276" r:id="rId30"/>
    <p:sldId id="277" r:id="rId31"/>
    <p:sldId id="392" r:id="rId32"/>
    <p:sldId id="279" r:id="rId33"/>
    <p:sldId id="280" r:id="rId34"/>
    <p:sldId id="281" r:id="rId35"/>
    <p:sldId id="282" r:id="rId36"/>
    <p:sldId id="389" r:id="rId37"/>
    <p:sldId id="390" r:id="rId38"/>
    <p:sldId id="378" r:id="rId39"/>
    <p:sldId id="283" r:id="rId40"/>
    <p:sldId id="284" r:id="rId41"/>
    <p:sldId id="285" r:id="rId42"/>
    <p:sldId id="441" r:id="rId43"/>
    <p:sldId id="442" r:id="rId44"/>
    <p:sldId id="443" r:id="rId45"/>
    <p:sldId id="286" r:id="rId46"/>
    <p:sldId id="287" r:id="rId47"/>
    <p:sldId id="444" r:id="rId48"/>
    <p:sldId id="440" r:id="rId49"/>
    <p:sldId id="288" r:id="rId50"/>
    <p:sldId id="458" r:id="rId51"/>
    <p:sldId id="433" r:id="rId52"/>
    <p:sldId id="454" r:id="rId53"/>
    <p:sldId id="434" r:id="rId54"/>
    <p:sldId id="435" r:id="rId55"/>
    <p:sldId id="436" r:id="rId56"/>
    <p:sldId id="437" r:id="rId57"/>
    <p:sldId id="457" r:id="rId58"/>
    <p:sldId id="438" r:id="rId59"/>
    <p:sldId id="459" r:id="rId60"/>
    <p:sldId id="446" r:id="rId61"/>
    <p:sldId id="447" r:id="rId62"/>
    <p:sldId id="448" r:id="rId63"/>
    <p:sldId id="316" r:id="rId64"/>
    <p:sldId id="449" r:id="rId65"/>
    <p:sldId id="450" r:id="rId66"/>
    <p:sldId id="451" r:id="rId67"/>
    <p:sldId id="452" r:id="rId68"/>
    <p:sldId id="289" r:id="rId69"/>
    <p:sldId id="396" r:id="rId70"/>
    <p:sldId id="397" r:id="rId71"/>
    <p:sldId id="398" r:id="rId72"/>
    <p:sldId id="399" r:id="rId73"/>
    <p:sldId id="400" r:id="rId74"/>
    <p:sldId id="401" r:id="rId75"/>
    <p:sldId id="290" r:id="rId76"/>
    <p:sldId id="291" r:id="rId77"/>
    <p:sldId id="460" r:id="rId78"/>
    <p:sldId id="292" r:id="rId79"/>
    <p:sldId id="293" r:id="rId80"/>
    <p:sldId id="461" r:id="rId81"/>
    <p:sldId id="462" r:id="rId82"/>
    <p:sldId id="467" r:id="rId83"/>
    <p:sldId id="323" r:id="rId84"/>
    <p:sldId id="385" r:id="rId85"/>
    <p:sldId id="468" r:id="rId86"/>
    <p:sldId id="469" r:id="rId87"/>
    <p:sldId id="326" r:id="rId88"/>
    <p:sldId id="463" r:id="rId89"/>
    <p:sldId id="333" r:id="rId90"/>
    <p:sldId id="328" r:id="rId91"/>
    <p:sldId id="329" r:id="rId92"/>
    <p:sldId id="330" r:id="rId93"/>
    <p:sldId id="331" r:id="rId94"/>
    <p:sldId id="332" r:id="rId95"/>
    <p:sldId id="379" r:id="rId96"/>
    <p:sldId id="380" r:id="rId97"/>
    <p:sldId id="470" r:id="rId98"/>
    <p:sldId id="471" r:id="rId99"/>
    <p:sldId id="472" r:id="rId100"/>
    <p:sldId id="473" r:id="rId101"/>
    <p:sldId id="464" r:id="rId102"/>
    <p:sldId id="474" r:id="rId103"/>
    <p:sldId id="475" r:id="rId104"/>
    <p:sldId id="476" r:id="rId105"/>
    <p:sldId id="478" r:id="rId106"/>
    <p:sldId id="477" r:id="rId107"/>
    <p:sldId id="453" r:id="rId108"/>
    <p:sldId id="479" r:id="rId109"/>
    <p:sldId id="480" r:id="rId110"/>
    <p:sldId id="456" r:id="rId111"/>
    <p:sldId id="481" r:id="rId112"/>
    <p:sldId id="341" r:id="rId113"/>
    <p:sldId id="342" r:id="rId114"/>
    <p:sldId id="343" r:id="rId115"/>
    <p:sldId id="344" r:id="rId116"/>
    <p:sldId id="345" r:id="rId117"/>
    <p:sldId id="346" r:id="rId118"/>
    <p:sldId id="347" r:id="rId119"/>
    <p:sldId id="348" r:id="rId120"/>
    <p:sldId id="349" r:id="rId121"/>
    <p:sldId id="350" r:id="rId122"/>
    <p:sldId id="482" r:id="rId123"/>
    <p:sldId id="352" r:id="rId124"/>
    <p:sldId id="483" r:id="rId125"/>
    <p:sldId id="484" r:id="rId126"/>
    <p:sldId id="485" r:id="rId127"/>
    <p:sldId id="486" r:id="rId128"/>
    <p:sldId id="487" r:id="rId129"/>
    <p:sldId id="295" r:id="rId130"/>
    <p:sldId id="296" r:id="rId131"/>
    <p:sldId id="297" r:id="rId132"/>
    <p:sldId id="298" r:id="rId133"/>
    <p:sldId id="299" r:id="rId134"/>
    <p:sldId id="300" r:id="rId135"/>
    <p:sldId id="301" r:id="rId136"/>
    <p:sldId id="308" r:id="rId137"/>
    <p:sldId id="353" r:id="rId138"/>
    <p:sldId id="303" r:id="rId139"/>
    <p:sldId id="354" r:id="rId140"/>
    <p:sldId id="302" r:id="rId141"/>
    <p:sldId id="306"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52" autoAdjust="0"/>
    <p:restoredTop sz="94660"/>
  </p:normalViewPr>
  <p:slideViewPr>
    <p:cSldViewPr snapToGrid="0">
      <p:cViewPr>
        <p:scale>
          <a:sx n="50" d="100"/>
          <a:sy n="50" d="100"/>
        </p:scale>
        <p:origin x="80"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ter" userId="f0b34736-958b-40d0-b05e-67362fccc785" providerId="ADAL" clId="{EF7D8F1F-C22F-4F38-9E0B-7D8C6FB5957F}"/>
    <pc:docChg chg="undo redo custSel addSld delSld modSld">
      <pc:chgData name="Walter" userId="f0b34736-958b-40d0-b05e-67362fccc785" providerId="ADAL" clId="{EF7D8F1F-C22F-4F38-9E0B-7D8C6FB5957F}" dt="2020-11-04T15:23:31.968" v="504" actId="47"/>
      <pc:docMkLst>
        <pc:docMk/>
      </pc:docMkLst>
      <pc:sldChg chg="modSp mod">
        <pc:chgData name="Walter" userId="f0b34736-958b-40d0-b05e-67362fccc785" providerId="ADAL" clId="{EF7D8F1F-C22F-4F38-9E0B-7D8C6FB5957F}" dt="2020-11-04T11:27:56.850" v="1" actId="27636"/>
        <pc:sldMkLst>
          <pc:docMk/>
          <pc:sldMk cId="2224304432" sldId="257"/>
        </pc:sldMkLst>
        <pc:spChg chg="mod">
          <ac:chgData name="Walter" userId="f0b34736-958b-40d0-b05e-67362fccc785" providerId="ADAL" clId="{EF7D8F1F-C22F-4F38-9E0B-7D8C6FB5957F}" dt="2020-11-04T11:27:56.850" v="1" actId="27636"/>
          <ac:spMkLst>
            <pc:docMk/>
            <pc:sldMk cId="2224304432" sldId="257"/>
            <ac:spMk id="3" creationId="{5621CFB3-58B8-4C85-9039-F514BE92886F}"/>
          </ac:spMkLst>
        </pc:spChg>
      </pc:sldChg>
      <pc:sldChg chg="modSp mod">
        <pc:chgData name="Walter" userId="f0b34736-958b-40d0-b05e-67362fccc785" providerId="ADAL" clId="{EF7D8F1F-C22F-4F38-9E0B-7D8C6FB5957F}" dt="2020-11-04T11:29:07.586" v="3"/>
        <pc:sldMkLst>
          <pc:docMk/>
          <pc:sldMk cId="4091192724" sldId="258"/>
        </pc:sldMkLst>
        <pc:spChg chg="mod">
          <ac:chgData name="Walter" userId="f0b34736-958b-40d0-b05e-67362fccc785" providerId="ADAL" clId="{EF7D8F1F-C22F-4F38-9E0B-7D8C6FB5957F}" dt="2020-11-04T11:28:31.263" v="2"/>
          <ac:spMkLst>
            <pc:docMk/>
            <pc:sldMk cId="4091192724" sldId="258"/>
            <ac:spMk id="2" creationId="{7E10CDF4-B811-4A72-9D2E-C2E643973718}"/>
          </ac:spMkLst>
        </pc:spChg>
        <pc:spChg chg="mod">
          <ac:chgData name="Walter" userId="f0b34736-958b-40d0-b05e-67362fccc785" providerId="ADAL" clId="{EF7D8F1F-C22F-4F38-9E0B-7D8C6FB5957F}" dt="2020-11-04T11:29:07.586" v="3"/>
          <ac:spMkLst>
            <pc:docMk/>
            <pc:sldMk cId="4091192724" sldId="258"/>
            <ac:spMk id="3" creationId="{E8E64B22-BD43-44FF-81C5-7A36676EB85D}"/>
          </ac:spMkLst>
        </pc:spChg>
      </pc:sldChg>
      <pc:sldChg chg="delSp modSp mod">
        <pc:chgData name="Walter" userId="f0b34736-958b-40d0-b05e-67362fccc785" providerId="ADAL" clId="{EF7D8F1F-C22F-4F38-9E0B-7D8C6FB5957F}" dt="2020-11-04T11:32:07.774" v="13" actId="21"/>
        <pc:sldMkLst>
          <pc:docMk/>
          <pc:sldMk cId="1938102110" sldId="259"/>
        </pc:sldMkLst>
        <pc:spChg chg="mod">
          <ac:chgData name="Walter" userId="f0b34736-958b-40d0-b05e-67362fccc785" providerId="ADAL" clId="{EF7D8F1F-C22F-4F38-9E0B-7D8C6FB5957F}" dt="2020-11-04T11:29:47.674" v="4"/>
          <ac:spMkLst>
            <pc:docMk/>
            <pc:sldMk cId="1938102110" sldId="259"/>
            <ac:spMk id="2" creationId="{52A1BA6F-E165-40DB-852A-5C2124B8623C}"/>
          </ac:spMkLst>
        </pc:spChg>
        <pc:spChg chg="mod">
          <ac:chgData name="Walter" userId="f0b34736-958b-40d0-b05e-67362fccc785" providerId="ADAL" clId="{EF7D8F1F-C22F-4F38-9E0B-7D8C6FB5957F}" dt="2020-11-04T11:30:50.469" v="11" actId="27636"/>
          <ac:spMkLst>
            <pc:docMk/>
            <pc:sldMk cId="1938102110" sldId="259"/>
            <ac:spMk id="3" creationId="{A242B016-4006-4AAE-AA91-5C057BA0C71D}"/>
          </ac:spMkLst>
        </pc:spChg>
        <pc:picChg chg="del">
          <ac:chgData name="Walter" userId="f0b34736-958b-40d0-b05e-67362fccc785" providerId="ADAL" clId="{EF7D8F1F-C22F-4F38-9E0B-7D8C6FB5957F}" dt="2020-11-04T11:32:07.774" v="13" actId="21"/>
          <ac:picMkLst>
            <pc:docMk/>
            <pc:sldMk cId="1938102110" sldId="259"/>
            <ac:picMk id="4" creationId="{91EFA713-1B9B-458D-B314-B53781FF924A}"/>
          </ac:picMkLst>
        </pc:picChg>
      </pc:sldChg>
      <pc:sldChg chg="addSp delSp modSp mod">
        <pc:chgData name="Walter" userId="f0b34736-958b-40d0-b05e-67362fccc785" providerId="ADAL" clId="{EF7D8F1F-C22F-4F38-9E0B-7D8C6FB5957F}" dt="2020-11-04T13:43:21.078" v="185" actId="478"/>
        <pc:sldMkLst>
          <pc:docMk/>
          <pc:sldMk cId="3810727863" sldId="260"/>
        </pc:sldMkLst>
        <pc:spChg chg="del">
          <ac:chgData name="Walter" userId="f0b34736-958b-40d0-b05e-67362fccc785" providerId="ADAL" clId="{EF7D8F1F-C22F-4F38-9E0B-7D8C6FB5957F}" dt="2020-11-04T11:32:33.284" v="14" actId="22"/>
          <ac:spMkLst>
            <pc:docMk/>
            <pc:sldMk cId="3810727863" sldId="260"/>
            <ac:spMk id="3" creationId="{CAD8C24D-678F-426B-A4B0-82CEBC215BD3}"/>
          </ac:spMkLst>
        </pc:spChg>
        <pc:spChg chg="add del mod">
          <ac:chgData name="Walter" userId="f0b34736-958b-40d0-b05e-67362fccc785" providerId="ADAL" clId="{EF7D8F1F-C22F-4F38-9E0B-7D8C6FB5957F}" dt="2020-11-04T13:43:21.078" v="185" actId="478"/>
          <ac:spMkLst>
            <pc:docMk/>
            <pc:sldMk cId="3810727863" sldId="260"/>
            <ac:spMk id="7" creationId="{BB0F0B66-1446-45E5-B60F-CE7B564823F2}"/>
          </ac:spMkLst>
        </pc:spChg>
        <pc:picChg chg="add del mod ord">
          <ac:chgData name="Walter" userId="f0b34736-958b-40d0-b05e-67362fccc785" providerId="ADAL" clId="{EF7D8F1F-C22F-4F38-9E0B-7D8C6FB5957F}" dt="2020-11-04T13:43:21.078" v="185" actId="478"/>
          <ac:picMkLst>
            <pc:docMk/>
            <pc:sldMk cId="3810727863" sldId="260"/>
            <ac:picMk id="5" creationId="{827CD4A5-9CB6-4433-BE35-44988E5796E0}"/>
          </ac:picMkLst>
        </pc:picChg>
      </pc:sldChg>
      <pc:sldChg chg="addSp delSp modSp mod">
        <pc:chgData name="Walter" userId="f0b34736-958b-40d0-b05e-67362fccc785" providerId="ADAL" clId="{EF7D8F1F-C22F-4F38-9E0B-7D8C6FB5957F}" dt="2020-11-04T11:32:56.109" v="18" actId="22"/>
        <pc:sldMkLst>
          <pc:docMk/>
          <pc:sldMk cId="1526695470" sldId="261"/>
        </pc:sldMkLst>
        <pc:spChg chg="mod">
          <ac:chgData name="Walter" userId="f0b34736-958b-40d0-b05e-67362fccc785" providerId="ADAL" clId="{EF7D8F1F-C22F-4F38-9E0B-7D8C6FB5957F}" dt="2020-11-04T11:32:01.186" v="12"/>
          <ac:spMkLst>
            <pc:docMk/>
            <pc:sldMk cId="1526695470" sldId="261"/>
            <ac:spMk id="2" creationId="{7A27205E-D49C-4267-89C5-AEA12B080ECE}"/>
          </ac:spMkLst>
        </pc:spChg>
        <pc:spChg chg="del">
          <ac:chgData name="Walter" userId="f0b34736-958b-40d0-b05e-67362fccc785" providerId="ADAL" clId="{EF7D8F1F-C22F-4F38-9E0B-7D8C6FB5957F}" dt="2020-11-04T11:32:56.109" v="18" actId="22"/>
          <ac:spMkLst>
            <pc:docMk/>
            <pc:sldMk cId="1526695470" sldId="261"/>
            <ac:spMk id="3" creationId="{94644621-EB9A-4403-9309-80D916AFD729}"/>
          </ac:spMkLst>
        </pc:spChg>
        <pc:picChg chg="add mod ord">
          <ac:chgData name="Walter" userId="f0b34736-958b-40d0-b05e-67362fccc785" providerId="ADAL" clId="{EF7D8F1F-C22F-4F38-9E0B-7D8C6FB5957F}" dt="2020-11-04T11:32:56.109" v="18" actId="22"/>
          <ac:picMkLst>
            <pc:docMk/>
            <pc:sldMk cId="1526695470" sldId="261"/>
            <ac:picMk id="5" creationId="{0E8FBBA1-01AF-49B0-B306-93648243C4AF}"/>
          </ac:picMkLst>
        </pc:picChg>
      </pc:sldChg>
      <pc:sldChg chg="modSp mod">
        <pc:chgData name="Walter" userId="f0b34736-958b-40d0-b05e-67362fccc785" providerId="ADAL" clId="{EF7D8F1F-C22F-4F38-9E0B-7D8C6FB5957F}" dt="2020-11-04T11:33:59.144" v="21"/>
        <pc:sldMkLst>
          <pc:docMk/>
          <pc:sldMk cId="2226612205" sldId="262"/>
        </pc:sldMkLst>
        <pc:spChg chg="mod">
          <ac:chgData name="Walter" userId="f0b34736-958b-40d0-b05e-67362fccc785" providerId="ADAL" clId="{EF7D8F1F-C22F-4F38-9E0B-7D8C6FB5957F}" dt="2020-11-04T11:33:29.275" v="19"/>
          <ac:spMkLst>
            <pc:docMk/>
            <pc:sldMk cId="2226612205" sldId="262"/>
            <ac:spMk id="2" creationId="{940AFF98-2FF5-4364-9259-79E8E9F2EBD4}"/>
          </ac:spMkLst>
        </pc:spChg>
        <pc:spChg chg="mod">
          <ac:chgData name="Walter" userId="f0b34736-958b-40d0-b05e-67362fccc785" providerId="ADAL" clId="{EF7D8F1F-C22F-4F38-9E0B-7D8C6FB5957F}" dt="2020-11-04T11:33:59.144" v="21"/>
          <ac:spMkLst>
            <pc:docMk/>
            <pc:sldMk cId="2226612205" sldId="262"/>
            <ac:spMk id="3" creationId="{12575313-2705-4BC7-817A-9EC7B882217A}"/>
          </ac:spMkLst>
        </pc:spChg>
      </pc:sldChg>
      <pc:sldChg chg="addSp delSp modSp mod">
        <pc:chgData name="Walter" userId="f0b34736-958b-40d0-b05e-67362fccc785" providerId="ADAL" clId="{EF7D8F1F-C22F-4F38-9E0B-7D8C6FB5957F}" dt="2020-11-04T11:34:23.935" v="23" actId="14100"/>
        <pc:sldMkLst>
          <pc:docMk/>
          <pc:sldMk cId="72417003" sldId="263"/>
        </pc:sldMkLst>
        <pc:spChg chg="del">
          <ac:chgData name="Walter" userId="f0b34736-958b-40d0-b05e-67362fccc785" providerId="ADAL" clId="{EF7D8F1F-C22F-4F38-9E0B-7D8C6FB5957F}" dt="2020-11-04T11:34:21.201" v="22"/>
          <ac:spMkLst>
            <pc:docMk/>
            <pc:sldMk cId="72417003" sldId="263"/>
            <ac:spMk id="3" creationId="{C248D7BD-5257-4B11-B725-7A7D184F10A5}"/>
          </ac:spMkLst>
        </pc:spChg>
        <pc:picChg chg="add mod">
          <ac:chgData name="Walter" userId="f0b34736-958b-40d0-b05e-67362fccc785" providerId="ADAL" clId="{EF7D8F1F-C22F-4F38-9E0B-7D8C6FB5957F}" dt="2020-11-04T11:34:23.935" v="23" actId="14100"/>
          <ac:picMkLst>
            <pc:docMk/>
            <pc:sldMk cId="72417003" sldId="263"/>
            <ac:picMk id="4" creationId="{47D9A32B-4022-42D5-A324-814A0E1F2DCD}"/>
          </ac:picMkLst>
        </pc:picChg>
      </pc:sldChg>
      <pc:sldChg chg="delSp modSp mod">
        <pc:chgData name="Walter" userId="f0b34736-958b-40d0-b05e-67362fccc785" providerId="ADAL" clId="{EF7D8F1F-C22F-4F38-9E0B-7D8C6FB5957F}" dt="2020-11-04T11:35:49.464" v="26"/>
        <pc:sldMkLst>
          <pc:docMk/>
          <pc:sldMk cId="1134162897" sldId="264"/>
        </pc:sldMkLst>
        <pc:spChg chg="mod">
          <ac:chgData name="Walter" userId="f0b34736-958b-40d0-b05e-67362fccc785" providerId="ADAL" clId="{EF7D8F1F-C22F-4F38-9E0B-7D8C6FB5957F}" dt="2020-11-04T11:34:55.135" v="24"/>
          <ac:spMkLst>
            <pc:docMk/>
            <pc:sldMk cId="1134162897" sldId="264"/>
            <ac:spMk id="2" creationId="{C12B748B-65FC-4F0D-BFD4-FD5EA43C97D1}"/>
          </ac:spMkLst>
        </pc:spChg>
        <pc:spChg chg="mod">
          <ac:chgData name="Walter" userId="f0b34736-958b-40d0-b05e-67362fccc785" providerId="ADAL" clId="{EF7D8F1F-C22F-4F38-9E0B-7D8C6FB5957F}" dt="2020-11-04T11:35:28.518" v="25"/>
          <ac:spMkLst>
            <pc:docMk/>
            <pc:sldMk cId="1134162897" sldId="264"/>
            <ac:spMk id="3" creationId="{C2F603A4-38F5-49D4-98D6-DA9BF218312A}"/>
          </ac:spMkLst>
        </pc:spChg>
        <pc:picChg chg="del">
          <ac:chgData name="Walter" userId="f0b34736-958b-40d0-b05e-67362fccc785" providerId="ADAL" clId="{EF7D8F1F-C22F-4F38-9E0B-7D8C6FB5957F}" dt="2020-11-04T11:35:49.464" v="26"/>
          <ac:picMkLst>
            <pc:docMk/>
            <pc:sldMk cId="1134162897" sldId="264"/>
            <ac:picMk id="4" creationId="{2D8A5611-B572-4A5B-A599-8C7726BBB09D}"/>
          </ac:picMkLst>
        </pc:picChg>
      </pc:sldChg>
      <pc:sldChg chg="addSp delSp modSp mod">
        <pc:chgData name="Walter" userId="f0b34736-958b-40d0-b05e-67362fccc785" providerId="ADAL" clId="{EF7D8F1F-C22F-4F38-9E0B-7D8C6FB5957F}" dt="2020-11-04T11:35:59.967" v="28" actId="14100"/>
        <pc:sldMkLst>
          <pc:docMk/>
          <pc:sldMk cId="4212278312" sldId="265"/>
        </pc:sldMkLst>
        <pc:spChg chg="del">
          <ac:chgData name="Walter" userId="f0b34736-958b-40d0-b05e-67362fccc785" providerId="ADAL" clId="{EF7D8F1F-C22F-4F38-9E0B-7D8C6FB5957F}" dt="2020-11-04T11:35:56.625" v="27"/>
          <ac:spMkLst>
            <pc:docMk/>
            <pc:sldMk cId="4212278312" sldId="265"/>
            <ac:spMk id="3" creationId="{71E95548-F967-430D-ADDE-160E03458B15}"/>
          </ac:spMkLst>
        </pc:spChg>
        <pc:picChg chg="add mod">
          <ac:chgData name="Walter" userId="f0b34736-958b-40d0-b05e-67362fccc785" providerId="ADAL" clId="{EF7D8F1F-C22F-4F38-9E0B-7D8C6FB5957F}" dt="2020-11-04T11:35:59.967" v="28" actId="14100"/>
          <ac:picMkLst>
            <pc:docMk/>
            <pc:sldMk cId="4212278312" sldId="265"/>
            <ac:picMk id="4" creationId="{5F56E09A-FA1C-40EA-8212-0764EDF78FD1}"/>
          </ac:picMkLst>
        </pc:picChg>
      </pc:sldChg>
      <pc:sldChg chg="modSp mod">
        <pc:chgData name="Walter" userId="f0b34736-958b-40d0-b05e-67362fccc785" providerId="ADAL" clId="{EF7D8F1F-C22F-4F38-9E0B-7D8C6FB5957F}" dt="2020-11-04T11:37:19.334" v="31" actId="15"/>
        <pc:sldMkLst>
          <pc:docMk/>
          <pc:sldMk cId="3164932718" sldId="266"/>
        </pc:sldMkLst>
        <pc:spChg chg="mod">
          <ac:chgData name="Walter" userId="f0b34736-958b-40d0-b05e-67362fccc785" providerId="ADAL" clId="{EF7D8F1F-C22F-4F38-9E0B-7D8C6FB5957F}" dt="2020-11-04T11:36:35.269" v="29"/>
          <ac:spMkLst>
            <pc:docMk/>
            <pc:sldMk cId="3164932718" sldId="266"/>
            <ac:spMk id="2" creationId="{5919B145-0858-4775-B452-0B7FCA470404}"/>
          </ac:spMkLst>
        </pc:spChg>
        <pc:spChg chg="mod">
          <ac:chgData name="Walter" userId="f0b34736-958b-40d0-b05e-67362fccc785" providerId="ADAL" clId="{EF7D8F1F-C22F-4F38-9E0B-7D8C6FB5957F}" dt="2020-11-04T11:37:19.334" v="31" actId="15"/>
          <ac:spMkLst>
            <pc:docMk/>
            <pc:sldMk cId="3164932718" sldId="266"/>
            <ac:spMk id="3" creationId="{F8CEFEBE-3A0E-468D-A499-61B0F60A7518}"/>
          </ac:spMkLst>
        </pc:spChg>
      </pc:sldChg>
      <pc:sldChg chg="addSp delSp modSp mod">
        <pc:chgData name="Walter" userId="f0b34736-958b-40d0-b05e-67362fccc785" providerId="ADAL" clId="{EF7D8F1F-C22F-4F38-9E0B-7D8C6FB5957F}" dt="2020-11-04T11:37:39.677" v="33" actId="14100"/>
        <pc:sldMkLst>
          <pc:docMk/>
          <pc:sldMk cId="4175052360" sldId="267"/>
        </pc:sldMkLst>
        <pc:spChg chg="del">
          <ac:chgData name="Walter" userId="f0b34736-958b-40d0-b05e-67362fccc785" providerId="ADAL" clId="{EF7D8F1F-C22F-4F38-9E0B-7D8C6FB5957F}" dt="2020-11-04T11:37:36.864" v="32"/>
          <ac:spMkLst>
            <pc:docMk/>
            <pc:sldMk cId="4175052360" sldId="267"/>
            <ac:spMk id="3" creationId="{367AF4A3-6271-4B3A-967C-5DB625752810}"/>
          </ac:spMkLst>
        </pc:spChg>
        <pc:picChg chg="add mod">
          <ac:chgData name="Walter" userId="f0b34736-958b-40d0-b05e-67362fccc785" providerId="ADAL" clId="{EF7D8F1F-C22F-4F38-9E0B-7D8C6FB5957F}" dt="2020-11-04T11:37:39.677" v="33" actId="14100"/>
          <ac:picMkLst>
            <pc:docMk/>
            <pc:sldMk cId="4175052360" sldId="267"/>
            <ac:picMk id="4" creationId="{51598AD5-46FE-4D18-8166-27222E04DEC1}"/>
          </ac:picMkLst>
        </pc:picChg>
      </pc:sldChg>
      <pc:sldChg chg="addSp delSp modSp mod">
        <pc:chgData name="Walter" userId="f0b34736-958b-40d0-b05e-67362fccc785" providerId="ADAL" clId="{EF7D8F1F-C22F-4F38-9E0B-7D8C6FB5957F}" dt="2020-11-04T11:37:58.164" v="36" actId="1076"/>
        <pc:sldMkLst>
          <pc:docMk/>
          <pc:sldMk cId="518888897" sldId="268"/>
        </pc:sldMkLst>
        <pc:spChg chg="del">
          <ac:chgData name="Walter" userId="f0b34736-958b-40d0-b05e-67362fccc785" providerId="ADAL" clId="{EF7D8F1F-C22F-4F38-9E0B-7D8C6FB5957F}" dt="2020-11-04T11:37:53.004" v="34"/>
          <ac:spMkLst>
            <pc:docMk/>
            <pc:sldMk cId="518888897" sldId="268"/>
            <ac:spMk id="3" creationId="{78D3D282-0C50-43DE-9E0B-6909AB6593E8}"/>
          </ac:spMkLst>
        </pc:spChg>
        <pc:picChg chg="add mod">
          <ac:chgData name="Walter" userId="f0b34736-958b-40d0-b05e-67362fccc785" providerId="ADAL" clId="{EF7D8F1F-C22F-4F38-9E0B-7D8C6FB5957F}" dt="2020-11-04T11:37:58.164" v="36" actId="1076"/>
          <ac:picMkLst>
            <pc:docMk/>
            <pc:sldMk cId="518888897" sldId="268"/>
            <ac:picMk id="4" creationId="{9024D9D4-3C2D-4293-ACE2-43C20D9439A5}"/>
          </ac:picMkLst>
        </pc:picChg>
      </pc:sldChg>
      <pc:sldChg chg="addSp delSp modSp mod">
        <pc:chgData name="Walter" userId="f0b34736-958b-40d0-b05e-67362fccc785" providerId="ADAL" clId="{EF7D8F1F-C22F-4F38-9E0B-7D8C6FB5957F}" dt="2020-11-04T11:38:43.114" v="39" actId="22"/>
        <pc:sldMkLst>
          <pc:docMk/>
          <pc:sldMk cId="1138113787" sldId="269"/>
        </pc:sldMkLst>
        <pc:spChg chg="mod">
          <ac:chgData name="Walter" userId="f0b34736-958b-40d0-b05e-67362fccc785" providerId="ADAL" clId="{EF7D8F1F-C22F-4F38-9E0B-7D8C6FB5957F}" dt="2020-11-04T11:38:29.074" v="38" actId="27636"/>
          <ac:spMkLst>
            <pc:docMk/>
            <pc:sldMk cId="1138113787" sldId="269"/>
            <ac:spMk id="2" creationId="{1471AFFD-A4E7-4929-85F9-935DABEAFBA7}"/>
          </ac:spMkLst>
        </pc:spChg>
        <pc:spChg chg="del">
          <ac:chgData name="Walter" userId="f0b34736-958b-40d0-b05e-67362fccc785" providerId="ADAL" clId="{EF7D8F1F-C22F-4F38-9E0B-7D8C6FB5957F}" dt="2020-11-04T11:38:43.114" v="39" actId="22"/>
          <ac:spMkLst>
            <pc:docMk/>
            <pc:sldMk cId="1138113787" sldId="269"/>
            <ac:spMk id="3" creationId="{C4213DB1-E7D5-4A43-B5E9-9C804A4F4806}"/>
          </ac:spMkLst>
        </pc:spChg>
        <pc:picChg chg="add mod ord">
          <ac:chgData name="Walter" userId="f0b34736-958b-40d0-b05e-67362fccc785" providerId="ADAL" clId="{EF7D8F1F-C22F-4F38-9E0B-7D8C6FB5957F}" dt="2020-11-04T11:38:43.114" v="39" actId="22"/>
          <ac:picMkLst>
            <pc:docMk/>
            <pc:sldMk cId="1138113787" sldId="269"/>
            <ac:picMk id="5" creationId="{FB851D97-CCBD-44F2-9B2C-03057FDB9FA6}"/>
          </ac:picMkLst>
        </pc:picChg>
      </pc:sldChg>
      <pc:sldChg chg="modSp mod">
        <pc:chgData name="Walter" userId="f0b34736-958b-40d0-b05e-67362fccc785" providerId="ADAL" clId="{EF7D8F1F-C22F-4F38-9E0B-7D8C6FB5957F}" dt="2020-11-04T11:39:48.634" v="41"/>
        <pc:sldMkLst>
          <pc:docMk/>
          <pc:sldMk cId="1655962138" sldId="270"/>
        </pc:sldMkLst>
        <pc:spChg chg="mod">
          <ac:chgData name="Walter" userId="f0b34736-958b-40d0-b05e-67362fccc785" providerId="ADAL" clId="{EF7D8F1F-C22F-4F38-9E0B-7D8C6FB5957F}" dt="2020-11-04T11:39:16.224" v="40"/>
          <ac:spMkLst>
            <pc:docMk/>
            <pc:sldMk cId="1655962138" sldId="270"/>
            <ac:spMk id="2" creationId="{D05037CC-B95A-4B7F-A34A-9C7A121F44BD}"/>
          </ac:spMkLst>
        </pc:spChg>
        <pc:spChg chg="mod">
          <ac:chgData name="Walter" userId="f0b34736-958b-40d0-b05e-67362fccc785" providerId="ADAL" clId="{EF7D8F1F-C22F-4F38-9E0B-7D8C6FB5957F}" dt="2020-11-04T11:39:48.634" v="41"/>
          <ac:spMkLst>
            <pc:docMk/>
            <pc:sldMk cId="1655962138" sldId="270"/>
            <ac:spMk id="3" creationId="{00FFD028-8587-49B2-9971-A8A259DAE99A}"/>
          </ac:spMkLst>
        </pc:spChg>
      </pc:sldChg>
      <pc:sldChg chg="modSp mod">
        <pc:chgData name="Walter" userId="f0b34736-958b-40d0-b05e-67362fccc785" providerId="ADAL" clId="{EF7D8F1F-C22F-4F38-9E0B-7D8C6FB5957F}" dt="2020-11-04T11:41:13.209" v="45" actId="207"/>
        <pc:sldMkLst>
          <pc:docMk/>
          <pc:sldMk cId="4175910049" sldId="271"/>
        </pc:sldMkLst>
        <pc:spChg chg="mod">
          <ac:chgData name="Walter" userId="f0b34736-958b-40d0-b05e-67362fccc785" providerId="ADAL" clId="{EF7D8F1F-C22F-4F38-9E0B-7D8C6FB5957F}" dt="2020-11-04T11:40:41.778" v="43" actId="207"/>
          <ac:spMkLst>
            <pc:docMk/>
            <pc:sldMk cId="4175910049" sldId="271"/>
            <ac:spMk id="2" creationId="{62702E74-BEB8-4656-AAD4-C84E120F28F5}"/>
          </ac:spMkLst>
        </pc:spChg>
        <pc:spChg chg="mod">
          <ac:chgData name="Walter" userId="f0b34736-958b-40d0-b05e-67362fccc785" providerId="ADAL" clId="{EF7D8F1F-C22F-4F38-9E0B-7D8C6FB5957F}" dt="2020-11-04T11:41:13.209" v="45" actId="207"/>
          <ac:spMkLst>
            <pc:docMk/>
            <pc:sldMk cId="4175910049" sldId="271"/>
            <ac:spMk id="3" creationId="{A8378440-B614-4C6F-B7E6-947BCAEF67E7}"/>
          </ac:spMkLst>
        </pc:spChg>
      </pc:sldChg>
      <pc:sldChg chg="modSp mod">
        <pc:chgData name="Walter" userId="f0b34736-958b-40d0-b05e-67362fccc785" providerId="ADAL" clId="{EF7D8F1F-C22F-4F38-9E0B-7D8C6FB5957F}" dt="2020-11-04T11:42:16.123" v="47"/>
        <pc:sldMkLst>
          <pc:docMk/>
          <pc:sldMk cId="3877422561" sldId="272"/>
        </pc:sldMkLst>
        <pc:spChg chg="mod">
          <ac:chgData name="Walter" userId="f0b34736-958b-40d0-b05e-67362fccc785" providerId="ADAL" clId="{EF7D8F1F-C22F-4F38-9E0B-7D8C6FB5957F}" dt="2020-11-04T11:41:46.835" v="46"/>
          <ac:spMkLst>
            <pc:docMk/>
            <pc:sldMk cId="3877422561" sldId="272"/>
            <ac:spMk id="2" creationId="{7D3016D3-925B-4A27-BC31-2DB46F7CDDE5}"/>
          </ac:spMkLst>
        </pc:spChg>
        <pc:spChg chg="mod">
          <ac:chgData name="Walter" userId="f0b34736-958b-40d0-b05e-67362fccc785" providerId="ADAL" clId="{EF7D8F1F-C22F-4F38-9E0B-7D8C6FB5957F}" dt="2020-11-04T11:42:16.123" v="47"/>
          <ac:spMkLst>
            <pc:docMk/>
            <pc:sldMk cId="3877422561" sldId="272"/>
            <ac:spMk id="3" creationId="{6360193E-3DCD-4F04-8703-2EFF39AC613E}"/>
          </ac:spMkLst>
        </pc:spChg>
      </pc:sldChg>
      <pc:sldChg chg="addSp delSp modSp mod">
        <pc:chgData name="Walter" userId="f0b34736-958b-40d0-b05e-67362fccc785" providerId="ADAL" clId="{EF7D8F1F-C22F-4F38-9E0B-7D8C6FB5957F}" dt="2020-11-04T11:45:42.623" v="51"/>
        <pc:sldMkLst>
          <pc:docMk/>
          <pc:sldMk cId="2991276585" sldId="273"/>
        </pc:sldMkLst>
        <pc:spChg chg="mod">
          <ac:chgData name="Walter" userId="f0b34736-958b-40d0-b05e-67362fccc785" providerId="ADAL" clId="{EF7D8F1F-C22F-4F38-9E0B-7D8C6FB5957F}" dt="2020-11-04T11:44:18.547" v="48"/>
          <ac:spMkLst>
            <pc:docMk/>
            <pc:sldMk cId="2991276585" sldId="273"/>
            <ac:spMk id="2" creationId="{459350B9-0EAF-401D-8B00-C3BE918F29BA}"/>
          </ac:spMkLst>
        </pc:spChg>
        <pc:spChg chg="del">
          <ac:chgData name="Walter" userId="f0b34736-958b-40d0-b05e-67362fccc785" providerId="ADAL" clId="{EF7D8F1F-C22F-4F38-9E0B-7D8C6FB5957F}" dt="2020-11-04T11:44:48.583" v="49" actId="22"/>
          <ac:spMkLst>
            <pc:docMk/>
            <pc:sldMk cId="2991276585" sldId="273"/>
            <ac:spMk id="3" creationId="{70F32C71-C539-4F00-BB01-04BF07282584}"/>
          </ac:spMkLst>
        </pc:spChg>
        <pc:picChg chg="add mod ord">
          <ac:chgData name="Walter" userId="f0b34736-958b-40d0-b05e-67362fccc785" providerId="ADAL" clId="{EF7D8F1F-C22F-4F38-9E0B-7D8C6FB5957F}" dt="2020-11-04T11:44:51.619" v="50" actId="1076"/>
          <ac:picMkLst>
            <pc:docMk/>
            <pc:sldMk cId="2991276585" sldId="273"/>
            <ac:picMk id="5" creationId="{9BC1FE1A-E884-4BB0-9C38-D4E560AE7C8E}"/>
          </ac:picMkLst>
        </pc:picChg>
        <pc:picChg chg="del">
          <ac:chgData name="Walter" userId="f0b34736-958b-40d0-b05e-67362fccc785" providerId="ADAL" clId="{EF7D8F1F-C22F-4F38-9E0B-7D8C6FB5957F}" dt="2020-11-04T11:45:42.623" v="51"/>
          <ac:picMkLst>
            <pc:docMk/>
            <pc:sldMk cId="2991276585" sldId="273"/>
            <ac:picMk id="6" creationId="{061FAA8B-F620-4569-90A8-ED8C1351A138}"/>
          </ac:picMkLst>
        </pc:picChg>
      </pc:sldChg>
      <pc:sldChg chg="modSp mod">
        <pc:chgData name="Walter" userId="f0b34736-958b-40d0-b05e-67362fccc785" providerId="ADAL" clId="{EF7D8F1F-C22F-4F38-9E0B-7D8C6FB5957F}" dt="2020-11-04T11:47:31.408" v="53"/>
        <pc:sldMkLst>
          <pc:docMk/>
          <pc:sldMk cId="4104381902" sldId="274"/>
        </pc:sldMkLst>
        <pc:spChg chg="mod">
          <ac:chgData name="Walter" userId="f0b34736-958b-40d0-b05e-67362fccc785" providerId="ADAL" clId="{EF7D8F1F-C22F-4F38-9E0B-7D8C6FB5957F}" dt="2020-11-04T11:47:00.185" v="52"/>
          <ac:spMkLst>
            <pc:docMk/>
            <pc:sldMk cId="4104381902" sldId="274"/>
            <ac:spMk id="2" creationId="{1BC237E9-A6B8-445F-9E32-72CEBEB8500D}"/>
          </ac:spMkLst>
        </pc:spChg>
        <pc:spChg chg="mod">
          <ac:chgData name="Walter" userId="f0b34736-958b-40d0-b05e-67362fccc785" providerId="ADAL" clId="{EF7D8F1F-C22F-4F38-9E0B-7D8C6FB5957F}" dt="2020-11-04T11:47:31.408" v="53"/>
          <ac:spMkLst>
            <pc:docMk/>
            <pc:sldMk cId="4104381902" sldId="274"/>
            <ac:spMk id="3" creationId="{1E24466B-7E60-4C5A-BBB9-BD0C2089D852}"/>
          </ac:spMkLst>
        </pc:spChg>
      </pc:sldChg>
      <pc:sldChg chg="modSp mod">
        <pc:chgData name="Walter" userId="f0b34736-958b-40d0-b05e-67362fccc785" providerId="ADAL" clId="{EF7D8F1F-C22F-4F38-9E0B-7D8C6FB5957F}" dt="2020-11-04T12:27:25.870" v="111" actId="5793"/>
        <pc:sldMkLst>
          <pc:docMk/>
          <pc:sldMk cId="874907634" sldId="275"/>
        </pc:sldMkLst>
        <pc:spChg chg="mod">
          <ac:chgData name="Walter" userId="f0b34736-958b-40d0-b05e-67362fccc785" providerId="ADAL" clId="{EF7D8F1F-C22F-4F38-9E0B-7D8C6FB5957F}" dt="2020-11-04T12:26:51.566" v="109" actId="20577"/>
          <ac:spMkLst>
            <pc:docMk/>
            <pc:sldMk cId="874907634" sldId="275"/>
            <ac:spMk id="2" creationId="{DDA2B0A4-8B5F-4664-8136-A17B6FE1A8FE}"/>
          </ac:spMkLst>
        </pc:spChg>
        <pc:spChg chg="mod">
          <ac:chgData name="Walter" userId="f0b34736-958b-40d0-b05e-67362fccc785" providerId="ADAL" clId="{EF7D8F1F-C22F-4F38-9E0B-7D8C6FB5957F}" dt="2020-11-04T12:27:25.870" v="111" actId="5793"/>
          <ac:spMkLst>
            <pc:docMk/>
            <pc:sldMk cId="874907634" sldId="275"/>
            <ac:spMk id="3" creationId="{CA445D13-1D93-4816-8875-81E30068825A}"/>
          </ac:spMkLst>
        </pc:spChg>
      </pc:sldChg>
      <pc:sldChg chg="modSp mod">
        <pc:chgData name="Walter" userId="f0b34736-958b-40d0-b05e-67362fccc785" providerId="ADAL" clId="{EF7D8F1F-C22F-4F38-9E0B-7D8C6FB5957F}" dt="2020-11-04T12:29:01.193" v="113"/>
        <pc:sldMkLst>
          <pc:docMk/>
          <pc:sldMk cId="1003338809" sldId="276"/>
        </pc:sldMkLst>
        <pc:spChg chg="mod">
          <ac:chgData name="Walter" userId="f0b34736-958b-40d0-b05e-67362fccc785" providerId="ADAL" clId="{EF7D8F1F-C22F-4F38-9E0B-7D8C6FB5957F}" dt="2020-11-04T12:28:24.870" v="112"/>
          <ac:spMkLst>
            <pc:docMk/>
            <pc:sldMk cId="1003338809" sldId="276"/>
            <ac:spMk id="2" creationId="{72CC3406-4925-4251-9304-2B558C560CC2}"/>
          </ac:spMkLst>
        </pc:spChg>
        <pc:spChg chg="mod">
          <ac:chgData name="Walter" userId="f0b34736-958b-40d0-b05e-67362fccc785" providerId="ADAL" clId="{EF7D8F1F-C22F-4F38-9E0B-7D8C6FB5957F}" dt="2020-11-04T12:29:01.193" v="113"/>
          <ac:spMkLst>
            <pc:docMk/>
            <pc:sldMk cId="1003338809" sldId="276"/>
            <ac:spMk id="3" creationId="{08AF4960-D86E-48CD-87E3-7FD78772F7AF}"/>
          </ac:spMkLst>
        </pc:spChg>
      </pc:sldChg>
      <pc:sldChg chg="modSp mod">
        <pc:chgData name="Walter" userId="f0b34736-958b-40d0-b05e-67362fccc785" providerId="ADAL" clId="{EF7D8F1F-C22F-4F38-9E0B-7D8C6FB5957F}" dt="2020-11-04T12:30:30.757" v="116" actId="27636"/>
        <pc:sldMkLst>
          <pc:docMk/>
          <pc:sldMk cId="1007407188" sldId="277"/>
        </pc:sldMkLst>
        <pc:spChg chg="mod">
          <ac:chgData name="Walter" userId="f0b34736-958b-40d0-b05e-67362fccc785" providerId="ADAL" clId="{EF7D8F1F-C22F-4F38-9E0B-7D8C6FB5957F}" dt="2020-11-04T12:29:53.484" v="114"/>
          <ac:spMkLst>
            <pc:docMk/>
            <pc:sldMk cId="1007407188" sldId="277"/>
            <ac:spMk id="2" creationId="{E2A95E02-88AB-4C51-A34C-C22F6F6A814C}"/>
          </ac:spMkLst>
        </pc:spChg>
        <pc:spChg chg="mod">
          <ac:chgData name="Walter" userId="f0b34736-958b-40d0-b05e-67362fccc785" providerId="ADAL" clId="{EF7D8F1F-C22F-4F38-9E0B-7D8C6FB5957F}" dt="2020-11-04T12:30:30.757" v="116" actId="27636"/>
          <ac:spMkLst>
            <pc:docMk/>
            <pc:sldMk cId="1007407188" sldId="277"/>
            <ac:spMk id="3" creationId="{879C8520-19F0-4F36-A5F0-025415E32EDC}"/>
          </ac:spMkLst>
        </pc:spChg>
      </pc:sldChg>
      <pc:sldChg chg="addSp delSp modSp del mod">
        <pc:chgData name="Walter" userId="f0b34736-958b-40d0-b05e-67362fccc785" providerId="ADAL" clId="{EF7D8F1F-C22F-4F38-9E0B-7D8C6FB5957F}" dt="2020-11-04T13:17:59.187" v="143" actId="47"/>
        <pc:sldMkLst>
          <pc:docMk/>
          <pc:sldMk cId="3321776514" sldId="278"/>
        </pc:sldMkLst>
        <pc:spChg chg="mod">
          <ac:chgData name="Walter" userId="f0b34736-958b-40d0-b05e-67362fccc785" providerId="ADAL" clId="{EF7D8F1F-C22F-4F38-9E0B-7D8C6FB5957F}" dt="2020-11-04T12:31:40.240" v="117"/>
          <ac:spMkLst>
            <pc:docMk/>
            <pc:sldMk cId="3321776514" sldId="278"/>
            <ac:spMk id="2" creationId="{E3602216-FBEB-4EB4-BB39-08CB5C477977}"/>
          </ac:spMkLst>
        </pc:spChg>
        <pc:spChg chg="add del mod">
          <ac:chgData name="Walter" userId="f0b34736-958b-40d0-b05e-67362fccc785" providerId="ADAL" clId="{EF7D8F1F-C22F-4F38-9E0B-7D8C6FB5957F}" dt="2020-11-04T13:15:47.350" v="140" actId="27636"/>
          <ac:spMkLst>
            <pc:docMk/>
            <pc:sldMk cId="3321776514" sldId="278"/>
            <ac:spMk id="3" creationId="{0EF90999-F69D-4766-9AF0-58744EF730FE}"/>
          </ac:spMkLst>
        </pc:spChg>
        <pc:spChg chg="add del mod">
          <ac:chgData name="Walter" userId="f0b34736-958b-40d0-b05e-67362fccc785" providerId="ADAL" clId="{EF7D8F1F-C22F-4F38-9E0B-7D8C6FB5957F}" dt="2020-11-04T13:15:07.993" v="129"/>
          <ac:spMkLst>
            <pc:docMk/>
            <pc:sldMk cId="3321776514" sldId="278"/>
            <ac:spMk id="6" creationId="{6E8A40DC-F801-4D25-8018-FF186AD56F85}"/>
          </ac:spMkLst>
        </pc:spChg>
        <pc:picChg chg="add del mod ord">
          <ac:chgData name="Walter" userId="f0b34736-958b-40d0-b05e-67362fccc785" providerId="ADAL" clId="{EF7D8F1F-C22F-4F38-9E0B-7D8C6FB5957F}" dt="2020-11-04T12:32:27.845" v="121" actId="22"/>
          <ac:picMkLst>
            <pc:docMk/>
            <pc:sldMk cId="3321776514" sldId="278"/>
            <ac:picMk id="5" creationId="{683C6DE9-0DA3-4E16-8A70-9A5A785CEBD7}"/>
          </ac:picMkLst>
        </pc:picChg>
      </pc:sldChg>
      <pc:sldChg chg="modSp mod">
        <pc:chgData name="Walter" userId="f0b34736-958b-40d0-b05e-67362fccc785" providerId="ADAL" clId="{EF7D8F1F-C22F-4F38-9E0B-7D8C6FB5957F}" dt="2020-11-04T13:18:42.587" v="145"/>
        <pc:sldMkLst>
          <pc:docMk/>
          <pc:sldMk cId="2495204116" sldId="279"/>
        </pc:sldMkLst>
        <pc:spChg chg="mod">
          <ac:chgData name="Walter" userId="f0b34736-958b-40d0-b05e-67362fccc785" providerId="ADAL" clId="{EF7D8F1F-C22F-4F38-9E0B-7D8C6FB5957F}" dt="2020-11-04T13:18:13.445" v="144"/>
          <ac:spMkLst>
            <pc:docMk/>
            <pc:sldMk cId="2495204116" sldId="279"/>
            <ac:spMk id="2" creationId="{2DCD3A09-2D47-40A4-8990-7ED94D0DF733}"/>
          </ac:spMkLst>
        </pc:spChg>
        <pc:spChg chg="mod">
          <ac:chgData name="Walter" userId="f0b34736-958b-40d0-b05e-67362fccc785" providerId="ADAL" clId="{EF7D8F1F-C22F-4F38-9E0B-7D8C6FB5957F}" dt="2020-11-04T13:18:42.587" v="145"/>
          <ac:spMkLst>
            <pc:docMk/>
            <pc:sldMk cId="2495204116" sldId="279"/>
            <ac:spMk id="3" creationId="{89B76AE8-BBAC-42E3-A707-1B06B937477A}"/>
          </ac:spMkLst>
        </pc:spChg>
      </pc:sldChg>
      <pc:sldChg chg="modSp mod">
        <pc:chgData name="Walter" userId="f0b34736-958b-40d0-b05e-67362fccc785" providerId="ADAL" clId="{EF7D8F1F-C22F-4F38-9E0B-7D8C6FB5957F}" dt="2020-11-04T13:20:21.404" v="150" actId="207"/>
        <pc:sldMkLst>
          <pc:docMk/>
          <pc:sldMk cId="2928985064" sldId="280"/>
        </pc:sldMkLst>
        <pc:spChg chg="mod">
          <ac:chgData name="Walter" userId="f0b34736-958b-40d0-b05e-67362fccc785" providerId="ADAL" clId="{EF7D8F1F-C22F-4F38-9E0B-7D8C6FB5957F}" dt="2020-11-04T13:19:23.910" v="146"/>
          <ac:spMkLst>
            <pc:docMk/>
            <pc:sldMk cId="2928985064" sldId="280"/>
            <ac:spMk id="2" creationId="{1A94FD20-6E56-4A99-B7CF-02AE94009767}"/>
          </ac:spMkLst>
        </pc:spChg>
        <pc:spChg chg="mod">
          <ac:chgData name="Walter" userId="f0b34736-958b-40d0-b05e-67362fccc785" providerId="ADAL" clId="{EF7D8F1F-C22F-4F38-9E0B-7D8C6FB5957F}" dt="2020-11-04T13:20:21.404" v="150" actId="207"/>
          <ac:spMkLst>
            <pc:docMk/>
            <pc:sldMk cId="2928985064" sldId="280"/>
            <ac:spMk id="3" creationId="{D856BACB-6DED-4D57-A56B-41AEAAA1227E}"/>
          </ac:spMkLst>
        </pc:spChg>
      </pc:sldChg>
      <pc:sldChg chg="addSp delSp modSp mod">
        <pc:chgData name="Walter" userId="f0b34736-958b-40d0-b05e-67362fccc785" providerId="ADAL" clId="{EF7D8F1F-C22F-4F38-9E0B-7D8C6FB5957F}" dt="2020-11-04T13:21:33.107" v="154" actId="14100"/>
        <pc:sldMkLst>
          <pc:docMk/>
          <pc:sldMk cId="3416519110" sldId="281"/>
        </pc:sldMkLst>
        <pc:spChg chg="mod">
          <ac:chgData name="Walter" userId="f0b34736-958b-40d0-b05e-67362fccc785" providerId="ADAL" clId="{EF7D8F1F-C22F-4F38-9E0B-7D8C6FB5957F}" dt="2020-11-04T13:21:13.498" v="152" actId="207"/>
          <ac:spMkLst>
            <pc:docMk/>
            <pc:sldMk cId="3416519110" sldId="281"/>
            <ac:spMk id="2" creationId="{844E296E-1735-4353-BAF0-5D089FB27DCC}"/>
          </ac:spMkLst>
        </pc:spChg>
        <pc:spChg chg="del">
          <ac:chgData name="Walter" userId="f0b34736-958b-40d0-b05e-67362fccc785" providerId="ADAL" clId="{EF7D8F1F-C22F-4F38-9E0B-7D8C6FB5957F}" dt="2020-11-04T13:21:30.940" v="153" actId="22"/>
          <ac:spMkLst>
            <pc:docMk/>
            <pc:sldMk cId="3416519110" sldId="281"/>
            <ac:spMk id="3" creationId="{7989EEF4-B5B2-4254-AA61-3C543BDBB178}"/>
          </ac:spMkLst>
        </pc:spChg>
        <pc:picChg chg="add mod ord">
          <ac:chgData name="Walter" userId="f0b34736-958b-40d0-b05e-67362fccc785" providerId="ADAL" clId="{EF7D8F1F-C22F-4F38-9E0B-7D8C6FB5957F}" dt="2020-11-04T13:21:33.107" v="154" actId="14100"/>
          <ac:picMkLst>
            <pc:docMk/>
            <pc:sldMk cId="3416519110" sldId="281"/>
            <ac:picMk id="5" creationId="{90AD6D94-B7FA-4B16-AE39-DAA9B91EEAE9}"/>
          </ac:picMkLst>
        </pc:picChg>
      </pc:sldChg>
      <pc:sldChg chg="addSp delSp modSp mod">
        <pc:chgData name="Walter" userId="f0b34736-958b-40d0-b05e-67362fccc785" providerId="ADAL" clId="{EF7D8F1F-C22F-4F38-9E0B-7D8C6FB5957F}" dt="2020-11-04T13:22:40.434" v="157"/>
        <pc:sldMkLst>
          <pc:docMk/>
          <pc:sldMk cId="722426918" sldId="282"/>
        </pc:sldMkLst>
        <pc:spChg chg="mod">
          <ac:chgData name="Walter" userId="f0b34736-958b-40d0-b05e-67362fccc785" providerId="ADAL" clId="{EF7D8F1F-C22F-4F38-9E0B-7D8C6FB5957F}" dt="2020-11-04T13:22:11.154" v="155"/>
          <ac:spMkLst>
            <pc:docMk/>
            <pc:sldMk cId="722426918" sldId="282"/>
            <ac:spMk id="2" creationId="{236D7255-8518-4FA0-A3DF-B35A7A877DE0}"/>
          </ac:spMkLst>
        </pc:spChg>
        <pc:spChg chg="del">
          <ac:chgData name="Walter" userId="f0b34736-958b-40d0-b05e-67362fccc785" providerId="ADAL" clId="{EF7D8F1F-C22F-4F38-9E0B-7D8C6FB5957F}" dt="2020-11-04T13:22:25.572" v="156" actId="22"/>
          <ac:spMkLst>
            <pc:docMk/>
            <pc:sldMk cId="722426918" sldId="282"/>
            <ac:spMk id="3" creationId="{031F371E-B054-4B5C-9281-43D07F74F6BB}"/>
          </ac:spMkLst>
        </pc:spChg>
        <pc:picChg chg="add mod ord">
          <ac:chgData name="Walter" userId="f0b34736-958b-40d0-b05e-67362fccc785" providerId="ADAL" clId="{EF7D8F1F-C22F-4F38-9E0B-7D8C6FB5957F}" dt="2020-11-04T13:22:25.572" v="156" actId="22"/>
          <ac:picMkLst>
            <pc:docMk/>
            <pc:sldMk cId="722426918" sldId="282"/>
            <ac:picMk id="5" creationId="{609181A5-0BBD-41C0-89EA-92A496A09F99}"/>
          </ac:picMkLst>
        </pc:picChg>
        <pc:picChg chg="del">
          <ac:chgData name="Walter" userId="f0b34736-958b-40d0-b05e-67362fccc785" providerId="ADAL" clId="{EF7D8F1F-C22F-4F38-9E0B-7D8C6FB5957F}" dt="2020-11-04T13:22:40.434" v="157"/>
          <ac:picMkLst>
            <pc:docMk/>
            <pc:sldMk cId="722426918" sldId="282"/>
            <ac:picMk id="6" creationId="{63CE768E-3A2F-460C-8A75-7145AEAF665E}"/>
          </ac:picMkLst>
        </pc:picChg>
      </pc:sldChg>
      <pc:sldChg chg="modSp mod">
        <pc:chgData name="Walter" userId="f0b34736-958b-40d0-b05e-67362fccc785" providerId="ADAL" clId="{EF7D8F1F-C22F-4F38-9E0B-7D8C6FB5957F}" dt="2020-11-04T13:24:32.842" v="163" actId="27636"/>
        <pc:sldMkLst>
          <pc:docMk/>
          <pc:sldMk cId="2956431571" sldId="283"/>
        </pc:sldMkLst>
        <pc:spChg chg="mod">
          <ac:chgData name="Walter" userId="f0b34736-958b-40d0-b05e-67362fccc785" providerId="ADAL" clId="{EF7D8F1F-C22F-4F38-9E0B-7D8C6FB5957F}" dt="2020-11-04T13:23:55.993" v="158"/>
          <ac:spMkLst>
            <pc:docMk/>
            <pc:sldMk cId="2956431571" sldId="283"/>
            <ac:spMk id="2" creationId="{15936734-7490-4E9E-AB8C-5D37BB3B0D51}"/>
          </ac:spMkLst>
        </pc:spChg>
        <pc:spChg chg="mod">
          <ac:chgData name="Walter" userId="f0b34736-958b-40d0-b05e-67362fccc785" providerId="ADAL" clId="{EF7D8F1F-C22F-4F38-9E0B-7D8C6FB5957F}" dt="2020-11-04T13:24:32.842" v="163" actId="27636"/>
          <ac:spMkLst>
            <pc:docMk/>
            <pc:sldMk cId="2956431571" sldId="283"/>
            <ac:spMk id="3" creationId="{FC08DF70-310B-4CBC-A440-5F2D16D34367}"/>
          </ac:spMkLst>
        </pc:spChg>
      </pc:sldChg>
      <pc:sldChg chg="modSp mod">
        <pc:chgData name="Walter" userId="f0b34736-958b-40d0-b05e-67362fccc785" providerId="ADAL" clId="{EF7D8F1F-C22F-4F38-9E0B-7D8C6FB5957F}" dt="2020-11-04T13:25:38.605" v="167" actId="14100"/>
        <pc:sldMkLst>
          <pc:docMk/>
          <pc:sldMk cId="2348279447" sldId="284"/>
        </pc:sldMkLst>
        <pc:spChg chg="mod">
          <ac:chgData name="Walter" userId="f0b34736-958b-40d0-b05e-67362fccc785" providerId="ADAL" clId="{EF7D8F1F-C22F-4F38-9E0B-7D8C6FB5957F}" dt="2020-11-04T13:25:09.296" v="165" actId="27636"/>
          <ac:spMkLst>
            <pc:docMk/>
            <pc:sldMk cId="2348279447" sldId="284"/>
            <ac:spMk id="2" creationId="{1B6C3EFF-AE9A-4250-8C3F-AD4C38F8E477}"/>
          </ac:spMkLst>
        </pc:spChg>
        <pc:spChg chg="mod">
          <ac:chgData name="Walter" userId="f0b34736-958b-40d0-b05e-67362fccc785" providerId="ADAL" clId="{EF7D8F1F-C22F-4F38-9E0B-7D8C6FB5957F}" dt="2020-11-04T13:25:38.605" v="167" actId="14100"/>
          <ac:spMkLst>
            <pc:docMk/>
            <pc:sldMk cId="2348279447" sldId="284"/>
            <ac:spMk id="3" creationId="{2980D2DC-F261-4A54-8503-324908795083}"/>
          </ac:spMkLst>
        </pc:spChg>
      </pc:sldChg>
      <pc:sldChg chg="modSp mod">
        <pc:chgData name="Walter" userId="f0b34736-958b-40d0-b05e-67362fccc785" providerId="ADAL" clId="{EF7D8F1F-C22F-4F38-9E0B-7D8C6FB5957F}" dt="2020-11-04T13:26:55.158" v="170"/>
        <pc:sldMkLst>
          <pc:docMk/>
          <pc:sldMk cId="2482543661" sldId="285"/>
        </pc:sldMkLst>
        <pc:spChg chg="mod">
          <ac:chgData name="Walter" userId="f0b34736-958b-40d0-b05e-67362fccc785" providerId="ADAL" clId="{EF7D8F1F-C22F-4F38-9E0B-7D8C6FB5957F}" dt="2020-11-04T13:26:27.602" v="168"/>
          <ac:spMkLst>
            <pc:docMk/>
            <pc:sldMk cId="2482543661" sldId="285"/>
            <ac:spMk id="2" creationId="{1F12A3BC-F304-4319-8F95-BC9FE2B2EF14}"/>
          </ac:spMkLst>
        </pc:spChg>
        <pc:spChg chg="mod">
          <ac:chgData name="Walter" userId="f0b34736-958b-40d0-b05e-67362fccc785" providerId="ADAL" clId="{EF7D8F1F-C22F-4F38-9E0B-7D8C6FB5957F}" dt="2020-11-04T13:26:55.158" v="170"/>
          <ac:spMkLst>
            <pc:docMk/>
            <pc:sldMk cId="2482543661" sldId="285"/>
            <ac:spMk id="3" creationId="{B935A6DA-71B4-4773-B6CC-BB927B79FB57}"/>
          </ac:spMkLst>
        </pc:spChg>
      </pc:sldChg>
      <pc:sldChg chg="addSp delSp modSp mod">
        <pc:chgData name="Walter" userId="f0b34736-958b-40d0-b05e-67362fccc785" providerId="ADAL" clId="{EF7D8F1F-C22F-4F38-9E0B-7D8C6FB5957F}" dt="2020-11-04T13:28:30.442" v="172" actId="22"/>
        <pc:sldMkLst>
          <pc:docMk/>
          <pc:sldMk cId="833845527" sldId="286"/>
        </pc:sldMkLst>
        <pc:spChg chg="mod">
          <ac:chgData name="Walter" userId="f0b34736-958b-40d0-b05e-67362fccc785" providerId="ADAL" clId="{EF7D8F1F-C22F-4F38-9E0B-7D8C6FB5957F}" dt="2020-11-04T13:28:15.093" v="171"/>
          <ac:spMkLst>
            <pc:docMk/>
            <pc:sldMk cId="833845527" sldId="286"/>
            <ac:spMk id="2" creationId="{B2216E1E-3055-4E1B-ACBF-5FE37FF51AC8}"/>
          </ac:spMkLst>
        </pc:spChg>
        <pc:spChg chg="del">
          <ac:chgData name="Walter" userId="f0b34736-958b-40d0-b05e-67362fccc785" providerId="ADAL" clId="{EF7D8F1F-C22F-4F38-9E0B-7D8C6FB5957F}" dt="2020-11-04T13:28:30.442" v="172" actId="22"/>
          <ac:spMkLst>
            <pc:docMk/>
            <pc:sldMk cId="833845527" sldId="286"/>
            <ac:spMk id="3" creationId="{984F2A8A-3240-4B2F-AC4B-ACF483438032}"/>
          </ac:spMkLst>
        </pc:spChg>
        <pc:picChg chg="add mod ord">
          <ac:chgData name="Walter" userId="f0b34736-958b-40d0-b05e-67362fccc785" providerId="ADAL" clId="{EF7D8F1F-C22F-4F38-9E0B-7D8C6FB5957F}" dt="2020-11-04T13:28:30.442" v="172" actId="22"/>
          <ac:picMkLst>
            <pc:docMk/>
            <pc:sldMk cId="833845527" sldId="286"/>
            <ac:picMk id="5" creationId="{256BFAB9-1744-4942-97F7-2279BB715112}"/>
          </ac:picMkLst>
        </pc:picChg>
      </pc:sldChg>
      <pc:sldChg chg="addSp delSp modSp mod">
        <pc:chgData name="Walter" userId="f0b34736-958b-40d0-b05e-67362fccc785" providerId="ADAL" clId="{EF7D8F1F-C22F-4F38-9E0B-7D8C6FB5957F}" dt="2020-11-04T13:29:32.249" v="177" actId="22"/>
        <pc:sldMkLst>
          <pc:docMk/>
          <pc:sldMk cId="772454022" sldId="287"/>
        </pc:sldMkLst>
        <pc:spChg chg="mod">
          <ac:chgData name="Walter" userId="f0b34736-958b-40d0-b05e-67362fccc785" providerId="ADAL" clId="{EF7D8F1F-C22F-4F38-9E0B-7D8C6FB5957F}" dt="2020-11-04T13:29:18.568" v="176" actId="20577"/>
          <ac:spMkLst>
            <pc:docMk/>
            <pc:sldMk cId="772454022" sldId="287"/>
            <ac:spMk id="2" creationId="{CC6BF5DF-6C96-4FC2-B495-EB8B68F21E17}"/>
          </ac:spMkLst>
        </pc:spChg>
        <pc:spChg chg="del">
          <ac:chgData name="Walter" userId="f0b34736-958b-40d0-b05e-67362fccc785" providerId="ADAL" clId="{EF7D8F1F-C22F-4F38-9E0B-7D8C6FB5957F}" dt="2020-11-04T13:29:32.249" v="177" actId="22"/>
          <ac:spMkLst>
            <pc:docMk/>
            <pc:sldMk cId="772454022" sldId="287"/>
            <ac:spMk id="3" creationId="{6E573DBA-D839-47E4-9703-0EFD98A02FE0}"/>
          </ac:spMkLst>
        </pc:spChg>
        <pc:picChg chg="add mod ord">
          <ac:chgData name="Walter" userId="f0b34736-958b-40d0-b05e-67362fccc785" providerId="ADAL" clId="{EF7D8F1F-C22F-4F38-9E0B-7D8C6FB5957F}" dt="2020-11-04T13:29:32.249" v="177" actId="22"/>
          <ac:picMkLst>
            <pc:docMk/>
            <pc:sldMk cId="772454022" sldId="287"/>
            <ac:picMk id="5" creationId="{2975E42D-EACE-43CD-AB5A-3D8D02337E87}"/>
          </ac:picMkLst>
        </pc:picChg>
      </pc:sldChg>
      <pc:sldChg chg="modSp mod">
        <pc:chgData name="Walter" userId="f0b34736-958b-40d0-b05e-67362fccc785" providerId="ADAL" clId="{EF7D8F1F-C22F-4F38-9E0B-7D8C6FB5957F}" dt="2020-11-04T13:31:20.609" v="179"/>
        <pc:sldMkLst>
          <pc:docMk/>
          <pc:sldMk cId="4246908590" sldId="288"/>
        </pc:sldMkLst>
        <pc:spChg chg="mod">
          <ac:chgData name="Walter" userId="f0b34736-958b-40d0-b05e-67362fccc785" providerId="ADAL" clId="{EF7D8F1F-C22F-4F38-9E0B-7D8C6FB5957F}" dt="2020-11-04T13:30:42.438" v="178"/>
          <ac:spMkLst>
            <pc:docMk/>
            <pc:sldMk cId="4246908590" sldId="288"/>
            <ac:spMk id="2" creationId="{726AEDBE-3BBE-4868-92BE-FBDD4E739DEB}"/>
          </ac:spMkLst>
        </pc:spChg>
        <pc:spChg chg="mod">
          <ac:chgData name="Walter" userId="f0b34736-958b-40d0-b05e-67362fccc785" providerId="ADAL" clId="{EF7D8F1F-C22F-4F38-9E0B-7D8C6FB5957F}" dt="2020-11-04T13:31:20.609" v="179"/>
          <ac:spMkLst>
            <pc:docMk/>
            <pc:sldMk cId="4246908590" sldId="288"/>
            <ac:spMk id="3" creationId="{2A1676AA-098E-4EE1-B9C2-2EF6851E22F6}"/>
          </ac:spMkLst>
        </pc:spChg>
      </pc:sldChg>
      <pc:sldChg chg="modSp mod">
        <pc:chgData name="Walter" userId="f0b34736-958b-40d0-b05e-67362fccc785" providerId="ADAL" clId="{EF7D8F1F-C22F-4F38-9E0B-7D8C6FB5957F}" dt="2020-11-04T14:06:10.145" v="200" actId="20577"/>
        <pc:sldMkLst>
          <pc:docMk/>
          <pc:sldMk cId="253388547" sldId="289"/>
        </pc:sldMkLst>
        <pc:spChg chg="mod">
          <ac:chgData name="Walter" userId="f0b34736-958b-40d0-b05e-67362fccc785" providerId="ADAL" clId="{EF7D8F1F-C22F-4F38-9E0B-7D8C6FB5957F}" dt="2020-11-04T14:06:10.145" v="200" actId="20577"/>
          <ac:spMkLst>
            <pc:docMk/>
            <pc:sldMk cId="253388547" sldId="289"/>
            <ac:spMk id="3" creationId="{A130F92D-42FA-4B27-B38D-5664669BF0DC}"/>
          </ac:spMkLst>
        </pc:spChg>
      </pc:sldChg>
      <pc:sldChg chg="modSp mod">
        <pc:chgData name="Walter" userId="f0b34736-958b-40d0-b05e-67362fccc785" providerId="ADAL" clId="{EF7D8F1F-C22F-4F38-9E0B-7D8C6FB5957F}" dt="2020-11-04T14:08:14.483" v="204" actId="14100"/>
        <pc:sldMkLst>
          <pc:docMk/>
          <pc:sldMk cId="983883813" sldId="290"/>
        </pc:sldMkLst>
        <pc:spChg chg="mod">
          <ac:chgData name="Walter" userId="f0b34736-958b-40d0-b05e-67362fccc785" providerId="ADAL" clId="{EF7D8F1F-C22F-4F38-9E0B-7D8C6FB5957F}" dt="2020-11-04T14:07:33.357" v="201"/>
          <ac:spMkLst>
            <pc:docMk/>
            <pc:sldMk cId="983883813" sldId="290"/>
            <ac:spMk id="2" creationId="{348244EF-433C-46F8-8A86-209D231567CA}"/>
          </ac:spMkLst>
        </pc:spChg>
        <pc:spChg chg="mod">
          <ac:chgData name="Walter" userId="f0b34736-958b-40d0-b05e-67362fccc785" providerId="ADAL" clId="{EF7D8F1F-C22F-4F38-9E0B-7D8C6FB5957F}" dt="2020-11-04T14:08:14.483" v="204" actId="14100"/>
          <ac:spMkLst>
            <pc:docMk/>
            <pc:sldMk cId="983883813" sldId="290"/>
            <ac:spMk id="3" creationId="{335C0769-2595-4734-89A7-D633ECBE7100}"/>
          </ac:spMkLst>
        </pc:spChg>
      </pc:sldChg>
      <pc:sldChg chg="modSp mod">
        <pc:chgData name="Walter" userId="f0b34736-958b-40d0-b05e-67362fccc785" providerId="ADAL" clId="{EF7D8F1F-C22F-4F38-9E0B-7D8C6FB5957F}" dt="2020-11-04T14:09:20.930" v="206"/>
        <pc:sldMkLst>
          <pc:docMk/>
          <pc:sldMk cId="1736545585" sldId="291"/>
        </pc:sldMkLst>
        <pc:spChg chg="mod">
          <ac:chgData name="Walter" userId="f0b34736-958b-40d0-b05e-67362fccc785" providerId="ADAL" clId="{EF7D8F1F-C22F-4F38-9E0B-7D8C6FB5957F}" dt="2020-11-04T14:08:49.976" v="205"/>
          <ac:spMkLst>
            <pc:docMk/>
            <pc:sldMk cId="1736545585" sldId="291"/>
            <ac:spMk id="2" creationId="{07C3C1FE-505F-4156-86CE-51BDB08DF3E4}"/>
          </ac:spMkLst>
        </pc:spChg>
        <pc:spChg chg="mod">
          <ac:chgData name="Walter" userId="f0b34736-958b-40d0-b05e-67362fccc785" providerId="ADAL" clId="{EF7D8F1F-C22F-4F38-9E0B-7D8C6FB5957F}" dt="2020-11-04T14:09:20.930" v="206"/>
          <ac:spMkLst>
            <pc:docMk/>
            <pc:sldMk cId="1736545585" sldId="291"/>
            <ac:spMk id="3" creationId="{644FD854-E68F-4C44-B0D4-0A06F41548C6}"/>
          </ac:spMkLst>
        </pc:spChg>
      </pc:sldChg>
      <pc:sldChg chg="modSp mod">
        <pc:chgData name="Walter" userId="f0b34736-958b-40d0-b05e-67362fccc785" providerId="ADAL" clId="{EF7D8F1F-C22F-4F38-9E0B-7D8C6FB5957F}" dt="2020-11-04T14:11:46.108" v="213" actId="20577"/>
        <pc:sldMkLst>
          <pc:docMk/>
          <pc:sldMk cId="2403634502" sldId="292"/>
        </pc:sldMkLst>
        <pc:spChg chg="mod">
          <ac:chgData name="Walter" userId="f0b34736-958b-40d0-b05e-67362fccc785" providerId="ADAL" clId="{EF7D8F1F-C22F-4F38-9E0B-7D8C6FB5957F}" dt="2020-11-04T14:10:24.236" v="207"/>
          <ac:spMkLst>
            <pc:docMk/>
            <pc:sldMk cId="2403634502" sldId="292"/>
            <ac:spMk id="2" creationId="{561B56C1-E8D3-4C12-8139-733A2D9DDFEB}"/>
          </ac:spMkLst>
        </pc:spChg>
        <pc:spChg chg="mod">
          <ac:chgData name="Walter" userId="f0b34736-958b-40d0-b05e-67362fccc785" providerId="ADAL" clId="{EF7D8F1F-C22F-4F38-9E0B-7D8C6FB5957F}" dt="2020-11-04T14:11:46.108" v="213" actId="20577"/>
          <ac:spMkLst>
            <pc:docMk/>
            <pc:sldMk cId="2403634502" sldId="292"/>
            <ac:spMk id="3" creationId="{C39CC54B-43CD-4E45-B6AA-340E6D602A8D}"/>
          </ac:spMkLst>
        </pc:spChg>
      </pc:sldChg>
      <pc:sldChg chg="modSp mod">
        <pc:chgData name="Walter" userId="f0b34736-958b-40d0-b05e-67362fccc785" providerId="ADAL" clId="{EF7D8F1F-C22F-4F38-9E0B-7D8C6FB5957F}" dt="2020-11-04T14:13:05.782" v="225" actId="27636"/>
        <pc:sldMkLst>
          <pc:docMk/>
          <pc:sldMk cId="1987417364" sldId="293"/>
        </pc:sldMkLst>
        <pc:spChg chg="mod">
          <ac:chgData name="Walter" userId="f0b34736-958b-40d0-b05e-67362fccc785" providerId="ADAL" clId="{EF7D8F1F-C22F-4F38-9E0B-7D8C6FB5957F}" dt="2020-11-04T14:12:20.251" v="217" actId="20577"/>
          <ac:spMkLst>
            <pc:docMk/>
            <pc:sldMk cId="1987417364" sldId="293"/>
            <ac:spMk id="2" creationId="{3DD6F82F-4C4B-48D0-B46A-C7DBEA28100A}"/>
          </ac:spMkLst>
        </pc:spChg>
        <pc:spChg chg="mod">
          <ac:chgData name="Walter" userId="f0b34736-958b-40d0-b05e-67362fccc785" providerId="ADAL" clId="{EF7D8F1F-C22F-4F38-9E0B-7D8C6FB5957F}" dt="2020-11-04T14:13:05.782" v="225" actId="27636"/>
          <ac:spMkLst>
            <pc:docMk/>
            <pc:sldMk cId="1987417364" sldId="293"/>
            <ac:spMk id="3" creationId="{4521C59F-A54A-440E-B2D2-34ADA06D73B5}"/>
          </ac:spMkLst>
        </pc:spChg>
      </pc:sldChg>
      <pc:sldChg chg="modSp add del mod">
        <pc:chgData name="Walter" userId="f0b34736-958b-40d0-b05e-67362fccc785" providerId="ADAL" clId="{EF7D8F1F-C22F-4F38-9E0B-7D8C6FB5957F}" dt="2020-11-04T15:14:01.205" v="455" actId="27636"/>
        <pc:sldMkLst>
          <pc:docMk/>
          <pc:sldMk cId="445933094" sldId="295"/>
        </pc:sldMkLst>
        <pc:spChg chg="mod">
          <ac:chgData name="Walter" userId="f0b34736-958b-40d0-b05e-67362fccc785" providerId="ADAL" clId="{EF7D8F1F-C22F-4F38-9E0B-7D8C6FB5957F}" dt="2020-11-04T15:13:18.279" v="451"/>
          <ac:spMkLst>
            <pc:docMk/>
            <pc:sldMk cId="445933094" sldId="295"/>
            <ac:spMk id="2" creationId="{00000000-0000-0000-0000-000000000000}"/>
          </ac:spMkLst>
        </pc:spChg>
        <pc:spChg chg="mod">
          <ac:chgData name="Walter" userId="f0b34736-958b-40d0-b05e-67362fccc785" providerId="ADAL" clId="{EF7D8F1F-C22F-4F38-9E0B-7D8C6FB5957F}" dt="2020-11-04T15:14:01.205" v="455" actId="27636"/>
          <ac:spMkLst>
            <pc:docMk/>
            <pc:sldMk cId="445933094" sldId="295"/>
            <ac:spMk id="3" creationId="{00000000-0000-0000-0000-000000000000}"/>
          </ac:spMkLst>
        </pc:spChg>
      </pc:sldChg>
      <pc:sldChg chg="modSp add del mod">
        <pc:chgData name="Walter" userId="f0b34736-958b-40d0-b05e-67362fccc785" providerId="ADAL" clId="{EF7D8F1F-C22F-4F38-9E0B-7D8C6FB5957F}" dt="2020-11-04T15:14:40.883" v="459" actId="27636"/>
        <pc:sldMkLst>
          <pc:docMk/>
          <pc:sldMk cId="79582828" sldId="296"/>
        </pc:sldMkLst>
        <pc:spChg chg="mod">
          <ac:chgData name="Walter" userId="f0b34736-958b-40d0-b05e-67362fccc785" providerId="ADAL" clId="{EF7D8F1F-C22F-4F38-9E0B-7D8C6FB5957F}" dt="2020-11-04T15:14:40.883" v="459" actId="27636"/>
          <ac:spMkLst>
            <pc:docMk/>
            <pc:sldMk cId="79582828" sldId="296"/>
            <ac:spMk id="3" creationId="{00000000-0000-0000-0000-000000000000}"/>
          </ac:spMkLst>
        </pc:spChg>
      </pc:sldChg>
      <pc:sldChg chg="add del">
        <pc:chgData name="Walter" userId="f0b34736-958b-40d0-b05e-67362fccc785" providerId="ADAL" clId="{EF7D8F1F-C22F-4F38-9E0B-7D8C6FB5957F}" dt="2020-11-04T15:11:20.458" v="440"/>
        <pc:sldMkLst>
          <pc:docMk/>
          <pc:sldMk cId="1813761762" sldId="297"/>
        </pc:sldMkLst>
      </pc:sldChg>
      <pc:sldChg chg="modSp add del mod">
        <pc:chgData name="Walter" userId="f0b34736-958b-40d0-b05e-67362fccc785" providerId="ADAL" clId="{EF7D8F1F-C22F-4F38-9E0B-7D8C6FB5957F}" dt="2020-11-04T15:15:48.058" v="464" actId="27636"/>
        <pc:sldMkLst>
          <pc:docMk/>
          <pc:sldMk cId="363564769" sldId="298"/>
        </pc:sldMkLst>
        <pc:spChg chg="mod">
          <ac:chgData name="Walter" userId="f0b34736-958b-40d0-b05e-67362fccc785" providerId="ADAL" clId="{EF7D8F1F-C22F-4F38-9E0B-7D8C6FB5957F}" dt="2020-11-04T15:15:21.169" v="460"/>
          <ac:spMkLst>
            <pc:docMk/>
            <pc:sldMk cId="363564769" sldId="298"/>
            <ac:spMk id="2" creationId="{00000000-0000-0000-0000-000000000000}"/>
          </ac:spMkLst>
        </pc:spChg>
        <pc:spChg chg="mod">
          <ac:chgData name="Walter" userId="f0b34736-958b-40d0-b05e-67362fccc785" providerId="ADAL" clId="{EF7D8F1F-C22F-4F38-9E0B-7D8C6FB5957F}" dt="2020-11-04T15:15:48.058" v="464" actId="27636"/>
          <ac:spMkLst>
            <pc:docMk/>
            <pc:sldMk cId="363564769" sldId="298"/>
            <ac:spMk id="3" creationId="{00000000-0000-0000-0000-000000000000}"/>
          </ac:spMkLst>
        </pc:spChg>
      </pc:sldChg>
      <pc:sldChg chg="modSp add del mod">
        <pc:chgData name="Walter" userId="f0b34736-958b-40d0-b05e-67362fccc785" providerId="ADAL" clId="{EF7D8F1F-C22F-4F38-9E0B-7D8C6FB5957F}" dt="2020-11-04T15:16:26.454" v="468" actId="27636"/>
        <pc:sldMkLst>
          <pc:docMk/>
          <pc:sldMk cId="1139109508" sldId="299"/>
        </pc:sldMkLst>
        <pc:spChg chg="mod">
          <ac:chgData name="Walter" userId="f0b34736-958b-40d0-b05e-67362fccc785" providerId="ADAL" clId="{EF7D8F1F-C22F-4F38-9E0B-7D8C6FB5957F}" dt="2020-11-04T15:16:26.454" v="468" actId="27636"/>
          <ac:spMkLst>
            <pc:docMk/>
            <pc:sldMk cId="1139109508" sldId="299"/>
            <ac:spMk id="3" creationId="{00000000-0000-0000-0000-000000000000}"/>
          </ac:spMkLst>
        </pc:spChg>
      </pc:sldChg>
      <pc:sldChg chg="modSp add del mod">
        <pc:chgData name="Walter" userId="f0b34736-958b-40d0-b05e-67362fccc785" providerId="ADAL" clId="{EF7D8F1F-C22F-4F38-9E0B-7D8C6FB5957F}" dt="2020-11-04T15:17:10.409" v="478"/>
        <pc:sldMkLst>
          <pc:docMk/>
          <pc:sldMk cId="196787951" sldId="300"/>
        </pc:sldMkLst>
        <pc:spChg chg="mod">
          <ac:chgData name="Walter" userId="f0b34736-958b-40d0-b05e-67362fccc785" providerId="ADAL" clId="{EF7D8F1F-C22F-4F38-9E0B-7D8C6FB5957F}" dt="2020-11-04T15:17:10.409" v="478"/>
          <ac:spMkLst>
            <pc:docMk/>
            <pc:sldMk cId="196787951" sldId="300"/>
            <ac:spMk id="2" creationId="{00000000-0000-0000-0000-000000000000}"/>
          </ac:spMkLst>
        </pc:spChg>
      </pc:sldChg>
      <pc:sldChg chg="modSp add del mod">
        <pc:chgData name="Walter" userId="f0b34736-958b-40d0-b05e-67362fccc785" providerId="ADAL" clId="{EF7D8F1F-C22F-4F38-9E0B-7D8C6FB5957F}" dt="2020-11-04T15:17:37.692" v="480"/>
        <pc:sldMkLst>
          <pc:docMk/>
          <pc:sldMk cId="290276077" sldId="301"/>
        </pc:sldMkLst>
        <pc:spChg chg="mod">
          <ac:chgData name="Walter" userId="f0b34736-958b-40d0-b05e-67362fccc785" providerId="ADAL" clId="{EF7D8F1F-C22F-4F38-9E0B-7D8C6FB5957F}" dt="2020-11-04T15:17:37.692" v="480"/>
          <ac:spMkLst>
            <pc:docMk/>
            <pc:sldMk cId="290276077" sldId="301"/>
            <ac:spMk id="2" creationId="{00000000-0000-0000-0000-000000000000}"/>
          </ac:spMkLst>
        </pc:spChg>
      </pc:sldChg>
      <pc:sldChg chg="modSp add del mod">
        <pc:chgData name="Walter" userId="f0b34736-958b-40d0-b05e-67362fccc785" providerId="ADAL" clId="{EF7D8F1F-C22F-4F38-9E0B-7D8C6FB5957F}" dt="2020-11-04T15:22:37.610" v="500"/>
        <pc:sldMkLst>
          <pc:docMk/>
          <pc:sldMk cId="1734663802" sldId="302"/>
        </pc:sldMkLst>
        <pc:spChg chg="mod">
          <ac:chgData name="Walter" userId="f0b34736-958b-40d0-b05e-67362fccc785" providerId="ADAL" clId="{EF7D8F1F-C22F-4F38-9E0B-7D8C6FB5957F}" dt="2020-11-04T15:22:37.610" v="500"/>
          <ac:spMkLst>
            <pc:docMk/>
            <pc:sldMk cId="1734663802" sldId="302"/>
            <ac:spMk id="3" creationId="{00000000-0000-0000-0000-000000000000}"/>
          </ac:spMkLst>
        </pc:spChg>
      </pc:sldChg>
      <pc:sldChg chg="modSp add del mod">
        <pc:chgData name="Walter" userId="f0b34736-958b-40d0-b05e-67362fccc785" providerId="ADAL" clId="{EF7D8F1F-C22F-4F38-9E0B-7D8C6FB5957F}" dt="2020-11-04T15:21:02.908" v="494"/>
        <pc:sldMkLst>
          <pc:docMk/>
          <pc:sldMk cId="256528542" sldId="303"/>
        </pc:sldMkLst>
        <pc:spChg chg="mod">
          <ac:chgData name="Walter" userId="f0b34736-958b-40d0-b05e-67362fccc785" providerId="ADAL" clId="{EF7D8F1F-C22F-4F38-9E0B-7D8C6FB5957F}" dt="2020-11-04T15:21:02.908" v="494"/>
          <ac:spMkLst>
            <pc:docMk/>
            <pc:sldMk cId="256528542" sldId="303"/>
            <ac:spMk id="2" creationId="{00000000-0000-0000-0000-000000000000}"/>
          </ac:spMkLst>
        </pc:spChg>
      </pc:sldChg>
      <pc:sldChg chg="modSp add del mod">
        <pc:chgData name="Walter" userId="f0b34736-958b-40d0-b05e-67362fccc785" providerId="ADAL" clId="{EF7D8F1F-C22F-4F38-9E0B-7D8C6FB5957F}" dt="2020-11-04T15:23:14.822" v="502"/>
        <pc:sldMkLst>
          <pc:docMk/>
          <pc:sldMk cId="1771233734" sldId="306"/>
        </pc:sldMkLst>
        <pc:spChg chg="mod">
          <ac:chgData name="Walter" userId="f0b34736-958b-40d0-b05e-67362fccc785" providerId="ADAL" clId="{EF7D8F1F-C22F-4F38-9E0B-7D8C6FB5957F}" dt="2020-11-04T15:23:14.822" v="502"/>
          <ac:spMkLst>
            <pc:docMk/>
            <pc:sldMk cId="1771233734" sldId="306"/>
            <ac:spMk id="3" creationId="{00000000-0000-0000-0000-000000000000}"/>
          </ac:spMkLst>
        </pc:spChg>
      </pc:sldChg>
      <pc:sldChg chg="modSp add del mod">
        <pc:chgData name="Walter" userId="f0b34736-958b-40d0-b05e-67362fccc785" providerId="ADAL" clId="{EF7D8F1F-C22F-4F38-9E0B-7D8C6FB5957F}" dt="2020-11-04T15:18:06.568" v="484" actId="27636"/>
        <pc:sldMkLst>
          <pc:docMk/>
          <pc:sldMk cId="1406432717" sldId="308"/>
        </pc:sldMkLst>
        <pc:spChg chg="mod">
          <ac:chgData name="Walter" userId="f0b34736-958b-40d0-b05e-67362fccc785" providerId="ADAL" clId="{EF7D8F1F-C22F-4F38-9E0B-7D8C6FB5957F}" dt="2020-11-04T15:18:06.568" v="484" actId="27636"/>
          <ac:spMkLst>
            <pc:docMk/>
            <pc:sldMk cId="1406432717" sldId="308"/>
            <ac:spMk id="3" creationId="{00000000-0000-0000-0000-000000000000}"/>
          </ac:spMkLst>
        </pc:spChg>
      </pc:sldChg>
      <pc:sldChg chg="del">
        <pc:chgData name="Walter" userId="f0b34736-958b-40d0-b05e-67362fccc785" providerId="ADAL" clId="{EF7D8F1F-C22F-4F38-9E0B-7D8C6FB5957F}" dt="2020-11-04T14:03:30.769" v="188" actId="47"/>
        <pc:sldMkLst>
          <pc:docMk/>
          <pc:sldMk cId="1513315365" sldId="320"/>
        </pc:sldMkLst>
      </pc:sldChg>
      <pc:sldChg chg="modSp mod">
        <pc:chgData name="Walter" userId="f0b34736-958b-40d0-b05e-67362fccc785" providerId="ADAL" clId="{EF7D8F1F-C22F-4F38-9E0B-7D8C6FB5957F}" dt="2020-11-04T14:38:50.202" v="290"/>
        <pc:sldMkLst>
          <pc:docMk/>
          <pc:sldMk cId="2044653869" sldId="329"/>
        </pc:sldMkLst>
        <pc:spChg chg="mod">
          <ac:chgData name="Walter" userId="f0b34736-958b-40d0-b05e-67362fccc785" providerId="ADAL" clId="{EF7D8F1F-C22F-4F38-9E0B-7D8C6FB5957F}" dt="2020-11-04T14:37:28.777" v="284"/>
          <ac:spMkLst>
            <pc:docMk/>
            <pc:sldMk cId="2044653869" sldId="329"/>
            <ac:spMk id="2" creationId="{00000000-0000-0000-0000-000000000000}"/>
          </ac:spMkLst>
        </pc:spChg>
        <pc:graphicFrameChg chg="mod">
          <ac:chgData name="Walter" userId="f0b34736-958b-40d0-b05e-67362fccc785" providerId="ADAL" clId="{EF7D8F1F-C22F-4F38-9E0B-7D8C6FB5957F}" dt="2020-11-04T14:38:50.202" v="290"/>
          <ac:graphicFrameMkLst>
            <pc:docMk/>
            <pc:sldMk cId="2044653869" sldId="329"/>
            <ac:graphicFrameMk id="4" creationId="{00000000-0000-0000-0000-000000000000}"/>
          </ac:graphicFrameMkLst>
        </pc:graphicFrameChg>
      </pc:sldChg>
      <pc:sldChg chg="modSp mod">
        <pc:chgData name="Walter" userId="f0b34736-958b-40d0-b05e-67362fccc785" providerId="ADAL" clId="{EF7D8F1F-C22F-4F38-9E0B-7D8C6FB5957F}" dt="2020-11-04T14:41:07.220" v="320"/>
        <pc:sldMkLst>
          <pc:docMk/>
          <pc:sldMk cId="1800607914" sldId="330"/>
        </pc:sldMkLst>
        <pc:spChg chg="mod">
          <ac:chgData name="Walter" userId="f0b34736-958b-40d0-b05e-67362fccc785" providerId="ADAL" clId="{EF7D8F1F-C22F-4F38-9E0B-7D8C6FB5957F}" dt="2020-11-04T14:39:45.896" v="314"/>
          <ac:spMkLst>
            <pc:docMk/>
            <pc:sldMk cId="1800607914" sldId="330"/>
            <ac:spMk id="2" creationId="{00000000-0000-0000-0000-000000000000}"/>
          </ac:spMkLst>
        </pc:spChg>
        <pc:graphicFrameChg chg="mod">
          <ac:chgData name="Walter" userId="f0b34736-958b-40d0-b05e-67362fccc785" providerId="ADAL" clId="{EF7D8F1F-C22F-4F38-9E0B-7D8C6FB5957F}" dt="2020-11-04T14:41:07.220" v="320"/>
          <ac:graphicFrameMkLst>
            <pc:docMk/>
            <pc:sldMk cId="1800607914" sldId="330"/>
            <ac:graphicFrameMk id="4" creationId="{00000000-0000-0000-0000-000000000000}"/>
          </ac:graphicFrameMkLst>
        </pc:graphicFrameChg>
      </pc:sldChg>
      <pc:sldChg chg="modSp mod">
        <pc:chgData name="Walter" userId="f0b34736-958b-40d0-b05e-67362fccc785" providerId="ADAL" clId="{EF7D8F1F-C22F-4F38-9E0B-7D8C6FB5957F}" dt="2020-11-04T14:43:37.192" v="327"/>
        <pc:sldMkLst>
          <pc:docMk/>
          <pc:sldMk cId="2504042062" sldId="331"/>
        </pc:sldMkLst>
        <pc:spChg chg="mod">
          <ac:chgData name="Walter" userId="f0b34736-958b-40d0-b05e-67362fccc785" providerId="ADAL" clId="{EF7D8F1F-C22F-4F38-9E0B-7D8C6FB5957F}" dt="2020-11-04T14:41:52.994" v="322"/>
          <ac:spMkLst>
            <pc:docMk/>
            <pc:sldMk cId="2504042062" sldId="331"/>
            <ac:spMk id="2" creationId="{00000000-0000-0000-0000-000000000000}"/>
          </ac:spMkLst>
        </pc:spChg>
        <pc:graphicFrameChg chg="mod">
          <ac:chgData name="Walter" userId="f0b34736-958b-40d0-b05e-67362fccc785" providerId="ADAL" clId="{EF7D8F1F-C22F-4F38-9E0B-7D8C6FB5957F}" dt="2020-11-04T14:43:37.192" v="327"/>
          <ac:graphicFrameMkLst>
            <pc:docMk/>
            <pc:sldMk cId="2504042062" sldId="331"/>
            <ac:graphicFrameMk id="4" creationId="{00000000-0000-0000-0000-000000000000}"/>
          </ac:graphicFrameMkLst>
        </pc:graphicFrameChg>
      </pc:sldChg>
      <pc:sldChg chg="modSp mod">
        <pc:chgData name="Walter" userId="f0b34736-958b-40d0-b05e-67362fccc785" providerId="ADAL" clId="{EF7D8F1F-C22F-4F38-9E0B-7D8C6FB5957F}" dt="2020-11-04T14:46:06.405" v="335" actId="12"/>
        <pc:sldMkLst>
          <pc:docMk/>
          <pc:sldMk cId="3602698761" sldId="332"/>
        </pc:sldMkLst>
        <pc:spChg chg="mod">
          <ac:chgData name="Walter" userId="f0b34736-958b-40d0-b05e-67362fccc785" providerId="ADAL" clId="{EF7D8F1F-C22F-4F38-9E0B-7D8C6FB5957F}" dt="2020-11-04T14:44:35.473" v="328"/>
          <ac:spMkLst>
            <pc:docMk/>
            <pc:sldMk cId="3602698761" sldId="332"/>
            <ac:spMk id="2" creationId="{00000000-0000-0000-0000-000000000000}"/>
          </ac:spMkLst>
        </pc:spChg>
        <pc:graphicFrameChg chg="mod modGraphic">
          <ac:chgData name="Walter" userId="f0b34736-958b-40d0-b05e-67362fccc785" providerId="ADAL" clId="{EF7D8F1F-C22F-4F38-9E0B-7D8C6FB5957F}" dt="2020-11-04T14:46:06.405" v="335" actId="12"/>
          <ac:graphicFrameMkLst>
            <pc:docMk/>
            <pc:sldMk cId="3602698761" sldId="332"/>
            <ac:graphicFrameMk id="4" creationId="{00000000-0000-0000-0000-000000000000}"/>
          </ac:graphicFrameMkLst>
        </pc:graphicFrameChg>
      </pc:sldChg>
      <pc:sldChg chg="modSp del">
        <pc:chgData name="Walter" userId="f0b34736-958b-40d0-b05e-67362fccc785" providerId="ADAL" clId="{EF7D8F1F-C22F-4F38-9E0B-7D8C6FB5957F}" dt="2020-11-04T14:56:57.589" v="393" actId="47"/>
        <pc:sldMkLst>
          <pc:docMk/>
          <pc:sldMk cId="1753533267" sldId="337"/>
        </pc:sldMkLst>
        <pc:graphicFrameChg chg="mod">
          <ac:chgData name="Walter" userId="f0b34736-958b-40d0-b05e-67362fccc785" providerId="ADAL" clId="{EF7D8F1F-C22F-4F38-9E0B-7D8C6FB5957F}" dt="2020-11-04T14:53:22.049" v="356"/>
          <ac:graphicFrameMkLst>
            <pc:docMk/>
            <pc:sldMk cId="1753533267" sldId="337"/>
            <ac:graphicFrameMk id="4" creationId="{00000000-0000-0000-0000-000000000000}"/>
          </ac:graphicFrameMkLst>
        </pc:graphicFrameChg>
      </pc:sldChg>
      <pc:sldChg chg="modSp del">
        <pc:chgData name="Walter" userId="f0b34736-958b-40d0-b05e-67362fccc785" providerId="ADAL" clId="{EF7D8F1F-C22F-4F38-9E0B-7D8C6FB5957F}" dt="2020-11-04T15:08:16.589" v="433" actId="47"/>
        <pc:sldMkLst>
          <pc:docMk/>
          <pc:sldMk cId="3525514965" sldId="351"/>
        </pc:sldMkLst>
        <pc:graphicFrameChg chg="mod">
          <ac:chgData name="Walter" userId="f0b34736-958b-40d0-b05e-67362fccc785" providerId="ADAL" clId="{EF7D8F1F-C22F-4F38-9E0B-7D8C6FB5957F}" dt="2020-11-04T15:07:19.532" v="432"/>
          <ac:graphicFrameMkLst>
            <pc:docMk/>
            <pc:sldMk cId="3525514965" sldId="351"/>
            <ac:graphicFrameMk id="4" creationId="{00000000-0000-0000-0000-000000000000}"/>
          </ac:graphicFrameMkLst>
        </pc:graphicFrameChg>
      </pc:sldChg>
      <pc:sldChg chg="modSp add del mod">
        <pc:chgData name="Walter" userId="f0b34736-958b-40d0-b05e-67362fccc785" providerId="ADAL" clId="{EF7D8F1F-C22F-4F38-9E0B-7D8C6FB5957F}" dt="2020-11-04T15:20:32.438" v="492" actId="12"/>
        <pc:sldMkLst>
          <pc:docMk/>
          <pc:sldMk cId="1679792258" sldId="353"/>
        </pc:sldMkLst>
        <pc:spChg chg="mod">
          <ac:chgData name="Walter" userId="f0b34736-958b-40d0-b05e-67362fccc785" providerId="ADAL" clId="{EF7D8F1F-C22F-4F38-9E0B-7D8C6FB5957F}" dt="2020-11-04T15:19:44.612" v="487" actId="27636"/>
          <ac:spMkLst>
            <pc:docMk/>
            <pc:sldMk cId="1679792258" sldId="353"/>
            <ac:spMk id="2" creationId="{00000000-0000-0000-0000-000000000000}"/>
          </ac:spMkLst>
        </pc:spChg>
        <pc:spChg chg="mod">
          <ac:chgData name="Walter" userId="f0b34736-958b-40d0-b05e-67362fccc785" providerId="ADAL" clId="{EF7D8F1F-C22F-4F38-9E0B-7D8C6FB5957F}" dt="2020-11-04T15:20:32.438" v="492" actId="12"/>
          <ac:spMkLst>
            <pc:docMk/>
            <pc:sldMk cId="1679792258" sldId="353"/>
            <ac:spMk id="3" creationId="{00000000-0000-0000-0000-000000000000}"/>
          </ac:spMkLst>
        </pc:spChg>
      </pc:sldChg>
      <pc:sldChg chg="modSp add del mod">
        <pc:chgData name="Walter" userId="f0b34736-958b-40d0-b05e-67362fccc785" providerId="ADAL" clId="{EF7D8F1F-C22F-4F38-9E0B-7D8C6FB5957F}" dt="2020-11-04T15:22:00.747" v="498" actId="27636"/>
        <pc:sldMkLst>
          <pc:docMk/>
          <pc:sldMk cId="3975895281" sldId="354"/>
        </pc:sldMkLst>
        <pc:spChg chg="mod">
          <ac:chgData name="Walter" userId="f0b34736-958b-40d0-b05e-67362fccc785" providerId="ADAL" clId="{EF7D8F1F-C22F-4F38-9E0B-7D8C6FB5957F}" dt="2020-11-04T15:22:00.747" v="498" actId="27636"/>
          <ac:spMkLst>
            <pc:docMk/>
            <pc:sldMk cId="3975895281" sldId="354"/>
            <ac:spMk id="3" creationId="{00000000-0000-0000-0000-000000000000}"/>
          </ac:spMkLst>
        </pc:spChg>
      </pc:sldChg>
      <pc:sldChg chg="modSp mod">
        <pc:chgData name="Walter" userId="f0b34736-958b-40d0-b05e-67362fccc785" providerId="ADAL" clId="{EF7D8F1F-C22F-4F38-9E0B-7D8C6FB5957F}" dt="2020-11-04T14:46:54.782" v="338" actId="20577"/>
        <pc:sldMkLst>
          <pc:docMk/>
          <pc:sldMk cId="0" sldId="379"/>
        </pc:sldMkLst>
        <pc:spChg chg="mod">
          <ac:chgData name="Walter" userId="f0b34736-958b-40d0-b05e-67362fccc785" providerId="ADAL" clId="{EF7D8F1F-C22F-4F38-9E0B-7D8C6FB5957F}" dt="2020-11-04T14:46:49.142" v="336"/>
          <ac:spMkLst>
            <pc:docMk/>
            <pc:sldMk cId="0" sldId="379"/>
            <ac:spMk id="3" creationId="{52B4DAAF-9F56-4DC1-9C42-4D00E3EAA0ED}"/>
          </ac:spMkLst>
        </pc:spChg>
        <pc:spChg chg="mod">
          <ac:chgData name="Walter" userId="f0b34736-958b-40d0-b05e-67362fccc785" providerId="ADAL" clId="{EF7D8F1F-C22F-4F38-9E0B-7D8C6FB5957F}" dt="2020-11-04T14:46:54.782" v="338" actId="20577"/>
          <ac:spMkLst>
            <pc:docMk/>
            <pc:sldMk cId="0" sldId="379"/>
            <ac:spMk id="98305" creationId="{2474E7FA-4031-4396-AC65-8EDFEF1563AD}"/>
          </ac:spMkLst>
        </pc:spChg>
      </pc:sldChg>
      <pc:sldChg chg="modSp mod">
        <pc:chgData name="Walter" userId="f0b34736-958b-40d0-b05e-67362fccc785" providerId="ADAL" clId="{EF7D8F1F-C22F-4F38-9E0B-7D8C6FB5957F}" dt="2020-11-04T14:50:51.840" v="349"/>
        <pc:sldMkLst>
          <pc:docMk/>
          <pc:sldMk cId="0" sldId="380"/>
        </pc:sldMkLst>
        <pc:graphicFrameChg chg="mod modGraphic">
          <ac:chgData name="Walter" userId="f0b34736-958b-40d0-b05e-67362fccc785" providerId="ADAL" clId="{EF7D8F1F-C22F-4F38-9E0B-7D8C6FB5957F}" dt="2020-11-04T14:50:51.840" v="349"/>
          <ac:graphicFrameMkLst>
            <pc:docMk/>
            <pc:sldMk cId="0" sldId="380"/>
            <ac:graphicFrameMk id="5" creationId="{4BD5DC09-62E4-48B6-A402-344A8E42C4F9}"/>
          </ac:graphicFrameMkLst>
        </pc:graphicFrameChg>
      </pc:sldChg>
      <pc:sldChg chg="modSp mod">
        <pc:chgData name="Walter" userId="f0b34736-958b-40d0-b05e-67362fccc785" providerId="ADAL" clId="{EF7D8F1F-C22F-4F38-9E0B-7D8C6FB5957F}" dt="2020-11-04T14:33:49.858" v="271" actId="404"/>
        <pc:sldMkLst>
          <pc:docMk/>
          <pc:sldMk cId="4115484393" sldId="385"/>
        </pc:sldMkLst>
        <pc:spChg chg="mod">
          <ac:chgData name="Walter" userId="f0b34736-958b-40d0-b05e-67362fccc785" providerId="ADAL" clId="{EF7D8F1F-C22F-4F38-9E0B-7D8C6FB5957F}" dt="2020-11-04T14:17:04.379" v="242"/>
          <ac:spMkLst>
            <pc:docMk/>
            <pc:sldMk cId="4115484393" sldId="385"/>
            <ac:spMk id="2" creationId="{00000000-0000-0000-0000-000000000000}"/>
          </ac:spMkLst>
        </pc:spChg>
        <pc:graphicFrameChg chg="mod">
          <ac:chgData name="Walter" userId="f0b34736-958b-40d0-b05e-67362fccc785" providerId="ADAL" clId="{EF7D8F1F-C22F-4F38-9E0B-7D8C6FB5957F}" dt="2020-11-04T14:33:49.858" v="271" actId="404"/>
          <ac:graphicFrameMkLst>
            <pc:docMk/>
            <pc:sldMk cId="4115484393" sldId="385"/>
            <ac:graphicFrameMk id="4" creationId="{00000000-0000-0000-0000-000000000000}"/>
          </ac:graphicFrameMkLst>
        </pc:graphicFrameChg>
      </pc:sldChg>
      <pc:sldChg chg="modSp mod">
        <pc:chgData name="Walter" userId="f0b34736-958b-40d0-b05e-67362fccc785" providerId="ADAL" clId="{EF7D8F1F-C22F-4F38-9E0B-7D8C6FB5957F}" dt="2020-11-04T13:16:50.337" v="142"/>
        <pc:sldMkLst>
          <pc:docMk/>
          <pc:sldMk cId="4042853845" sldId="392"/>
        </pc:sldMkLst>
        <pc:spChg chg="mod">
          <ac:chgData name="Walter" userId="f0b34736-958b-40d0-b05e-67362fccc785" providerId="ADAL" clId="{EF7D8F1F-C22F-4F38-9E0B-7D8C6FB5957F}" dt="2020-11-04T13:16:50.337" v="142"/>
          <ac:spMkLst>
            <pc:docMk/>
            <pc:sldMk cId="4042853845" sldId="392"/>
            <ac:spMk id="2" creationId="{00000000-0000-0000-0000-000000000000}"/>
          </ac:spMkLst>
        </pc:spChg>
      </pc:sldChg>
      <pc:sldChg chg="modSp mod">
        <pc:chgData name="Walter" userId="f0b34736-958b-40d0-b05e-67362fccc785" providerId="ADAL" clId="{EF7D8F1F-C22F-4F38-9E0B-7D8C6FB5957F}" dt="2020-11-04T11:51:03.358" v="65" actId="20577"/>
        <pc:sldMkLst>
          <pc:docMk/>
          <pc:sldMk cId="233627578" sldId="430"/>
        </pc:sldMkLst>
        <pc:spChg chg="mod">
          <ac:chgData name="Walter" userId="f0b34736-958b-40d0-b05e-67362fccc785" providerId="ADAL" clId="{EF7D8F1F-C22F-4F38-9E0B-7D8C6FB5957F}" dt="2020-11-04T11:48:55.448" v="56" actId="6549"/>
          <ac:spMkLst>
            <pc:docMk/>
            <pc:sldMk cId="233627578" sldId="430"/>
            <ac:spMk id="2" creationId="{0747EBF8-B3B5-43B7-9FBD-5F6494501132}"/>
          </ac:spMkLst>
        </pc:spChg>
        <pc:graphicFrameChg chg="mod modGraphic">
          <ac:chgData name="Walter" userId="f0b34736-958b-40d0-b05e-67362fccc785" providerId="ADAL" clId="{EF7D8F1F-C22F-4F38-9E0B-7D8C6FB5957F}" dt="2020-11-04T11:51:03.358" v="65" actId="20577"/>
          <ac:graphicFrameMkLst>
            <pc:docMk/>
            <pc:sldMk cId="233627578" sldId="430"/>
            <ac:graphicFrameMk id="4" creationId="{56714748-19C4-4799-876F-316EC4A0A16B}"/>
          </ac:graphicFrameMkLst>
        </pc:graphicFrameChg>
      </pc:sldChg>
      <pc:sldChg chg="modSp mod">
        <pc:chgData name="Walter" userId="f0b34736-958b-40d0-b05e-67362fccc785" providerId="ADAL" clId="{EF7D8F1F-C22F-4F38-9E0B-7D8C6FB5957F}" dt="2020-11-04T11:50:51.208" v="64" actId="2164"/>
        <pc:sldMkLst>
          <pc:docMk/>
          <pc:sldMk cId="3511784979" sldId="431"/>
        </pc:sldMkLst>
        <pc:graphicFrameChg chg="modGraphic">
          <ac:chgData name="Walter" userId="f0b34736-958b-40d0-b05e-67362fccc785" providerId="ADAL" clId="{EF7D8F1F-C22F-4F38-9E0B-7D8C6FB5957F}" dt="2020-11-04T11:50:51.208" v="64" actId="2164"/>
          <ac:graphicFrameMkLst>
            <pc:docMk/>
            <pc:sldMk cId="3511784979" sldId="431"/>
            <ac:graphicFrameMk id="4" creationId="{56714748-19C4-4799-876F-316EC4A0A16B}"/>
          </ac:graphicFrameMkLst>
        </pc:graphicFrameChg>
      </pc:sldChg>
      <pc:sldChg chg="del">
        <pc:chgData name="Walter" userId="f0b34736-958b-40d0-b05e-67362fccc785" providerId="ADAL" clId="{EF7D8F1F-C22F-4F38-9E0B-7D8C6FB5957F}" dt="2020-11-04T14:02:31.448" v="186" actId="47"/>
        <pc:sldMkLst>
          <pc:docMk/>
          <pc:sldMk cId="3760927189" sldId="439"/>
        </pc:sldMkLst>
      </pc:sldChg>
      <pc:sldChg chg="del">
        <pc:chgData name="Walter" userId="f0b34736-958b-40d0-b05e-67362fccc785" providerId="ADAL" clId="{EF7D8F1F-C22F-4F38-9E0B-7D8C6FB5957F}" dt="2020-11-04T13:37:17.768" v="180" actId="47"/>
        <pc:sldMkLst>
          <pc:docMk/>
          <pc:sldMk cId="1968837012" sldId="445"/>
        </pc:sldMkLst>
      </pc:sldChg>
      <pc:sldChg chg="del">
        <pc:chgData name="Walter" userId="f0b34736-958b-40d0-b05e-67362fccc785" providerId="ADAL" clId="{EF7D8F1F-C22F-4F38-9E0B-7D8C6FB5957F}" dt="2020-11-04T14:03:28.470" v="187" actId="47"/>
        <pc:sldMkLst>
          <pc:docMk/>
          <pc:sldMk cId="2676234001" sldId="453"/>
        </pc:sldMkLst>
      </pc:sldChg>
      <pc:sldChg chg="modSp new mod">
        <pc:chgData name="Walter" userId="f0b34736-958b-40d0-b05e-67362fccc785" providerId="ADAL" clId="{EF7D8F1F-C22F-4F38-9E0B-7D8C6FB5957F}" dt="2020-11-04T13:37:57.595" v="183"/>
        <pc:sldMkLst>
          <pc:docMk/>
          <pc:sldMk cId="1083594002" sldId="454"/>
        </pc:sldMkLst>
        <pc:spChg chg="mod">
          <ac:chgData name="Walter" userId="f0b34736-958b-40d0-b05e-67362fccc785" providerId="ADAL" clId="{EF7D8F1F-C22F-4F38-9E0B-7D8C6FB5957F}" dt="2020-11-04T13:37:57.595" v="183"/>
          <ac:spMkLst>
            <pc:docMk/>
            <pc:sldMk cId="1083594002" sldId="454"/>
            <ac:spMk id="3" creationId="{4E5464A2-937C-4173-B0DD-73AC2E23EE67}"/>
          </ac:spMkLst>
        </pc:spChg>
      </pc:sldChg>
      <pc:sldChg chg="del">
        <pc:chgData name="Walter" userId="f0b34736-958b-40d0-b05e-67362fccc785" providerId="ADAL" clId="{EF7D8F1F-C22F-4F38-9E0B-7D8C6FB5957F}" dt="2020-11-04T14:03:54.577" v="189" actId="47"/>
        <pc:sldMkLst>
          <pc:docMk/>
          <pc:sldMk cId="946399819" sldId="456"/>
        </pc:sldMkLst>
      </pc:sldChg>
      <pc:sldChg chg="modSp new mod">
        <pc:chgData name="Walter" userId="f0b34736-958b-40d0-b05e-67362fccc785" providerId="ADAL" clId="{EF7D8F1F-C22F-4F38-9E0B-7D8C6FB5957F}" dt="2020-11-04T14:14:01.017" v="236"/>
        <pc:sldMkLst>
          <pc:docMk/>
          <pc:sldMk cId="2669102916" sldId="461"/>
        </pc:sldMkLst>
        <pc:spChg chg="mod">
          <ac:chgData name="Walter" userId="f0b34736-958b-40d0-b05e-67362fccc785" providerId="ADAL" clId="{EF7D8F1F-C22F-4F38-9E0B-7D8C6FB5957F}" dt="2020-11-04T14:13:55.578" v="234"/>
          <ac:spMkLst>
            <pc:docMk/>
            <pc:sldMk cId="2669102916" sldId="461"/>
            <ac:spMk id="2" creationId="{4D3C1E8E-9287-4F95-B4A7-82309585996E}"/>
          </ac:spMkLst>
        </pc:spChg>
        <pc:spChg chg="mod">
          <ac:chgData name="Walter" userId="f0b34736-958b-40d0-b05e-67362fccc785" providerId="ADAL" clId="{EF7D8F1F-C22F-4F38-9E0B-7D8C6FB5957F}" dt="2020-11-04T14:14:01.017" v="236"/>
          <ac:spMkLst>
            <pc:docMk/>
            <pc:sldMk cId="2669102916" sldId="461"/>
            <ac:spMk id="3" creationId="{DE709BC3-C102-4DE4-8D1C-B785C5CF17A8}"/>
          </ac:spMkLst>
        </pc:spChg>
      </pc:sldChg>
      <pc:sldChg chg="modSp new mod">
        <pc:chgData name="Walter" userId="f0b34736-958b-40d0-b05e-67362fccc785" providerId="ADAL" clId="{EF7D8F1F-C22F-4F38-9E0B-7D8C6FB5957F}" dt="2020-11-04T14:15:27.224" v="240" actId="5793"/>
        <pc:sldMkLst>
          <pc:docMk/>
          <pc:sldMk cId="2349550875" sldId="462"/>
        </pc:sldMkLst>
        <pc:spChg chg="mod">
          <ac:chgData name="Walter" userId="f0b34736-958b-40d0-b05e-67362fccc785" providerId="ADAL" clId="{EF7D8F1F-C22F-4F38-9E0B-7D8C6FB5957F}" dt="2020-11-04T14:14:40.647" v="237"/>
          <ac:spMkLst>
            <pc:docMk/>
            <pc:sldMk cId="2349550875" sldId="462"/>
            <ac:spMk id="2" creationId="{A245F3AE-C963-4193-9EBF-A29A7106C699}"/>
          </ac:spMkLst>
        </pc:spChg>
        <pc:spChg chg="mod">
          <ac:chgData name="Walter" userId="f0b34736-958b-40d0-b05e-67362fccc785" providerId="ADAL" clId="{EF7D8F1F-C22F-4F38-9E0B-7D8C6FB5957F}" dt="2020-11-04T14:15:27.224" v="240" actId="5793"/>
          <ac:spMkLst>
            <pc:docMk/>
            <pc:sldMk cId="2349550875" sldId="462"/>
            <ac:spMk id="3" creationId="{4C79539B-1788-45D2-AF4C-2FFE7A6C5320}"/>
          </ac:spMkLst>
        </pc:spChg>
      </pc:sldChg>
      <pc:sldChg chg="modSp new mod">
        <pc:chgData name="Walter" userId="f0b34736-958b-40d0-b05e-67362fccc785" providerId="ADAL" clId="{EF7D8F1F-C22F-4F38-9E0B-7D8C6FB5957F}" dt="2020-11-04T14:36:11.032" v="283" actId="27636"/>
        <pc:sldMkLst>
          <pc:docMk/>
          <pc:sldMk cId="4228630720" sldId="463"/>
        </pc:sldMkLst>
        <pc:spChg chg="mod">
          <ac:chgData name="Walter" userId="f0b34736-958b-40d0-b05e-67362fccc785" providerId="ADAL" clId="{EF7D8F1F-C22F-4F38-9E0B-7D8C6FB5957F}" dt="2020-11-04T14:35:30.050" v="280"/>
          <ac:spMkLst>
            <pc:docMk/>
            <pc:sldMk cId="4228630720" sldId="463"/>
            <ac:spMk id="2" creationId="{E96B81DC-92DD-4E78-9DE4-41C8703C52F9}"/>
          </ac:spMkLst>
        </pc:spChg>
        <pc:spChg chg="mod">
          <ac:chgData name="Walter" userId="f0b34736-958b-40d0-b05e-67362fccc785" providerId="ADAL" clId="{EF7D8F1F-C22F-4F38-9E0B-7D8C6FB5957F}" dt="2020-11-04T14:36:11.032" v="283" actId="27636"/>
          <ac:spMkLst>
            <pc:docMk/>
            <pc:sldMk cId="4228630720" sldId="463"/>
            <ac:spMk id="3" creationId="{DB443D43-ECCC-4838-A612-E2D544A239A7}"/>
          </ac:spMkLst>
        </pc:spChg>
      </pc:sldChg>
      <pc:sldChg chg="modSp new mod">
        <pc:chgData name="Walter" userId="f0b34736-958b-40d0-b05e-67362fccc785" providerId="ADAL" clId="{EF7D8F1F-C22F-4F38-9E0B-7D8C6FB5957F}" dt="2020-11-04T14:57:47.480" v="399" actId="403"/>
        <pc:sldMkLst>
          <pc:docMk/>
          <pc:sldMk cId="3850986365" sldId="464"/>
        </pc:sldMkLst>
        <pc:spChg chg="mod">
          <ac:chgData name="Walter" userId="f0b34736-958b-40d0-b05e-67362fccc785" providerId="ADAL" clId="{EF7D8F1F-C22F-4F38-9E0B-7D8C6FB5957F}" dt="2020-11-04T14:57:47.480" v="399" actId="403"/>
          <ac:spMkLst>
            <pc:docMk/>
            <pc:sldMk cId="3850986365" sldId="464"/>
            <ac:spMk id="3" creationId="{3DEB2F87-38B3-462B-A83B-4456385DEF3D}"/>
          </ac:spMkLst>
        </pc:spChg>
      </pc:sldChg>
      <pc:sldChg chg="addSp delSp new del mod">
        <pc:chgData name="Walter" userId="f0b34736-958b-40d0-b05e-67362fccc785" providerId="ADAL" clId="{EF7D8F1F-C22F-4F38-9E0B-7D8C6FB5957F}" dt="2020-11-04T15:23:31.087" v="503" actId="47"/>
        <pc:sldMkLst>
          <pc:docMk/>
          <pc:sldMk cId="2282758942" sldId="465"/>
        </pc:sldMkLst>
        <pc:spChg chg="add del">
          <ac:chgData name="Walter" userId="f0b34736-958b-40d0-b05e-67362fccc785" providerId="ADAL" clId="{EF7D8F1F-C22F-4F38-9E0B-7D8C6FB5957F}" dt="2020-11-04T15:00:44.819" v="413" actId="22"/>
          <ac:spMkLst>
            <pc:docMk/>
            <pc:sldMk cId="2282758942" sldId="465"/>
            <ac:spMk id="5" creationId="{5F74194C-5D3C-4471-9F1D-C0B718D70792}"/>
          </ac:spMkLst>
        </pc:spChg>
      </pc:sldChg>
      <pc:sldChg chg="new del">
        <pc:chgData name="Walter" userId="f0b34736-958b-40d0-b05e-67362fccc785" providerId="ADAL" clId="{EF7D8F1F-C22F-4F38-9E0B-7D8C6FB5957F}" dt="2020-11-04T15:23:31.968" v="504" actId="47"/>
        <pc:sldMkLst>
          <pc:docMk/>
          <pc:sldMk cId="4238507900" sldId="466"/>
        </pc:sldMkLst>
      </pc:sldChg>
      <pc:sldChg chg="modSp">
        <pc:chgData name="Walter" userId="f0b34736-958b-40d0-b05e-67362fccc785" providerId="ADAL" clId="{EF7D8F1F-C22F-4F38-9E0B-7D8C6FB5957F}" dt="2020-11-04T14:34:11.976" v="275" actId="20577"/>
        <pc:sldMkLst>
          <pc:docMk/>
          <pc:sldMk cId="794904331" sldId="468"/>
        </pc:sldMkLst>
        <pc:graphicFrameChg chg="mod">
          <ac:chgData name="Walter" userId="f0b34736-958b-40d0-b05e-67362fccc785" providerId="ADAL" clId="{EF7D8F1F-C22F-4F38-9E0B-7D8C6FB5957F}" dt="2020-11-04T14:34:11.976" v="275" actId="20577"/>
          <ac:graphicFrameMkLst>
            <pc:docMk/>
            <pc:sldMk cId="794904331" sldId="468"/>
            <ac:graphicFrameMk id="4" creationId="{00000000-0000-0000-0000-000000000000}"/>
          </ac:graphicFrameMkLst>
        </pc:graphicFrameChg>
      </pc:sldChg>
      <pc:sldChg chg="modSp">
        <pc:chgData name="Walter" userId="f0b34736-958b-40d0-b05e-67362fccc785" providerId="ADAL" clId="{EF7D8F1F-C22F-4F38-9E0B-7D8C6FB5957F}" dt="2020-11-04T14:34:31.971" v="279" actId="20577"/>
        <pc:sldMkLst>
          <pc:docMk/>
          <pc:sldMk cId="2471890765" sldId="469"/>
        </pc:sldMkLst>
        <pc:graphicFrameChg chg="mod">
          <ac:chgData name="Walter" userId="f0b34736-958b-40d0-b05e-67362fccc785" providerId="ADAL" clId="{EF7D8F1F-C22F-4F38-9E0B-7D8C6FB5957F}" dt="2020-11-04T14:34:31.971" v="279" actId="20577"/>
          <ac:graphicFrameMkLst>
            <pc:docMk/>
            <pc:sldMk cId="2471890765" sldId="469"/>
            <ac:graphicFrameMk id="4" creationId="{00000000-0000-0000-0000-000000000000}"/>
          </ac:graphicFrameMkLst>
        </pc:graphicFrameChg>
      </pc:sldChg>
      <pc:sldChg chg="delSp modSp mod">
        <pc:chgData name="Walter" userId="f0b34736-958b-40d0-b05e-67362fccc785" providerId="ADAL" clId="{EF7D8F1F-C22F-4F38-9E0B-7D8C6FB5957F}" dt="2020-11-04T14:55:05.854" v="369"/>
        <pc:sldMkLst>
          <pc:docMk/>
          <pc:sldMk cId="2710416770" sldId="470"/>
        </pc:sldMkLst>
        <pc:spChg chg="del mod">
          <ac:chgData name="Walter" userId="f0b34736-958b-40d0-b05e-67362fccc785" providerId="ADAL" clId="{EF7D8F1F-C22F-4F38-9E0B-7D8C6FB5957F}" dt="2020-11-04T14:55:05.854" v="369"/>
          <ac:spMkLst>
            <pc:docMk/>
            <pc:sldMk cId="2710416770" sldId="470"/>
            <ac:spMk id="5" creationId="{00000000-0000-0000-0000-000000000000}"/>
          </ac:spMkLst>
        </pc:spChg>
        <pc:spChg chg="del">
          <ac:chgData name="Walter" userId="f0b34736-958b-40d0-b05e-67362fccc785" providerId="ADAL" clId="{EF7D8F1F-C22F-4F38-9E0B-7D8C6FB5957F}" dt="2020-11-04T14:54:24.270" v="360" actId="478"/>
          <ac:spMkLst>
            <pc:docMk/>
            <pc:sldMk cId="2710416770" sldId="470"/>
            <ac:spMk id="6" creationId="{00000000-0000-0000-0000-000000000000}"/>
          </ac:spMkLst>
        </pc:spChg>
        <pc:spChg chg="del mod">
          <ac:chgData name="Walter" userId="f0b34736-958b-40d0-b05e-67362fccc785" providerId="ADAL" clId="{EF7D8F1F-C22F-4F38-9E0B-7D8C6FB5957F}" dt="2020-11-04T14:54:31.005" v="363" actId="478"/>
          <ac:spMkLst>
            <pc:docMk/>
            <pc:sldMk cId="2710416770" sldId="470"/>
            <ac:spMk id="7" creationId="{00000000-0000-0000-0000-000000000000}"/>
          </ac:spMkLst>
        </pc:spChg>
        <pc:spChg chg="del">
          <ac:chgData name="Walter" userId="f0b34736-958b-40d0-b05e-67362fccc785" providerId="ADAL" clId="{EF7D8F1F-C22F-4F38-9E0B-7D8C6FB5957F}" dt="2020-11-04T14:54:33.675" v="364" actId="478"/>
          <ac:spMkLst>
            <pc:docMk/>
            <pc:sldMk cId="2710416770" sldId="470"/>
            <ac:spMk id="9" creationId="{00000000-0000-0000-0000-000000000000}"/>
          </ac:spMkLst>
        </pc:spChg>
        <pc:graphicFrameChg chg="mod">
          <ac:chgData name="Walter" userId="f0b34736-958b-40d0-b05e-67362fccc785" providerId="ADAL" clId="{EF7D8F1F-C22F-4F38-9E0B-7D8C6FB5957F}" dt="2020-11-04T14:54:50.364" v="366" actId="20577"/>
          <ac:graphicFrameMkLst>
            <pc:docMk/>
            <pc:sldMk cId="2710416770" sldId="470"/>
            <ac:graphicFrameMk id="4" creationId="{00000000-0000-0000-0000-000000000000}"/>
          </ac:graphicFrameMkLst>
        </pc:graphicFrameChg>
      </pc:sldChg>
      <pc:sldChg chg="delSp modSp mod">
        <pc:chgData name="Walter" userId="f0b34736-958b-40d0-b05e-67362fccc785" providerId="ADAL" clId="{EF7D8F1F-C22F-4F38-9E0B-7D8C6FB5957F}" dt="2020-11-04T14:56:13.803" v="384" actId="20577"/>
        <pc:sldMkLst>
          <pc:docMk/>
          <pc:sldMk cId="810327084" sldId="471"/>
        </pc:sldMkLst>
        <pc:spChg chg="del mod">
          <ac:chgData name="Walter" userId="f0b34736-958b-40d0-b05e-67362fccc785" providerId="ADAL" clId="{EF7D8F1F-C22F-4F38-9E0B-7D8C6FB5957F}" dt="2020-11-04T14:55:36.728" v="379"/>
          <ac:spMkLst>
            <pc:docMk/>
            <pc:sldMk cId="810327084" sldId="471"/>
            <ac:spMk id="5" creationId="{00000000-0000-0000-0000-000000000000}"/>
          </ac:spMkLst>
        </pc:spChg>
        <pc:spChg chg="del">
          <ac:chgData name="Walter" userId="f0b34736-958b-40d0-b05e-67362fccc785" providerId="ADAL" clId="{EF7D8F1F-C22F-4F38-9E0B-7D8C6FB5957F}" dt="2020-11-04T14:54:06.182" v="357" actId="478"/>
          <ac:spMkLst>
            <pc:docMk/>
            <pc:sldMk cId="810327084" sldId="471"/>
            <ac:spMk id="6" creationId="{00000000-0000-0000-0000-000000000000}"/>
          </ac:spMkLst>
        </pc:spChg>
        <pc:spChg chg="del">
          <ac:chgData name="Walter" userId="f0b34736-958b-40d0-b05e-67362fccc785" providerId="ADAL" clId="{EF7D8F1F-C22F-4F38-9E0B-7D8C6FB5957F}" dt="2020-11-04T14:54:10.924" v="359" actId="478"/>
          <ac:spMkLst>
            <pc:docMk/>
            <pc:sldMk cId="810327084" sldId="471"/>
            <ac:spMk id="7" creationId="{00000000-0000-0000-0000-000000000000}"/>
          </ac:spMkLst>
        </pc:spChg>
        <pc:spChg chg="del">
          <ac:chgData name="Walter" userId="f0b34736-958b-40d0-b05e-67362fccc785" providerId="ADAL" clId="{EF7D8F1F-C22F-4F38-9E0B-7D8C6FB5957F}" dt="2020-11-04T14:54:08.427" v="358" actId="478"/>
          <ac:spMkLst>
            <pc:docMk/>
            <pc:sldMk cId="810327084" sldId="471"/>
            <ac:spMk id="9" creationId="{00000000-0000-0000-0000-000000000000}"/>
          </ac:spMkLst>
        </pc:spChg>
        <pc:graphicFrameChg chg="mod">
          <ac:chgData name="Walter" userId="f0b34736-958b-40d0-b05e-67362fccc785" providerId="ADAL" clId="{EF7D8F1F-C22F-4F38-9E0B-7D8C6FB5957F}" dt="2020-11-04T14:56:13.803" v="384" actId="20577"/>
          <ac:graphicFrameMkLst>
            <pc:docMk/>
            <pc:sldMk cId="810327084" sldId="471"/>
            <ac:graphicFrameMk id="4" creationId="{00000000-0000-0000-0000-000000000000}"/>
          </ac:graphicFrameMkLst>
        </pc:graphicFrameChg>
      </pc:sldChg>
      <pc:sldChg chg="delSp modSp mod">
        <pc:chgData name="Walter" userId="f0b34736-958b-40d0-b05e-67362fccc785" providerId="ADAL" clId="{EF7D8F1F-C22F-4F38-9E0B-7D8C6FB5957F}" dt="2020-11-04T14:56:30.362" v="392"/>
        <pc:sldMkLst>
          <pc:docMk/>
          <pc:sldMk cId="2749535900" sldId="472"/>
        </pc:sldMkLst>
        <pc:spChg chg="del mod">
          <ac:chgData name="Walter" userId="f0b34736-958b-40d0-b05e-67362fccc785" providerId="ADAL" clId="{EF7D8F1F-C22F-4F38-9E0B-7D8C6FB5957F}" dt="2020-11-04T14:56:30.362" v="392"/>
          <ac:spMkLst>
            <pc:docMk/>
            <pc:sldMk cId="2749535900" sldId="472"/>
            <ac:spMk id="5" creationId="{00000000-0000-0000-0000-000000000000}"/>
          </ac:spMkLst>
        </pc:spChg>
        <pc:spChg chg="del">
          <ac:chgData name="Walter" userId="f0b34736-958b-40d0-b05e-67362fccc785" providerId="ADAL" clId="{EF7D8F1F-C22F-4F38-9E0B-7D8C6FB5957F}" dt="2020-11-04T14:55:39.860" v="380" actId="478"/>
          <ac:spMkLst>
            <pc:docMk/>
            <pc:sldMk cId="2749535900" sldId="472"/>
            <ac:spMk id="6" creationId="{00000000-0000-0000-0000-000000000000}"/>
          </ac:spMkLst>
        </pc:spChg>
        <pc:spChg chg="del">
          <ac:chgData name="Walter" userId="f0b34736-958b-40d0-b05e-67362fccc785" providerId="ADAL" clId="{EF7D8F1F-C22F-4F38-9E0B-7D8C6FB5957F}" dt="2020-11-04T14:55:44.775" v="382" actId="478"/>
          <ac:spMkLst>
            <pc:docMk/>
            <pc:sldMk cId="2749535900" sldId="472"/>
            <ac:spMk id="7" creationId="{00000000-0000-0000-0000-000000000000}"/>
          </ac:spMkLst>
        </pc:spChg>
        <pc:spChg chg="del">
          <ac:chgData name="Walter" userId="f0b34736-958b-40d0-b05e-67362fccc785" providerId="ADAL" clId="{EF7D8F1F-C22F-4F38-9E0B-7D8C6FB5957F}" dt="2020-11-04T14:55:42.602" v="381" actId="478"/>
          <ac:spMkLst>
            <pc:docMk/>
            <pc:sldMk cId="2749535900" sldId="472"/>
            <ac:spMk id="9" creationId="{00000000-0000-0000-0000-000000000000}"/>
          </ac:spMkLst>
        </pc:spChg>
      </pc:sldChg>
      <pc:sldChg chg="modSp mod modAnim">
        <pc:chgData name="Walter" userId="f0b34736-958b-40d0-b05e-67362fccc785" providerId="ADAL" clId="{EF7D8F1F-C22F-4F38-9E0B-7D8C6FB5957F}" dt="2020-11-04T14:58:55.965" v="403"/>
        <pc:sldMkLst>
          <pc:docMk/>
          <pc:sldMk cId="816000184" sldId="474"/>
        </pc:sldMkLst>
        <pc:spChg chg="mod">
          <ac:chgData name="Walter" userId="f0b34736-958b-40d0-b05e-67362fccc785" providerId="ADAL" clId="{EF7D8F1F-C22F-4F38-9E0B-7D8C6FB5957F}" dt="2020-11-04T14:58:29.154" v="401"/>
          <ac:spMkLst>
            <pc:docMk/>
            <pc:sldMk cId="816000184" sldId="474"/>
            <ac:spMk id="2" creationId="{00000000-0000-0000-0000-000000000000}"/>
          </ac:spMkLst>
        </pc:spChg>
        <pc:spChg chg="mod">
          <ac:chgData name="Walter" userId="f0b34736-958b-40d0-b05e-67362fccc785" providerId="ADAL" clId="{EF7D8F1F-C22F-4F38-9E0B-7D8C6FB5957F}" dt="2020-11-04T14:58:55.965" v="403"/>
          <ac:spMkLst>
            <pc:docMk/>
            <pc:sldMk cId="816000184" sldId="474"/>
            <ac:spMk id="3" creationId="{00000000-0000-0000-0000-000000000000}"/>
          </ac:spMkLst>
        </pc:spChg>
      </pc:sldChg>
      <pc:sldChg chg="addSp delSp modSp mod">
        <pc:chgData name="Walter" userId="f0b34736-958b-40d0-b05e-67362fccc785" providerId="ADAL" clId="{EF7D8F1F-C22F-4F38-9E0B-7D8C6FB5957F}" dt="2020-11-04T15:00:35.662" v="411" actId="22"/>
        <pc:sldMkLst>
          <pc:docMk/>
          <pc:sldMk cId="703895043" sldId="476"/>
        </pc:sldMkLst>
        <pc:spChg chg="mod">
          <ac:chgData name="Walter" userId="f0b34736-958b-40d0-b05e-67362fccc785" providerId="ADAL" clId="{EF7D8F1F-C22F-4F38-9E0B-7D8C6FB5957F}" dt="2020-11-04T14:59:55.831" v="405" actId="404"/>
          <ac:spMkLst>
            <pc:docMk/>
            <pc:sldMk cId="703895043" sldId="476"/>
            <ac:spMk id="3" creationId="{00000000-0000-0000-0000-000000000000}"/>
          </ac:spMkLst>
        </pc:spChg>
        <pc:spChg chg="add del">
          <ac:chgData name="Walter" userId="f0b34736-958b-40d0-b05e-67362fccc785" providerId="ADAL" clId="{EF7D8F1F-C22F-4F38-9E0B-7D8C6FB5957F}" dt="2020-11-04T15:00:20.530" v="407" actId="22"/>
          <ac:spMkLst>
            <pc:docMk/>
            <pc:sldMk cId="703895043" sldId="476"/>
            <ac:spMk id="4" creationId="{C3D55B8F-9401-40E0-A935-8837C06DCC18}"/>
          </ac:spMkLst>
        </pc:spChg>
        <pc:spChg chg="add del">
          <ac:chgData name="Walter" userId="f0b34736-958b-40d0-b05e-67362fccc785" providerId="ADAL" clId="{EF7D8F1F-C22F-4F38-9E0B-7D8C6FB5957F}" dt="2020-11-04T15:00:29.509" v="409" actId="22"/>
          <ac:spMkLst>
            <pc:docMk/>
            <pc:sldMk cId="703895043" sldId="476"/>
            <ac:spMk id="6" creationId="{0597AADF-47B6-41C0-A636-FCBD684D6754}"/>
          </ac:spMkLst>
        </pc:spChg>
        <pc:spChg chg="add del">
          <ac:chgData name="Walter" userId="f0b34736-958b-40d0-b05e-67362fccc785" providerId="ADAL" clId="{EF7D8F1F-C22F-4F38-9E0B-7D8C6FB5957F}" dt="2020-11-04T15:00:35.662" v="411" actId="22"/>
          <ac:spMkLst>
            <pc:docMk/>
            <pc:sldMk cId="703895043" sldId="476"/>
            <ac:spMk id="8" creationId="{802AD938-FE8F-4DDF-A2B8-FBD8AAB2325D}"/>
          </ac:spMkLst>
        </pc:spChg>
      </pc:sldChg>
      <pc:sldChg chg="modSp add mod">
        <pc:chgData name="Walter" userId="f0b34736-958b-40d0-b05e-67362fccc785" providerId="ADAL" clId="{EF7D8F1F-C22F-4F38-9E0B-7D8C6FB5957F}" dt="2020-11-04T15:02:07.210" v="420" actId="27636"/>
        <pc:sldMkLst>
          <pc:docMk/>
          <pc:sldMk cId="598116356" sldId="477"/>
        </pc:sldMkLst>
        <pc:spChg chg="mod">
          <ac:chgData name="Walter" userId="f0b34736-958b-40d0-b05e-67362fccc785" providerId="ADAL" clId="{EF7D8F1F-C22F-4F38-9E0B-7D8C6FB5957F}" dt="2020-11-04T15:01:40.319" v="416"/>
          <ac:spMkLst>
            <pc:docMk/>
            <pc:sldMk cId="598116356" sldId="477"/>
            <ac:spMk id="2" creationId="{00000000-0000-0000-0000-000000000000}"/>
          </ac:spMkLst>
        </pc:spChg>
        <pc:spChg chg="mod">
          <ac:chgData name="Walter" userId="f0b34736-958b-40d0-b05e-67362fccc785" providerId="ADAL" clId="{EF7D8F1F-C22F-4F38-9E0B-7D8C6FB5957F}" dt="2020-11-04T15:02:07.210" v="420" actId="27636"/>
          <ac:spMkLst>
            <pc:docMk/>
            <pc:sldMk cId="598116356" sldId="477"/>
            <ac:spMk id="3" creationId="{00000000-0000-0000-0000-000000000000}"/>
          </ac:spMkLst>
        </pc:spChg>
      </pc:sldChg>
      <pc:sldChg chg="modSp mod">
        <pc:chgData name="Walter" userId="f0b34736-958b-40d0-b05e-67362fccc785" providerId="ADAL" clId="{EF7D8F1F-C22F-4F38-9E0B-7D8C6FB5957F}" dt="2020-11-04T15:03:56.209" v="425" actId="27636"/>
        <pc:sldMkLst>
          <pc:docMk/>
          <pc:sldMk cId="3173475513" sldId="479"/>
        </pc:sldMkLst>
        <pc:spChg chg="mod">
          <ac:chgData name="Walter" userId="f0b34736-958b-40d0-b05e-67362fccc785" providerId="ADAL" clId="{EF7D8F1F-C22F-4F38-9E0B-7D8C6FB5957F}" dt="2020-11-04T15:03:56.209" v="425" actId="27636"/>
          <ac:spMkLst>
            <pc:docMk/>
            <pc:sldMk cId="3173475513" sldId="479"/>
            <ac:spMk id="2" creationId="{E9F3ACD5-717E-4DF7-85A2-47A6F4690B25}"/>
          </ac:spMkLst>
        </pc:spChg>
        <pc:spChg chg="mod">
          <ac:chgData name="Walter" userId="f0b34736-958b-40d0-b05e-67362fccc785" providerId="ADAL" clId="{EF7D8F1F-C22F-4F38-9E0B-7D8C6FB5957F}" dt="2020-11-04T15:03:30.458" v="421" actId="1076"/>
          <ac:spMkLst>
            <pc:docMk/>
            <pc:sldMk cId="3173475513" sldId="479"/>
            <ac:spMk id="3" creationId="{3A25B54C-9B51-4EAD-A07E-EA85D618605E}"/>
          </ac:spMkLst>
        </pc:spChg>
      </pc:sldChg>
      <pc:sldChg chg="modSp mod">
        <pc:chgData name="Walter" userId="f0b34736-958b-40d0-b05e-67362fccc785" providerId="ADAL" clId="{EF7D8F1F-C22F-4F38-9E0B-7D8C6FB5957F}" dt="2020-11-04T15:04:37.868" v="427"/>
        <pc:sldMkLst>
          <pc:docMk/>
          <pc:sldMk cId="2622410034" sldId="480"/>
        </pc:sldMkLst>
        <pc:spChg chg="mod">
          <ac:chgData name="Walter" userId="f0b34736-958b-40d0-b05e-67362fccc785" providerId="ADAL" clId="{EF7D8F1F-C22F-4F38-9E0B-7D8C6FB5957F}" dt="2020-11-04T15:04:37.868" v="427"/>
          <ac:spMkLst>
            <pc:docMk/>
            <pc:sldMk cId="2622410034" sldId="480"/>
            <ac:spMk id="2" creationId="{00000000-0000-0000-0000-000000000000}"/>
          </ac:spMkLst>
        </pc:spChg>
      </pc:sldChg>
      <pc:sldChg chg="modSp mod addAnim delAnim">
        <pc:chgData name="Walter" userId="f0b34736-958b-40d0-b05e-67362fccc785" providerId="ADAL" clId="{EF7D8F1F-C22F-4F38-9E0B-7D8C6FB5957F}" dt="2020-11-04T15:06:36.858" v="431"/>
        <pc:sldMkLst>
          <pc:docMk/>
          <pc:sldMk cId="2636119797" sldId="481"/>
        </pc:sldMkLst>
        <pc:spChg chg="mod">
          <ac:chgData name="Walter" userId="f0b34736-958b-40d0-b05e-67362fccc785" providerId="ADAL" clId="{EF7D8F1F-C22F-4F38-9E0B-7D8C6FB5957F}" dt="2020-11-04T15:06:36.858" v="431"/>
          <ac:spMkLst>
            <pc:docMk/>
            <pc:sldMk cId="2636119797" sldId="481"/>
            <ac:spMk id="3" creationId="{00000000-0000-0000-0000-000000000000}"/>
          </ac:spMkLst>
        </pc:spChg>
      </pc:sldChg>
      <pc:sldChg chg="modSp mod">
        <pc:chgData name="Walter" userId="f0b34736-958b-40d0-b05e-67362fccc785" providerId="ADAL" clId="{EF7D8F1F-C22F-4F38-9E0B-7D8C6FB5957F}" dt="2020-11-04T15:09:11.633" v="434"/>
        <pc:sldMkLst>
          <pc:docMk/>
          <pc:sldMk cId="1389005371" sldId="483"/>
        </pc:sldMkLst>
        <pc:spChg chg="mod">
          <ac:chgData name="Walter" userId="f0b34736-958b-40d0-b05e-67362fccc785" providerId="ADAL" clId="{EF7D8F1F-C22F-4F38-9E0B-7D8C6FB5957F}" dt="2020-11-04T15:09:11.633" v="434"/>
          <ac:spMkLst>
            <pc:docMk/>
            <pc:sldMk cId="1389005371" sldId="483"/>
            <ac:spMk id="2" creationId="{B565A676-8824-4E76-A6BD-3883AA653496}"/>
          </ac:spMkLst>
        </pc:spChg>
      </pc:sldChg>
      <pc:sldChg chg="modSp add del mod">
        <pc:chgData name="Walter" userId="f0b34736-958b-40d0-b05e-67362fccc785" providerId="ADAL" clId="{EF7D8F1F-C22F-4F38-9E0B-7D8C6FB5957F}" dt="2020-11-04T15:11:51.164" v="446" actId="1076"/>
        <pc:sldMkLst>
          <pc:docMk/>
          <pc:sldMk cId="379055945" sldId="484"/>
        </pc:sldMkLst>
        <pc:spChg chg="mod">
          <ac:chgData name="Walter" userId="f0b34736-958b-40d0-b05e-67362fccc785" providerId="ADAL" clId="{EF7D8F1F-C22F-4F38-9E0B-7D8C6FB5957F}" dt="2020-11-04T15:11:27.590" v="441"/>
          <ac:spMkLst>
            <pc:docMk/>
            <pc:sldMk cId="379055945" sldId="484"/>
            <ac:spMk id="2" creationId="{00000000-0000-0000-0000-000000000000}"/>
          </ac:spMkLst>
        </pc:spChg>
        <pc:spChg chg="mod">
          <ac:chgData name="Walter" userId="f0b34736-958b-40d0-b05e-67362fccc785" providerId="ADAL" clId="{EF7D8F1F-C22F-4F38-9E0B-7D8C6FB5957F}" dt="2020-11-04T15:11:51.164" v="446" actId="1076"/>
          <ac:spMkLst>
            <pc:docMk/>
            <pc:sldMk cId="379055945" sldId="484"/>
            <ac:spMk id="3" creationId="{00000000-0000-0000-0000-000000000000}"/>
          </ac:spMkLst>
        </pc:spChg>
      </pc:sldChg>
      <pc:sldChg chg="modSp add del mod">
        <pc:chgData name="Walter" userId="f0b34736-958b-40d0-b05e-67362fccc785" providerId="ADAL" clId="{EF7D8F1F-C22F-4F38-9E0B-7D8C6FB5957F}" dt="2020-11-04T15:12:43.093" v="449" actId="5793"/>
        <pc:sldMkLst>
          <pc:docMk/>
          <pc:sldMk cId="1262328845" sldId="485"/>
        </pc:sldMkLst>
        <pc:spChg chg="mod">
          <ac:chgData name="Walter" userId="f0b34736-958b-40d0-b05e-67362fccc785" providerId="ADAL" clId="{EF7D8F1F-C22F-4F38-9E0B-7D8C6FB5957F}" dt="2020-11-04T15:12:18.161" v="447"/>
          <ac:spMkLst>
            <pc:docMk/>
            <pc:sldMk cId="1262328845" sldId="485"/>
            <ac:spMk id="2" creationId="{00000000-0000-0000-0000-000000000000}"/>
          </ac:spMkLst>
        </pc:spChg>
        <pc:spChg chg="mod">
          <ac:chgData name="Walter" userId="f0b34736-958b-40d0-b05e-67362fccc785" providerId="ADAL" clId="{EF7D8F1F-C22F-4F38-9E0B-7D8C6FB5957F}" dt="2020-11-04T15:12:43.093" v="449" actId="5793"/>
          <ac:spMkLst>
            <pc:docMk/>
            <pc:sldMk cId="1262328845" sldId="485"/>
            <ac:spMk id="3" creationId="{00000000-0000-0000-0000-000000000000}"/>
          </ac:spMkLst>
        </pc:spChg>
      </pc:sldChg>
      <pc:sldChg chg="add del">
        <pc:chgData name="Walter" userId="f0b34736-958b-40d0-b05e-67362fccc785" providerId="ADAL" clId="{EF7D8F1F-C22F-4F38-9E0B-7D8C6FB5957F}" dt="2020-11-04T15:11:20.458" v="440"/>
        <pc:sldMkLst>
          <pc:docMk/>
          <pc:sldMk cId="1356770613" sldId="486"/>
        </pc:sldMkLst>
      </pc:sldChg>
      <pc:sldChg chg="add del">
        <pc:chgData name="Walter" userId="f0b34736-958b-40d0-b05e-67362fccc785" providerId="ADAL" clId="{EF7D8F1F-C22F-4F38-9E0B-7D8C6FB5957F}" dt="2020-11-04T15:11:20.458" v="440"/>
        <pc:sldMkLst>
          <pc:docMk/>
          <pc:sldMk cId="519041144" sldId="4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F31A4-C74B-A741-8C0D-8595249B18A0}"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C202DE51-5555-A849-A894-D6715E6A55B6}">
      <dgm:prSet phldrT="[Text]" custT="1"/>
      <dgm:spPr/>
      <dgm:t>
        <a:bodyPr/>
        <a:lstStyle/>
        <a:p>
          <a:r>
            <a:rPr lang="en-GB" sz="3200"/>
            <a:t>Hodnoty (</a:t>
          </a:r>
          <a:r>
            <a:rPr lang="en-GB" sz="2400"/>
            <a:t>tradice, kultura, emancipac</a:t>
          </a:r>
          <a:r>
            <a:rPr lang="en-GB" sz="3200"/>
            <a:t>e</a:t>
          </a:r>
          <a:r>
            <a:rPr lang="en-GB" sz="3000"/>
            <a:t>)</a:t>
          </a:r>
        </a:p>
      </dgm:t>
    </dgm:pt>
    <dgm:pt modelId="{3062422C-68CB-FC4B-A936-31F54F2E1883}" type="parTrans" cxnId="{A49A19AC-1E52-0041-82AF-6765C700254C}">
      <dgm:prSet/>
      <dgm:spPr/>
      <dgm:t>
        <a:bodyPr/>
        <a:lstStyle/>
        <a:p>
          <a:endParaRPr lang="en-GB"/>
        </a:p>
      </dgm:t>
    </dgm:pt>
    <dgm:pt modelId="{CC844008-2E03-8A41-9924-0395661AE967}" type="sibTrans" cxnId="{A49A19AC-1E52-0041-82AF-6765C700254C}">
      <dgm:prSet/>
      <dgm:spPr/>
      <dgm:t>
        <a:bodyPr/>
        <a:lstStyle/>
        <a:p>
          <a:endParaRPr lang="en-GB"/>
        </a:p>
      </dgm:t>
    </dgm:pt>
    <dgm:pt modelId="{465C5FDF-D79D-3C44-8BC1-7B10A6FF5C7D}">
      <dgm:prSet phldrT="[Text]" custT="1"/>
      <dgm:spPr/>
      <dgm:t>
        <a:bodyPr/>
        <a:lstStyle/>
        <a:p>
          <a:endParaRPr lang="en-GB" sz="2200"/>
        </a:p>
      </dgm:t>
    </dgm:pt>
    <dgm:pt modelId="{90300512-1A48-3642-969F-4D2472D38F68}" type="parTrans" cxnId="{BDF6B34E-278A-D14C-9D88-BC3126540EA7}">
      <dgm:prSet/>
      <dgm:spPr/>
      <dgm:t>
        <a:bodyPr/>
        <a:lstStyle/>
        <a:p>
          <a:endParaRPr lang="en-GB"/>
        </a:p>
      </dgm:t>
    </dgm:pt>
    <dgm:pt modelId="{1CF16B4A-5C49-D64B-AB28-90D064DB6B2B}" type="sibTrans" cxnId="{BDF6B34E-278A-D14C-9D88-BC3126540EA7}">
      <dgm:prSet/>
      <dgm:spPr/>
      <dgm:t>
        <a:bodyPr/>
        <a:lstStyle/>
        <a:p>
          <a:endParaRPr lang="en-GB"/>
        </a:p>
      </dgm:t>
    </dgm:pt>
    <dgm:pt modelId="{3AEEF28A-A063-6248-8501-89D7BCAAD43D}">
      <dgm:prSet phldrT="[Text]" custT="1"/>
      <dgm:spPr/>
      <dgm:t>
        <a:bodyPr/>
        <a:lstStyle/>
        <a:p>
          <a:endParaRPr lang="en-GB" sz="3000"/>
        </a:p>
      </dgm:t>
    </dgm:pt>
    <dgm:pt modelId="{199A5268-2D2D-F847-8B31-C268D8AC72A5}" type="parTrans" cxnId="{CC156FBC-F478-3441-8385-4DFB7B7D05FE}">
      <dgm:prSet/>
      <dgm:spPr/>
      <dgm:t>
        <a:bodyPr/>
        <a:lstStyle/>
        <a:p>
          <a:endParaRPr lang="en-GB"/>
        </a:p>
      </dgm:t>
    </dgm:pt>
    <dgm:pt modelId="{65970573-2C1C-4E44-98BB-F93E0448FCA9}" type="sibTrans" cxnId="{CC156FBC-F478-3441-8385-4DFB7B7D05FE}">
      <dgm:prSet/>
      <dgm:spPr/>
      <dgm:t>
        <a:bodyPr/>
        <a:lstStyle/>
        <a:p>
          <a:endParaRPr lang="en-GB"/>
        </a:p>
      </dgm:t>
    </dgm:pt>
    <dgm:pt modelId="{9C944E21-DDBE-F14E-81C9-5932690B558A}" type="pres">
      <dgm:prSet presAssocID="{C7BF31A4-C74B-A741-8C0D-8595249B18A0}" presName="cycle" presStyleCnt="0">
        <dgm:presLayoutVars>
          <dgm:dir/>
          <dgm:resizeHandles val="exact"/>
        </dgm:presLayoutVars>
      </dgm:prSet>
      <dgm:spPr/>
    </dgm:pt>
    <dgm:pt modelId="{C309A68D-1AEC-6443-B1FB-8851339785EB}" type="pres">
      <dgm:prSet presAssocID="{C202DE51-5555-A849-A894-D6715E6A55B6}" presName="node" presStyleLbl="node1" presStyleIdx="0" presStyleCnt="3" custScaleX="177148">
        <dgm:presLayoutVars>
          <dgm:bulletEnabled val="1"/>
        </dgm:presLayoutVars>
      </dgm:prSet>
      <dgm:spPr/>
    </dgm:pt>
    <dgm:pt modelId="{03121794-D501-6A4A-AFE6-AF4B19BD5BFC}" type="pres">
      <dgm:prSet presAssocID="{CC844008-2E03-8A41-9924-0395661AE967}" presName="sibTrans" presStyleLbl="sibTrans2D1" presStyleIdx="0" presStyleCnt="3"/>
      <dgm:spPr/>
    </dgm:pt>
    <dgm:pt modelId="{1686B02D-616F-F342-8986-A1FA0FD9C134}" type="pres">
      <dgm:prSet presAssocID="{CC844008-2E03-8A41-9924-0395661AE967}" presName="connectorText" presStyleLbl="sibTrans2D1" presStyleIdx="0" presStyleCnt="3"/>
      <dgm:spPr/>
    </dgm:pt>
    <dgm:pt modelId="{F7FAF18F-C8B0-FD40-A131-7165C8430773}" type="pres">
      <dgm:prSet presAssocID="{465C5FDF-D79D-3C44-8BC1-7B10A6FF5C7D}" presName="node" presStyleLbl="node1" presStyleIdx="1" presStyleCnt="3" custScaleX="188780" custRadScaleRad="174360" custRadScaleInc="-27974">
        <dgm:presLayoutVars>
          <dgm:bulletEnabled val="1"/>
        </dgm:presLayoutVars>
      </dgm:prSet>
      <dgm:spPr/>
    </dgm:pt>
    <dgm:pt modelId="{77A163B5-0253-E14E-8258-67C9EB851E33}" type="pres">
      <dgm:prSet presAssocID="{1CF16B4A-5C49-D64B-AB28-90D064DB6B2B}" presName="sibTrans" presStyleLbl="sibTrans2D1" presStyleIdx="1" presStyleCnt="3"/>
      <dgm:spPr/>
    </dgm:pt>
    <dgm:pt modelId="{ECA60AB0-B8C0-5045-BCAF-E160E27E5EE8}" type="pres">
      <dgm:prSet presAssocID="{1CF16B4A-5C49-D64B-AB28-90D064DB6B2B}" presName="connectorText" presStyleLbl="sibTrans2D1" presStyleIdx="1" presStyleCnt="3"/>
      <dgm:spPr/>
    </dgm:pt>
    <dgm:pt modelId="{E017956F-D9BA-7A43-9222-E69CF600C7C4}" type="pres">
      <dgm:prSet presAssocID="{3AEEF28A-A063-6248-8501-89D7BCAAD43D}" presName="node" presStyleLbl="node1" presStyleIdx="2" presStyleCnt="3" custScaleX="204494" custRadScaleRad="145743" custRadScaleInc="19374">
        <dgm:presLayoutVars>
          <dgm:bulletEnabled val="1"/>
        </dgm:presLayoutVars>
      </dgm:prSet>
      <dgm:spPr/>
    </dgm:pt>
    <dgm:pt modelId="{10B71168-86B5-5444-88C4-EBC7E935A5C2}" type="pres">
      <dgm:prSet presAssocID="{65970573-2C1C-4E44-98BB-F93E0448FCA9}" presName="sibTrans" presStyleLbl="sibTrans2D1" presStyleIdx="2" presStyleCnt="3"/>
      <dgm:spPr/>
    </dgm:pt>
    <dgm:pt modelId="{9A323C6C-F378-BE45-AE91-AA005515847B}" type="pres">
      <dgm:prSet presAssocID="{65970573-2C1C-4E44-98BB-F93E0448FCA9}" presName="connectorText" presStyleLbl="sibTrans2D1" presStyleIdx="2" presStyleCnt="3"/>
      <dgm:spPr/>
    </dgm:pt>
  </dgm:ptLst>
  <dgm:cxnLst>
    <dgm:cxn modelId="{3762893F-2D4F-8840-82DA-11C38A678781}" type="presOf" srcId="{C7BF31A4-C74B-A741-8C0D-8595249B18A0}" destId="{9C944E21-DDBE-F14E-81C9-5932690B558A}" srcOrd="0" destOrd="0" presId="urn:microsoft.com/office/officeart/2005/8/layout/cycle2"/>
    <dgm:cxn modelId="{7B44C045-D5C6-C84B-A043-F187D34038D0}" type="presOf" srcId="{CC844008-2E03-8A41-9924-0395661AE967}" destId="{1686B02D-616F-F342-8986-A1FA0FD9C134}" srcOrd="1" destOrd="0" presId="urn:microsoft.com/office/officeart/2005/8/layout/cycle2"/>
    <dgm:cxn modelId="{247FED68-0E82-BE47-B391-2A006602F202}" type="presOf" srcId="{1CF16B4A-5C49-D64B-AB28-90D064DB6B2B}" destId="{77A163B5-0253-E14E-8258-67C9EB851E33}" srcOrd="0" destOrd="0" presId="urn:microsoft.com/office/officeart/2005/8/layout/cycle2"/>
    <dgm:cxn modelId="{AA33104E-8840-1B4D-9535-10395017425E}" type="presOf" srcId="{C202DE51-5555-A849-A894-D6715E6A55B6}" destId="{C309A68D-1AEC-6443-B1FB-8851339785EB}" srcOrd="0" destOrd="0" presId="urn:microsoft.com/office/officeart/2005/8/layout/cycle2"/>
    <dgm:cxn modelId="{BDF6B34E-278A-D14C-9D88-BC3126540EA7}" srcId="{C7BF31A4-C74B-A741-8C0D-8595249B18A0}" destId="{465C5FDF-D79D-3C44-8BC1-7B10A6FF5C7D}" srcOrd="1" destOrd="0" parTransId="{90300512-1A48-3642-969F-4D2472D38F68}" sibTransId="{1CF16B4A-5C49-D64B-AB28-90D064DB6B2B}"/>
    <dgm:cxn modelId="{90D6177B-2546-CF42-86F8-2251CDC7F161}" type="presOf" srcId="{65970573-2C1C-4E44-98BB-F93E0448FCA9}" destId="{10B71168-86B5-5444-88C4-EBC7E935A5C2}" srcOrd="0" destOrd="0" presId="urn:microsoft.com/office/officeart/2005/8/layout/cycle2"/>
    <dgm:cxn modelId="{B34B918F-D1EB-1A43-806B-C704B6C4BC5E}" type="presOf" srcId="{3AEEF28A-A063-6248-8501-89D7BCAAD43D}" destId="{E017956F-D9BA-7A43-9222-E69CF600C7C4}" srcOrd="0" destOrd="0" presId="urn:microsoft.com/office/officeart/2005/8/layout/cycle2"/>
    <dgm:cxn modelId="{A49A19AC-1E52-0041-82AF-6765C700254C}" srcId="{C7BF31A4-C74B-A741-8C0D-8595249B18A0}" destId="{C202DE51-5555-A849-A894-D6715E6A55B6}" srcOrd="0" destOrd="0" parTransId="{3062422C-68CB-FC4B-A936-31F54F2E1883}" sibTransId="{CC844008-2E03-8A41-9924-0395661AE967}"/>
    <dgm:cxn modelId="{CC156FBC-F478-3441-8385-4DFB7B7D05FE}" srcId="{C7BF31A4-C74B-A741-8C0D-8595249B18A0}" destId="{3AEEF28A-A063-6248-8501-89D7BCAAD43D}" srcOrd="2" destOrd="0" parTransId="{199A5268-2D2D-F847-8B31-C268D8AC72A5}" sibTransId="{65970573-2C1C-4E44-98BB-F93E0448FCA9}"/>
    <dgm:cxn modelId="{A6FF65C3-0B42-514D-A4FD-806B49B1A814}" type="presOf" srcId="{465C5FDF-D79D-3C44-8BC1-7B10A6FF5C7D}" destId="{F7FAF18F-C8B0-FD40-A131-7165C8430773}" srcOrd="0" destOrd="0" presId="urn:microsoft.com/office/officeart/2005/8/layout/cycle2"/>
    <dgm:cxn modelId="{AFAFFACB-E670-6B47-87A7-A1A4666E816F}" type="presOf" srcId="{65970573-2C1C-4E44-98BB-F93E0448FCA9}" destId="{9A323C6C-F378-BE45-AE91-AA005515847B}" srcOrd="1" destOrd="0" presId="urn:microsoft.com/office/officeart/2005/8/layout/cycle2"/>
    <dgm:cxn modelId="{2A07CCD6-285C-5D4A-B129-29C9A7BD5551}" type="presOf" srcId="{CC844008-2E03-8A41-9924-0395661AE967}" destId="{03121794-D501-6A4A-AFE6-AF4B19BD5BFC}" srcOrd="0" destOrd="0" presId="urn:microsoft.com/office/officeart/2005/8/layout/cycle2"/>
    <dgm:cxn modelId="{9F4E4FF7-EAFB-524A-B5E7-A71A94318D5A}" type="presOf" srcId="{1CF16B4A-5C49-D64B-AB28-90D064DB6B2B}" destId="{ECA60AB0-B8C0-5045-BCAF-E160E27E5EE8}" srcOrd="1" destOrd="0" presId="urn:microsoft.com/office/officeart/2005/8/layout/cycle2"/>
    <dgm:cxn modelId="{31923FE1-702E-034E-923D-34068A103FC2}" type="presParOf" srcId="{9C944E21-DDBE-F14E-81C9-5932690B558A}" destId="{C309A68D-1AEC-6443-B1FB-8851339785EB}" srcOrd="0" destOrd="0" presId="urn:microsoft.com/office/officeart/2005/8/layout/cycle2"/>
    <dgm:cxn modelId="{D848FFC8-2ADD-7B44-933E-EE1784E6B41A}" type="presParOf" srcId="{9C944E21-DDBE-F14E-81C9-5932690B558A}" destId="{03121794-D501-6A4A-AFE6-AF4B19BD5BFC}" srcOrd="1" destOrd="0" presId="urn:microsoft.com/office/officeart/2005/8/layout/cycle2"/>
    <dgm:cxn modelId="{B9DF0973-FBF9-2943-9C2A-F2F5DF618047}" type="presParOf" srcId="{03121794-D501-6A4A-AFE6-AF4B19BD5BFC}" destId="{1686B02D-616F-F342-8986-A1FA0FD9C134}" srcOrd="0" destOrd="0" presId="urn:microsoft.com/office/officeart/2005/8/layout/cycle2"/>
    <dgm:cxn modelId="{CE3B01EB-70C5-874B-959F-D500532F59D8}" type="presParOf" srcId="{9C944E21-DDBE-F14E-81C9-5932690B558A}" destId="{F7FAF18F-C8B0-FD40-A131-7165C8430773}" srcOrd="2" destOrd="0" presId="urn:microsoft.com/office/officeart/2005/8/layout/cycle2"/>
    <dgm:cxn modelId="{82E36009-9C2D-394F-A7B4-EF781B4ADCE6}" type="presParOf" srcId="{9C944E21-DDBE-F14E-81C9-5932690B558A}" destId="{77A163B5-0253-E14E-8258-67C9EB851E33}" srcOrd="3" destOrd="0" presId="urn:microsoft.com/office/officeart/2005/8/layout/cycle2"/>
    <dgm:cxn modelId="{83DF2BAA-65FC-AD48-B89F-2368EBF2B535}" type="presParOf" srcId="{77A163B5-0253-E14E-8258-67C9EB851E33}" destId="{ECA60AB0-B8C0-5045-BCAF-E160E27E5EE8}" srcOrd="0" destOrd="0" presId="urn:microsoft.com/office/officeart/2005/8/layout/cycle2"/>
    <dgm:cxn modelId="{32E4821F-BF73-F444-8BA3-18D7DCA6D7F8}" type="presParOf" srcId="{9C944E21-DDBE-F14E-81C9-5932690B558A}" destId="{E017956F-D9BA-7A43-9222-E69CF600C7C4}" srcOrd="4" destOrd="0" presId="urn:microsoft.com/office/officeart/2005/8/layout/cycle2"/>
    <dgm:cxn modelId="{D229B3E8-9445-A24E-A509-31498F1B6DE5}" type="presParOf" srcId="{9C944E21-DDBE-F14E-81C9-5932690B558A}" destId="{10B71168-86B5-5444-88C4-EBC7E935A5C2}" srcOrd="5" destOrd="0" presId="urn:microsoft.com/office/officeart/2005/8/layout/cycle2"/>
    <dgm:cxn modelId="{1C791F0A-5363-994B-850C-78D39F5862D0}" type="presParOf" srcId="{10B71168-86B5-5444-88C4-EBC7E935A5C2}" destId="{9A323C6C-F378-BE45-AE91-AA00551584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endParaRPr lang="en-GB" sz="1400"/>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endParaRPr lang="en-GB" sz="1400"/>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endParaRPr lang="en-GB" sz="1400"/>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 </a:t>
          </a:r>
        </a:p>
        <a:p>
          <a:endParaRPr lang="en-GB" sz="1400"/>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DE180B05-C28F-0A4A-843A-7FC450F2947B}" type="presOf" srcId="{144EE52A-049A-564A-9EFE-495ED1B6973D}" destId="{CB3CF651-FB82-004E-B6BA-575DC1BA4416}" srcOrd="0" destOrd="0" presId="urn:microsoft.com/office/officeart/2005/8/layout/orgChart1"/>
    <dgm:cxn modelId="{F985360F-4F83-1644-9CE9-BCFD49EB6513}" type="presOf" srcId="{58FDAFB3-831E-4F4C-9FC3-C17AB89B2F4E}" destId="{43CC1F6D-A5D7-3347-B8DF-FB6C28C7F6F8}" srcOrd="0"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16988725-D010-F341-BC07-DE76EC4D1548}" type="presOf" srcId="{8C0A58E9-6CBF-4247-8523-84F61AB319B1}" destId="{5AB83ABE-FF00-E145-87C6-9BCAE08822C6}" srcOrd="1" destOrd="0" presId="urn:microsoft.com/office/officeart/2005/8/layout/orgChart1"/>
    <dgm:cxn modelId="{75236129-EB61-A644-9D34-6BAEA473707A}" type="presOf" srcId="{3F30F544-0926-7D48-9240-6E2E6A56DB46}" destId="{C38740BE-E556-DE49-A066-FFE45F4395D4}" srcOrd="1" destOrd="0" presId="urn:microsoft.com/office/officeart/2005/8/layout/orgChart1"/>
    <dgm:cxn modelId="{7478422F-A5E1-A14F-84E2-FE9C0978F816}" type="presOf" srcId="{86093720-25EE-954A-8739-CAF70D670FE0}" destId="{955A3346-2DE1-1D40-9B7F-3E071B66A7D4}" srcOrd="1" destOrd="0" presId="urn:microsoft.com/office/officeart/2005/8/layout/orgChart1"/>
    <dgm:cxn modelId="{7D5EC03B-F5B3-1447-9408-75410801D3E9}" type="presOf" srcId="{86093720-25EE-954A-8739-CAF70D670FE0}" destId="{5FCA2323-A5B8-3A45-B85B-3E86301AB208}" srcOrd="0" destOrd="0" presId="urn:microsoft.com/office/officeart/2005/8/layout/orgChart1"/>
    <dgm:cxn modelId="{AB20EB3E-9A31-FC43-A0FB-E4E141243814}" type="presOf" srcId="{C45E9EC4-7E9B-AF42-92F7-AF0A35D276AE}" destId="{7113B009-4B9C-DC4B-BF36-1FA59C27D482}" srcOrd="1" destOrd="0" presId="urn:microsoft.com/office/officeart/2005/8/layout/orgChart1"/>
    <dgm:cxn modelId="{3F18B53F-5B87-C341-B34F-873FA1F33FCE}" type="presOf" srcId="{3F30F544-0926-7D48-9240-6E2E6A56DB46}" destId="{31F0517D-DA6B-4341-8FA2-9229664A5EDD}" srcOrd="0" destOrd="0" presId="urn:microsoft.com/office/officeart/2005/8/layout/orgChart1"/>
    <dgm:cxn modelId="{59AA4B40-8859-B946-AADC-F34F39A37089}" type="presOf" srcId="{545ECFF4-30D0-E040-A00A-2EC4888F0964}" destId="{49F2FFC5-5DA3-2C4C-9F33-F77A9EA9043C}" srcOrd="0" destOrd="0" presId="urn:microsoft.com/office/officeart/2005/8/layout/orgChart1"/>
    <dgm:cxn modelId="{E388AE5B-2F13-524A-91E1-CC6C55CBBFF6}" type="presOf" srcId="{924D9551-C5D2-2D4B-A9BC-A1003813A321}" destId="{6C679768-53FA-1D43-B7DF-C8FE3CA4A123}" srcOrd="0" destOrd="0" presId="urn:microsoft.com/office/officeart/2005/8/layout/orgChart1"/>
    <dgm:cxn modelId="{4A75545E-FF8F-0846-8024-CA4A847A2606}" type="presOf" srcId="{CF1FE02F-D37D-BE4B-9F49-4E62FEA2B082}" destId="{8E746D1E-4257-8D43-B57C-69EB2C1D1F6B}" srcOrd="1" destOrd="0" presId="urn:microsoft.com/office/officeart/2005/8/layout/orgChart1"/>
    <dgm:cxn modelId="{EA9AE942-CA8C-AE44-B29F-27DF39CBE5E4}" type="presOf" srcId="{F2B7A32C-A066-A44A-A4F4-D573FF7541BC}" destId="{6B99EF69-4ABD-7245-B78A-20D7121A0FFF}" srcOrd="1"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8A390D69-0513-C348-9F98-1F3D07D23953}" type="presOf" srcId="{C45E9EC4-7E9B-AF42-92F7-AF0A35D276AE}" destId="{47F791D4-50DC-974B-9C0A-F0C9A6271B10}" srcOrd="0" destOrd="0" presId="urn:microsoft.com/office/officeart/2005/8/layout/orgChart1"/>
    <dgm:cxn modelId="{B902B46D-75B5-2D46-BBAF-5250A7685843}" type="presOf" srcId="{81D6C1B8-8746-154B-889A-0739622EB289}" destId="{4611DB10-9E3C-F345-954D-185A5B591876}" srcOrd="0" destOrd="0" presId="urn:microsoft.com/office/officeart/2005/8/layout/orgChart1"/>
    <dgm:cxn modelId="{DD60CD4E-E98D-4742-9BB2-1655855FBBF5}" type="presOf" srcId="{F2B7A32C-A066-A44A-A4F4-D573FF7541BC}" destId="{FB1B66C5-ECE2-4742-AD8A-8CEA0B515B5C}" srcOrd="0" destOrd="0" presId="urn:microsoft.com/office/officeart/2005/8/layout/orgChart1"/>
    <dgm:cxn modelId="{0A577852-A437-644C-88F6-AA0E922D810E}" type="presOf" srcId="{534DC4FE-2BC8-BE44-9CE4-4CD1036E2064}" destId="{22655D2F-BAD2-854C-9C1D-F769D14581DC}" srcOrd="1"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D5A1FC58-3AB7-074D-9EC2-690A7D0DA09A}" type="presOf" srcId="{BF802B74-AED6-E94E-A1A9-DAE5C218F24C}" destId="{71B7C63C-72F2-8849-A49C-EFB7AF50B9AF}" srcOrd="1" destOrd="0" presId="urn:microsoft.com/office/officeart/2005/8/layout/orgChart1"/>
    <dgm:cxn modelId="{851A1359-4A27-A84F-A085-C04F86CDE56C}" type="presOf" srcId="{2BBF3DC1-A351-3844-9DC1-569988E1E249}" destId="{B511232D-4F99-DB4B-8689-F99ABE16C0D1}"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1077EE7B-063B-E641-8C7B-BD9AC1352846}" type="presOf" srcId="{CAD1FC8A-9A63-F24C-8219-F5EBBEF533FD}" destId="{7478CB42-E10F-7345-BDFA-499C29712C43}" srcOrd="0" destOrd="0" presId="urn:microsoft.com/office/officeart/2005/8/layout/orgChart1"/>
    <dgm:cxn modelId="{2232F27E-A410-8347-BEFD-F75953363B6D}" type="presOf" srcId="{CF1FE02F-D37D-BE4B-9F49-4E62FEA2B082}" destId="{318E3D97-10BA-CE40-B9B5-B43B4EE89E18}" srcOrd="0" destOrd="0" presId="urn:microsoft.com/office/officeart/2005/8/layout/orgChart1"/>
    <dgm:cxn modelId="{F8C54D81-79E9-0C48-AF1A-66BC1D4F8028}" type="presOf" srcId="{BF802B74-AED6-E94E-A1A9-DAE5C218F24C}" destId="{841F44AF-1149-524F-AAAD-ACAF685DF367}"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A1BAB7A0-A6CB-F448-99C6-876D648FC87E}" type="presOf" srcId="{5AE3633F-1AD1-2343-B469-DE7E5B219E9C}" destId="{9D06C13A-A755-9048-B997-499C54DFB67B}" srcOrd="0" destOrd="0" presId="urn:microsoft.com/office/officeart/2005/8/layout/orgChart1"/>
    <dgm:cxn modelId="{C60E5DAC-0682-1D4E-A853-0B31A2C4A855}" type="presOf" srcId="{15756E45-319B-5C4D-8E3D-88F0A99EFADB}" destId="{9F8D5329-1328-A54D-8FE5-D353D1BFAD37}" srcOrd="1" destOrd="0" presId="urn:microsoft.com/office/officeart/2005/8/layout/orgChart1"/>
    <dgm:cxn modelId="{F6AF57B3-0B43-7B40-B412-C71254364807}" type="presOf" srcId="{46E93214-FC33-E441-B843-F726AB283037}" destId="{23AF92AC-0943-0349-B865-6A4B35CC1228}"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38D1BFB8-A30E-5E40-AE20-A5BA3806BE32}" srcId="{BF802B74-AED6-E94E-A1A9-DAE5C218F24C}" destId="{534DC4FE-2BC8-BE44-9CE4-4CD1036E2064}" srcOrd="1" destOrd="0" parTransId="{545ECFF4-30D0-E040-A00A-2EC4888F0964}" sibTransId="{F17C3B98-157B-044D-8B3B-01D6BE0642D8}"/>
    <dgm:cxn modelId="{53512BBB-2152-614D-8D31-8AD205D868D5}" type="presOf" srcId="{8C0A58E9-6CBF-4247-8523-84F61AB319B1}" destId="{9C844587-74B0-6740-8160-3A98F8763E1F}" srcOrd="0"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8917C5C8-5BC4-4F44-9FD4-DD17C3395EF2}" type="presOf" srcId="{F8C3B1F7-A660-874A-AB6A-006F880A5D2E}" destId="{44C11AA2-633C-9A45-BF07-5A0C57FA8065}" srcOrd="0" destOrd="0" presId="urn:microsoft.com/office/officeart/2005/8/layout/orgChart1"/>
    <dgm:cxn modelId="{E8562BCC-D625-574F-8C3F-02016F73D73D}" type="presOf" srcId="{CAD1FC8A-9A63-F24C-8219-F5EBBEF533FD}" destId="{BF4196B4-2FE9-8A4E-B45D-31A8F9C69CA2}" srcOrd="1" destOrd="0" presId="urn:microsoft.com/office/officeart/2005/8/layout/orgChart1"/>
    <dgm:cxn modelId="{B70990D7-5962-9542-9E1A-C3FAAADBD8B1}" type="presOf" srcId="{F042A339-677F-1840-9A19-CC7B3407BF75}" destId="{E15973F8-ADBE-9F4F-A193-39E8DE6DC7CE}"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8DFDF9EB-5C90-6E41-8835-CBAAFC0560AA}" type="presOf" srcId="{534DC4FE-2BC8-BE44-9CE4-4CD1036E2064}" destId="{B0557481-11E6-4D4F-A4B6-9E90FBD59923}" srcOrd="0"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2A77B0F9-EC58-664E-A582-C8A383EDFEC0}" type="presOf" srcId="{15756E45-319B-5C4D-8E3D-88F0A99EFADB}" destId="{A2DE0FC6-CE87-8745-BF4F-B63E55FF0C7A}" srcOrd="0" destOrd="0" presId="urn:microsoft.com/office/officeart/2005/8/layout/orgChart1"/>
    <dgm:cxn modelId="{CCE8BB31-7B17-7446-A0A8-A7D8203C68D7}" type="presParOf" srcId="{4611DB10-9E3C-F345-954D-185A5B591876}" destId="{0D934220-4A26-ED46-B24B-AFCBA95F79C5}" srcOrd="0" destOrd="0" presId="urn:microsoft.com/office/officeart/2005/8/layout/orgChart1"/>
    <dgm:cxn modelId="{884F1D02-188C-4547-8A7B-0C2B039A5D90}" type="presParOf" srcId="{0D934220-4A26-ED46-B24B-AFCBA95F79C5}" destId="{EA23BDE4-98D3-5F47-9833-8D0B00139122}" srcOrd="0" destOrd="0" presId="urn:microsoft.com/office/officeart/2005/8/layout/orgChart1"/>
    <dgm:cxn modelId="{EE19DA75-47F7-484D-881F-E3AA5686586F}" type="presParOf" srcId="{EA23BDE4-98D3-5F47-9833-8D0B00139122}" destId="{9C844587-74B0-6740-8160-3A98F8763E1F}" srcOrd="0" destOrd="0" presId="urn:microsoft.com/office/officeart/2005/8/layout/orgChart1"/>
    <dgm:cxn modelId="{5A9D964D-39AE-464C-89BF-CED2E22D7F7E}" type="presParOf" srcId="{EA23BDE4-98D3-5F47-9833-8D0B00139122}" destId="{5AB83ABE-FF00-E145-87C6-9BCAE08822C6}" srcOrd="1" destOrd="0" presId="urn:microsoft.com/office/officeart/2005/8/layout/orgChart1"/>
    <dgm:cxn modelId="{7C3246AE-FA6E-DD4A-A93F-1E22077CC5FB}" type="presParOf" srcId="{0D934220-4A26-ED46-B24B-AFCBA95F79C5}" destId="{EA73DDAA-50B1-9740-BC6F-664F7B5EE1FB}" srcOrd="1" destOrd="0" presId="urn:microsoft.com/office/officeart/2005/8/layout/orgChart1"/>
    <dgm:cxn modelId="{D794DAEB-B536-9F4F-BB01-738EE0E3DD75}" type="presParOf" srcId="{EA73DDAA-50B1-9740-BC6F-664F7B5EE1FB}" destId="{9D06C13A-A755-9048-B997-499C54DFB67B}" srcOrd="0" destOrd="0" presId="urn:microsoft.com/office/officeart/2005/8/layout/orgChart1"/>
    <dgm:cxn modelId="{C2AAA2CD-6ACD-C04E-B447-82F0347AFCAA}" type="presParOf" srcId="{EA73DDAA-50B1-9740-BC6F-664F7B5EE1FB}" destId="{4DCA1864-C507-2842-857D-3E1F3E083403}" srcOrd="1" destOrd="0" presId="urn:microsoft.com/office/officeart/2005/8/layout/orgChart1"/>
    <dgm:cxn modelId="{8D3DAECB-74D6-AE49-A7FD-6F01AF6749DC}" type="presParOf" srcId="{4DCA1864-C507-2842-857D-3E1F3E083403}" destId="{10B581D2-7DCC-1740-A5C6-76AB1D037778}" srcOrd="0" destOrd="0" presId="urn:microsoft.com/office/officeart/2005/8/layout/orgChart1"/>
    <dgm:cxn modelId="{225D0F72-8B62-9E42-A708-98001D75EE63}" type="presParOf" srcId="{10B581D2-7DCC-1740-A5C6-76AB1D037778}" destId="{318E3D97-10BA-CE40-B9B5-B43B4EE89E18}" srcOrd="0" destOrd="0" presId="urn:microsoft.com/office/officeart/2005/8/layout/orgChart1"/>
    <dgm:cxn modelId="{6900E43A-6A0C-C746-A2D7-FFB1E600C522}" type="presParOf" srcId="{10B581D2-7DCC-1740-A5C6-76AB1D037778}" destId="{8E746D1E-4257-8D43-B57C-69EB2C1D1F6B}" srcOrd="1" destOrd="0" presId="urn:microsoft.com/office/officeart/2005/8/layout/orgChart1"/>
    <dgm:cxn modelId="{28D300F7-B0CB-CB45-992B-8C41992E905B}" type="presParOf" srcId="{4DCA1864-C507-2842-857D-3E1F3E083403}" destId="{0CB42501-B5E0-8F42-A007-83196F75DDCE}" srcOrd="1" destOrd="0" presId="urn:microsoft.com/office/officeart/2005/8/layout/orgChart1"/>
    <dgm:cxn modelId="{2DFC067C-E42A-064F-97F2-8ECF34A64D48}" type="presParOf" srcId="{4DCA1864-C507-2842-857D-3E1F3E083403}" destId="{DD79E7FF-C65C-A543-8829-28F9D6192DD3}" srcOrd="2" destOrd="0" presId="urn:microsoft.com/office/officeart/2005/8/layout/orgChart1"/>
    <dgm:cxn modelId="{42AAE91C-94DB-5542-A095-FF88B6FA7865}" type="presParOf" srcId="{EA73DDAA-50B1-9740-BC6F-664F7B5EE1FB}" destId="{44C11AA2-633C-9A45-BF07-5A0C57FA8065}" srcOrd="2" destOrd="0" presId="urn:microsoft.com/office/officeart/2005/8/layout/orgChart1"/>
    <dgm:cxn modelId="{91A0D3F8-B3D6-F245-9479-7054C5C8EB6A}" type="presParOf" srcId="{EA73DDAA-50B1-9740-BC6F-664F7B5EE1FB}" destId="{A905ECBB-353B-8640-A828-A313EE4A120F}" srcOrd="3" destOrd="0" presId="urn:microsoft.com/office/officeart/2005/8/layout/orgChart1"/>
    <dgm:cxn modelId="{9D865440-C201-B344-9A3C-304D47A92A47}" type="presParOf" srcId="{A905ECBB-353B-8640-A828-A313EE4A120F}" destId="{6493CEAE-EA6A-FC40-ACFD-F35268EE7645}" srcOrd="0" destOrd="0" presId="urn:microsoft.com/office/officeart/2005/8/layout/orgChart1"/>
    <dgm:cxn modelId="{D2B015D3-C9BE-F045-859B-F0182320D36C}" type="presParOf" srcId="{6493CEAE-EA6A-FC40-ACFD-F35268EE7645}" destId="{A2DE0FC6-CE87-8745-BF4F-B63E55FF0C7A}" srcOrd="0" destOrd="0" presId="urn:microsoft.com/office/officeart/2005/8/layout/orgChart1"/>
    <dgm:cxn modelId="{61F85AF4-F53C-6049-814C-9862DBB7CFCC}" type="presParOf" srcId="{6493CEAE-EA6A-FC40-ACFD-F35268EE7645}" destId="{9F8D5329-1328-A54D-8FE5-D353D1BFAD37}" srcOrd="1" destOrd="0" presId="urn:microsoft.com/office/officeart/2005/8/layout/orgChart1"/>
    <dgm:cxn modelId="{4C01AB67-8523-7C49-95A8-90F0496EF449}" type="presParOf" srcId="{A905ECBB-353B-8640-A828-A313EE4A120F}" destId="{B9D6CFC9-F7B3-D14E-9459-37E5A07F9997}" srcOrd="1" destOrd="0" presId="urn:microsoft.com/office/officeart/2005/8/layout/orgChart1"/>
    <dgm:cxn modelId="{53609F4D-3989-3443-8ADC-4473A143C4B1}" type="presParOf" srcId="{A905ECBB-353B-8640-A828-A313EE4A120F}" destId="{7DA5D381-D499-E545-A0CE-6C17FABFA66D}" srcOrd="2" destOrd="0" presId="urn:microsoft.com/office/officeart/2005/8/layout/orgChart1"/>
    <dgm:cxn modelId="{E2A77D06-BD22-E647-9415-350DC8E5E3A9}" type="presParOf" srcId="{0D934220-4A26-ED46-B24B-AFCBA95F79C5}" destId="{EA19AE96-F2D5-8841-8EB8-364370336941}" srcOrd="2" destOrd="0" presId="urn:microsoft.com/office/officeart/2005/8/layout/orgChart1"/>
    <dgm:cxn modelId="{89F9960D-8870-314F-A145-804167E4AECF}" type="presParOf" srcId="{EA19AE96-F2D5-8841-8EB8-364370336941}" destId="{B511232D-4F99-DB4B-8689-F99ABE16C0D1}" srcOrd="0" destOrd="0" presId="urn:microsoft.com/office/officeart/2005/8/layout/orgChart1"/>
    <dgm:cxn modelId="{FA06050D-1E6F-C943-9249-2C61AABE6C62}" type="presParOf" srcId="{EA19AE96-F2D5-8841-8EB8-364370336941}" destId="{6DEF9D81-A45B-1A43-BB5A-BB93A8EC34EE}" srcOrd="1" destOrd="0" presId="urn:microsoft.com/office/officeart/2005/8/layout/orgChart1"/>
    <dgm:cxn modelId="{FCCC67D3-C3F2-2144-9F09-2BEECCC7BCAF}" type="presParOf" srcId="{6DEF9D81-A45B-1A43-BB5A-BB93A8EC34EE}" destId="{BBBC303F-BF10-2744-B6B4-B56636881425}" srcOrd="0" destOrd="0" presId="urn:microsoft.com/office/officeart/2005/8/layout/orgChart1"/>
    <dgm:cxn modelId="{6F3BD2A0-FEC0-E54F-A73D-424927420341}" type="presParOf" srcId="{BBBC303F-BF10-2744-B6B4-B56636881425}" destId="{5FCA2323-A5B8-3A45-B85B-3E86301AB208}" srcOrd="0" destOrd="0" presId="urn:microsoft.com/office/officeart/2005/8/layout/orgChart1"/>
    <dgm:cxn modelId="{2A2E3A90-57DF-E049-A026-51BC6FE8FF2F}" type="presParOf" srcId="{BBBC303F-BF10-2744-B6B4-B56636881425}" destId="{955A3346-2DE1-1D40-9B7F-3E071B66A7D4}" srcOrd="1" destOrd="0" presId="urn:microsoft.com/office/officeart/2005/8/layout/orgChart1"/>
    <dgm:cxn modelId="{D3F05E23-4E76-5448-9435-841038838FA4}" type="presParOf" srcId="{6DEF9D81-A45B-1A43-BB5A-BB93A8EC34EE}" destId="{DB47A83F-E8D8-6248-9DC9-E4B18CB71D4B}" srcOrd="1" destOrd="0" presId="urn:microsoft.com/office/officeart/2005/8/layout/orgChart1"/>
    <dgm:cxn modelId="{850ACB57-4A21-5C44-A12E-A730DF197914}" type="presParOf" srcId="{DB47A83F-E8D8-6248-9DC9-E4B18CB71D4B}" destId="{23AF92AC-0943-0349-B865-6A4B35CC1228}" srcOrd="0" destOrd="0" presId="urn:microsoft.com/office/officeart/2005/8/layout/orgChart1"/>
    <dgm:cxn modelId="{B5B0A5B7-B713-BD44-9EB5-B8A0E25EB303}" type="presParOf" srcId="{DB47A83F-E8D8-6248-9DC9-E4B18CB71D4B}" destId="{53A97E68-2680-DA44-9E65-12C26C55C472}" srcOrd="1" destOrd="0" presId="urn:microsoft.com/office/officeart/2005/8/layout/orgChart1"/>
    <dgm:cxn modelId="{003BC373-E7B4-DF46-AC44-DAA4CB457931}" type="presParOf" srcId="{53A97E68-2680-DA44-9E65-12C26C55C472}" destId="{711CC90D-C5B3-3D46-A102-A9E0A007671F}" srcOrd="0" destOrd="0" presId="urn:microsoft.com/office/officeart/2005/8/layout/orgChart1"/>
    <dgm:cxn modelId="{13E2BC1D-A998-E544-8843-AC0786D448D1}" type="presParOf" srcId="{711CC90D-C5B3-3D46-A102-A9E0A007671F}" destId="{FB1B66C5-ECE2-4742-AD8A-8CEA0B515B5C}" srcOrd="0" destOrd="0" presId="urn:microsoft.com/office/officeart/2005/8/layout/orgChart1"/>
    <dgm:cxn modelId="{248151FD-6F0B-B847-AE1D-7AABFBCF22A5}" type="presParOf" srcId="{711CC90D-C5B3-3D46-A102-A9E0A007671F}" destId="{6B99EF69-4ABD-7245-B78A-20D7121A0FFF}" srcOrd="1" destOrd="0" presId="urn:microsoft.com/office/officeart/2005/8/layout/orgChart1"/>
    <dgm:cxn modelId="{4D0F2033-5B7A-7248-B37B-F1DFDB1FC791}" type="presParOf" srcId="{53A97E68-2680-DA44-9E65-12C26C55C472}" destId="{F2E38571-2D7B-6847-9CAF-E5B40D2D09F6}" srcOrd="1" destOrd="0" presId="urn:microsoft.com/office/officeart/2005/8/layout/orgChart1"/>
    <dgm:cxn modelId="{0B4C3A32-38D8-D14D-872D-3D712168F255}" type="presParOf" srcId="{53A97E68-2680-DA44-9E65-12C26C55C472}" destId="{6C3E014B-7ABB-A746-B0BA-E0CC4823CA15}" srcOrd="2" destOrd="0" presId="urn:microsoft.com/office/officeart/2005/8/layout/orgChart1"/>
    <dgm:cxn modelId="{57D1E780-DD25-A34B-A5A0-3658D4633F64}" type="presParOf" srcId="{DB47A83F-E8D8-6248-9DC9-E4B18CB71D4B}" destId="{43CC1F6D-A5D7-3347-B8DF-FB6C28C7F6F8}" srcOrd="2" destOrd="0" presId="urn:microsoft.com/office/officeart/2005/8/layout/orgChart1"/>
    <dgm:cxn modelId="{1C548502-7EEA-124F-A21F-0763A461058C}" type="presParOf" srcId="{DB47A83F-E8D8-6248-9DC9-E4B18CB71D4B}" destId="{CE11106A-2581-874C-BD38-3E4BD78673AE}" srcOrd="3" destOrd="0" presId="urn:microsoft.com/office/officeart/2005/8/layout/orgChart1"/>
    <dgm:cxn modelId="{6FCF4A5A-8E4B-1A42-BA7C-76866C017481}" type="presParOf" srcId="{CE11106A-2581-874C-BD38-3E4BD78673AE}" destId="{BA71E78F-8295-9C4B-8BD1-64D31C5D2560}" srcOrd="0" destOrd="0" presId="urn:microsoft.com/office/officeart/2005/8/layout/orgChart1"/>
    <dgm:cxn modelId="{88CAB86B-932A-B742-9987-7AD5E55CF243}" type="presParOf" srcId="{BA71E78F-8295-9C4B-8BD1-64D31C5D2560}" destId="{7478CB42-E10F-7345-BDFA-499C29712C43}" srcOrd="0" destOrd="0" presId="urn:microsoft.com/office/officeart/2005/8/layout/orgChart1"/>
    <dgm:cxn modelId="{0AB75C0F-39F5-7A48-9242-E36300E51DB5}" type="presParOf" srcId="{BA71E78F-8295-9C4B-8BD1-64D31C5D2560}" destId="{BF4196B4-2FE9-8A4E-B45D-31A8F9C69CA2}" srcOrd="1" destOrd="0" presId="urn:microsoft.com/office/officeart/2005/8/layout/orgChart1"/>
    <dgm:cxn modelId="{5C0F4FCD-5907-2544-B1D1-CA8322AE68F6}" type="presParOf" srcId="{CE11106A-2581-874C-BD38-3E4BD78673AE}" destId="{1B0C15F1-771A-A541-A2AD-6A16E02F873C}" srcOrd="1" destOrd="0" presId="urn:microsoft.com/office/officeart/2005/8/layout/orgChart1"/>
    <dgm:cxn modelId="{42321E4C-8751-3943-AD51-AB4293DBF83F}" type="presParOf" srcId="{CE11106A-2581-874C-BD38-3E4BD78673AE}" destId="{54F6B1FD-7321-BC48-B049-1F772442E791}" srcOrd="2" destOrd="0" presId="urn:microsoft.com/office/officeart/2005/8/layout/orgChart1"/>
    <dgm:cxn modelId="{99D09BC4-D11F-A049-A963-5A2D15B8A107}" type="presParOf" srcId="{6DEF9D81-A45B-1A43-BB5A-BB93A8EC34EE}" destId="{EA7A7E27-CB16-5849-9181-D0B6B4A35C42}" srcOrd="2" destOrd="0" presId="urn:microsoft.com/office/officeart/2005/8/layout/orgChart1"/>
    <dgm:cxn modelId="{CC0E2701-B9EB-3B48-984F-44DCD4B31DF1}" type="presParOf" srcId="{EA19AE96-F2D5-8841-8EB8-364370336941}" destId="{6C679768-53FA-1D43-B7DF-C8FE3CA4A123}" srcOrd="2" destOrd="0" presId="urn:microsoft.com/office/officeart/2005/8/layout/orgChart1"/>
    <dgm:cxn modelId="{4F3D3AD5-4305-F942-8F84-F0AC31B7DE77}" type="presParOf" srcId="{EA19AE96-F2D5-8841-8EB8-364370336941}" destId="{DB2C97A1-4037-1247-815A-1429F9EAA58A}" srcOrd="3" destOrd="0" presId="urn:microsoft.com/office/officeart/2005/8/layout/orgChart1"/>
    <dgm:cxn modelId="{960D7FC7-8AD7-1642-951B-03B485369A6A}" type="presParOf" srcId="{DB2C97A1-4037-1247-815A-1429F9EAA58A}" destId="{E05C4406-C879-A74E-8636-C767D238D9C2}" srcOrd="0" destOrd="0" presId="urn:microsoft.com/office/officeart/2005/8/layout/orgChart1"/>
    <dgm:cxn modelId="{70F88F0D-1BE7-F74E-A727-54A79F7FE405}" type="presParOf" srcId="{E05C4406-C879-A74E-8636-C767D238D9C2}" destId="{47F791D4-50DC-974B-9C0A-F0C9A6271B10}" srcOrd="0" destOrd="0" presId="urn:microsoft.com/office/officeart/2005/8/layout/orgChart1"/>
    <dgm:cxn modelId="{C478A522-5A96-494B-81B2-1546CED42301}" type="presParOf" srcId="{E05C4406-C879-A74E-8636-C767D238D9C2}" destId="{7113B009-4B9C-DC4B-BF36-1FA59C27D482}" srcOrd="1" destOrd="0" presId="urn:microsoft.com/office/officeart/2005/8/layout/orgChart1"/>
    <dgm:cxn modelId="{4307590A-A6B0-044B-A6AD-7EBBB8A135EB}" type="presParOf" srcId="{DB2C97A1-4037-1247-815A-1429F9EAA58A}" destId="{CE545515-1514-3041-8CD8-19A9307242D3}" srcOrd="1" destOrd="0" presId="urn:microsoft.com/office/officeart/2005/8/layout/orgChart1"/>
    <dgm:cxn modelId="{CBD78A77-9D68-4048-9318-DC890D67193E}" type="presParOf" srcId="{DB2C97A1-4037-1247-815A-1429F9EAA58A}" destId="{0FFE8E85-5EF7-D648-A220-8F40F22099F2}" srcOrd="2" destOrd="0" presId="urn:microsoft.com/office/officeart/2005/8/layout/orgChart1"/>
    <dgm:cxn modelId="{03041261-1C53-6541-B194-614DA0474E20}" type="presParOf" srcId="{EA19AE96-F2D5-8841-8EB8-364370336941}" destId="{E15973F8-ADBE-9F4F-A193-39E8DE6DC7CE}" srcOrd="4" destOrd="0" presId="urn:microsoft.com/office/officeart/2005/8/layout/orgChart1"/>
    <dgm:cxn modelId="{49546287-C74C-9944-9A5F-5F85E8550481}" type="presParOf" srcId="{EA19AE96-F2D5-8841-8EB8-364370336941}" destId="{2883B7EF-79F0-CE4C-A486-17966D679CD7}" srcOrd="5" destOrd="0" presId="urn:microsoft.com/office/officeart/2005/8/layout/orgChart1"/>
    <dgm:cxn modelId="{D822A096-A492-8840-9A45-6640314101BE}" type="presParOf" srcId="{2883B7EF-79F0-CE4C-A486-17966D679CD7}" destId="{329F3FFF-743F-0F4F-B70D-E95B6076A5FA}" srcOrd="0" destOrd="0" presId="urn:microsoft.com/office/officeart/2005/8/layout/orgChart1"/>
    <dgm:cxn modelId="{521CA189-3D16-A54E-ABE8-3AB8D6AEBD69}" type="presParOf" srcId="{329F3FFF-743F-0F4F-B70D-E95B6076A5FA}" destId="{841F44AF-1149-524F-AAAD-ACAF685DF367}" srcOrd="0" destOrd="0" presId="urn:microsoft.com/office/officeart/2005/8/layout/orgChart1"/>
    <dgm:cxn modelId="{F86A9669-9B82-074C-92A8-BCF2CD883694}" type="presParOf" srcId="{329F3FFF-743F-0F4F-B70D-E95B6076A5FA}" destId="{71B7C63C-72F2-8849-A49C-EFB7AF50B9AF}" srcOrd="1" destOrd="0" presId="urn:microsoft.com/office/officeart/2005/8/layout/orgChart1"/>
    <dgm:cxn modelId="{1F935A4B-6FBC-D240-B62B-4B87F98B4642}" type="presParOf" srcId="{2883B7EF-79F0-CE4C-A486-17966D679CD7}" destId="{FEACCD2A-3B41-CB4B-8CF4-078C9E81042A}" srcOrd="1" destOrd="0" presId="urn:microsoft.com/office/officeart/2005/8/layout/orgChart1"/>
    <dgm:cxn modelId="{4D0AA8B0-EA63-E246-9E44-97AE043EB96C}" type="presParOf" srcId="{FEACCD2A-3B41-CB4B-8CF4-078C9E81042A}" destId="{CB3CF651-FB82-004E-B6BA-575DC1BA4416}" srcOrd="0" destOrd="0" presId="urn:microsoft.com/office/officeart/2005/8/layout/orgChart1"/>
    <dgm:cxn modelId="{9253B09F-AA9C-E945-A52A-EA51A7FF2B02}" type="presParOf" srcId="{FEACCD2A-3B41-CB4B-8CF4-078C9E81042A}" destId="{3DB03ED8-96EA-AC40-9BB3-4D220EDE9C1C}" srcOrd="1" destOrd="0" presId="urn:microsoft.com/office/officeart/2005/8/layout/orgChart1"/>
    <dgm:cxn modelId="{C17E2780-0B85-6B43-A7E7-4DD2C31A810F}" type="presParOf" srcId="{3DB03ED8-96EA-AC40-9BB3-4D220EDE9C1C}" destId="{C658A390-7D22-C645-BC69-FC0B3E067F34}" srcOrd="0" destOrd="0" presId="urn:microsoft.com/office/officeart/2005/8/layout/orgChart1"/>
    <dgm:cxn modelId="{AF4F58E6-D520-564E-BA02-3ABC2AA43E94}" type="presParOf" srcId="{C658A390-7D22-C645-BC69-FC0B3E067F34}" destId="{31F0517D-DA6B-4341-8FA2-9229664A5EDD}" srcOrd="0" destOrd="0" presId="urn:microsoft.com/office/officeart/2005/8/layout/orgChart1"/>
    <dgm:cxn modelId="{EE6D70D7-FA2A-864E-9709-153BB0D2C5A7}" type="presParOf" srcId="{C658A390-7D22-C645-BC69-FC0B3E067F34}" destId="{C38740BE-E556-DE49-A066-FFE45F4395D4}" srcOrd="1" destOrd="0" presId="urn:microsoft.com/office/officeart/2005/8/layout/orgChart1"/>
    <dgm:cxn modelId="{BF6E3EEA-0368-7A42-9106-FAC473A1641B}" type="presParOf" srcId="{3DB03ED8-96EA-AC40-9BB3-4D220EDE9C1C}" destId="{4E2A749F-387C-D74F-BB68-F4180461399B}" srcOrd="1" destOrd="0" presId="urn:microsoft.com/office/officeart/2005/8/layout/orgChart1"/>
    <dgm:cxn modelId="{94E0B903-CA6A-444D-A00C-ACE252A228A8}" type="presParOf" srcId="{3DB03ED8-96EA-AC40-9BB3-4D220EDE9C1C}" destId="{39C186F5-FC54-344B-B64F-1AE38002B0E0}" srcOrd="2" destOrd="0" presId="urn:microsoft.com/office/officeart/2005/8/layout/orgChart1"/>
    <dgm:cxn modelId="{21AED3F6-E1F2-3041-9884-0D804183B442}" type="presParOf" srcId="{FEACCD2A-3B41-CB4B-8CF4-078C9E81042A}" destId="{49F2FFC5-5DA3-2C4C-9F33-F77A9EA9043C}" srcOrd="2" destOrd="0" presId="urn:microsoft.com/office/officeart/2005/8/layout/orgChart1"/>
    <dgm:cxn modelId="{184A74E7-1C07-9344-988C-82FE50D0AD96}" type="presParOf" srcId="{FEACCD2A-3B41-CB4B-8CF4-078C9E81042A}" destId="{47423C28-2CF2-814D-AEDA-63D6774FC7AA}" srcOrd="3" destOrd="0" presId="urn:microsoft.com/office/officeart/2005/8/layout/orgChart1"/>
    <dgm:cxn modelId="{9A95CC4A-78B3-C949-8F12-36D689909C7C}" type="presParOf" srcId="{47423C28-2CF2-814D-AEDA-63D6774FC7AA}" destId="{1F3EEEB7-16E3-0C4D-9819-534A43671E39}" srcOrd="0" destOrd="0" presId="urn:microsoft.com/office/officeart/2005/8/layout/orgChart1"/>
    <dgm:cxn modelId="{AEE79FFB-6590-8D43-A9BC-76DFF5F2ED84}" type="presParOf" srcId="{1F3EEEB7-16E3-0C4D-9819-534A43671E39}" destId="{B0557481-11E6-4D4F-A4B6-9E90FBD59923}" srcOrd="0" destOrd="0" presId="urn:microsoft.com/office/officeart/2005/8/layout/orgChart1"/>
    <dgm:cxn modelId="{BEE0F55C-A32B-E343-A086-D4D783C5BFEB}" type="presParOf" srcId="{1F3EEEB7-16E3-0C4D-9819-534A43671E39}" destId="{22655D2F-BAD2-854C-9C1D-F769D14581DC}" srcOrd="1" destOrd="0" presId="urn:microsoft.com/office/officeart/2005/8/layout/orgChart1"/>
    <dgm:cxn modelId="{EA543059-74BD-B047-AB16-DCC731DF5062}" type="presParOf" srcId="{47423C28-2CF2-814D-AEDA-63D6774FC7AA}" destId="{E3A90981-BA61-7347-9E2A-AEA7937AA950}" srcOrd="1" destOrd="0" presId="urn:microsoft.com/office/officeart/2005/8/layout/orgChart1"/>
    <dgm:cxn modelId="{235AD1B9-B312-0042-9143-5C54BFF66850}" type="presParOf" srcId="{47423C28-2CF2-814D-AEDA-63D6774FC7AA}" destId="{91F03594-BAF0-364A-BA3C-E9782B5C377F}" srcOrd="2" destOrd="0" presId="urn:microsoft.com/office/officeart/2005/8/layout/orgChart1"/>
    <dgm:cxn modelId="{633CDE43-98D8-094A-BD08-92EBD1506FB0}"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endParaRPr lang="en-GB" sz="1400"/>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endParaRPr lang="en-GB" sz="1400"/>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endParaRPr lang="en-GB" sz="1400"/>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endParaRPr lang="en-GB" sz="1400"/>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5F0C2106-2890-7A44-B1B8-959683C7A086}" type="presOf" srcId="{15756E45-319B-5C4D-8E3D-88F0A99EFADB}" destId="{A2DE0FC6-CE87-8745-BF4F-B63E55FF0C7A}" srcOrd="0" destOrd="0" presId="urn:microsoft.com/office/officeart/2005/8/layout/orgChart1"/>
    <dgm:cxn modelId="{A0F3CC06-9AB3-0A41-9526-CEF2A2F45F9A}" type="presOf" srcId="{BF802B74-AED6-E94E-A1A9-DAE5C218F24C}" destId="{71B7C63C-72F2-8849-A49C-EFB7AF50B9AF}" srcOrd="1" destOrd="0" presId="urn:microsoft.com/office/officeart/2005/8/layout/orgChart1"/>
    <dgm:cxn modelId="{646C5711-6E0A-AE4D-80D5-08D29B5E167D}" type="presOf" srcId="{5AE3633F-1AD1-2343-B469-DE7E5B219E9C}" destId="{9D06C13A-A755-9048-B997-499C54DFB67B}" srcOrd="0" destOrd="0" presId="urn:microsoft.com/office/officeart/2005/8/layout/orgChart1"/>
    <dgm:cxn modelId="{A5E93A16-B3AD-E348-A034-908A4A1CC347}" type="presOf" srcId="{3F30F544-0926-7D48-9240-6E2E6A56DB46}" destId="{C38740BE-E556-DE49-A066-FFE45F4395D4}"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BEBF6020-738E-634E-B90F-113A71BD24C4}" type="presOf" srcId="{8C0A58E9-6CBF-4247-8523-84F61AB319B1}" destId="{5AB83ABE-FF00-E145-87C6-9BCAE08822C6}" srcOrd="1" destOrd="0" presId="urn:microsoft.com/office/officeart/2005/8/layout/orgChart1"/>
    <dgm:cxn modelId="{9B8F7B29-AA30-7B47-A036-30D8C42DBA78}" type="presOf" srcId="{F042A339-677F-1840-9A19-CC7B3407BF75}" destId="{E15973F8-ADBE-9F4F-A193-39E8DE6DC7CE}" srcOrd="0" destOrd="0" presId="urn:microsoft.com/office/officeart/2005/8/layout/orgChart1"/>
    <dgm:cxn modelId="{DC9E832A-8C3D-0F4A-9F22-258BCCEF99AD}" type="presOf" srcId="{545ECFF4-30D0-E040-A00A-2EC4888F0964}" destId="{49F2FFC5-5DA3-2C4C-9F33-F77A9EA9043C}" srcOrd="0" destOrd="0" presId="urn:microsoft.com/office/officeart/2005/8/layout/orgChart1"/>
    <dgm:cxn modelId="{41DA3D2C-09CD-A841-9291-65BF2B0D30DF}" type="presOf" srcId="{46E93214-FC33-E441-B843-F726AB283037}" destId="{23AF92AC-0943-0349-B865-6A4B35CC1228}" srcOrd="0" destOrd="0" presId="urn:microsoft.com/office/officeart/2005/8/layout/orgChart1"/>
    <dgm:cxn modelId="{9CF32A62-A1B3-C84F-91E0-892498A265DC}" type="presOf" srcId="{8C0A58E9-6CBF-4247-8523-84F61AB319B1}" destId="{9C844587-74B0-6740-8160-3A98F8763E1F}"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A80FFD46-1632-D744-B76C-ED65892E6BFF}" type="presOf" srcId="{15756E45-319B-5C4D-8E3D-88F0A99EFADB}" destId="{9F8D5329-1328-A54D-8FE5-D353D1BFAD37}" srcOrd="1" destOrd="0" presId="urn:microsoft.com/office/officeart/2005/8/layout/orgChart1"/>
    <dgm:cxn modelId="{C84A126A-FE74-BC46-9709-4024232762F4}" type="presOf" srcId="{CF1FE02F-D37D-BE4B-9F49-4E62FEA2B082}" destId="{318E3D97-10BA-CE40-B9B5-B43B4EE89E18}" srcOrd="0" destOrd="0" presId="urn:microsoft.com/office/officeart/2005/8/layout/orgChart1"/>
    <dgm:cxn modelId="{9363994B-B67E-F945-9C92-163E907BF9A9}" type="presOf" srcId="{2BBF3DC1-A351-3844-9DC1-569988E1E249}" destId="{B511232D-4F99-DB4B-8689-F99ABE16C0D1}" srcOrd="0" destOrd="0" presId="urn:microsoft.com/office/officeart/2005/8/layout/orgChart1"/>
    <dgm:cxn modelId="{CE0E9C50-602E-1F43-A481-803C3E0AB3E0}" type="presOf" srcId="{86093720-25EE-954A-8739-CAF70D670FE0}" destId="{5FCA2323-A5B8-3A45-B85B-3E86301AB208}"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47E09C74-8DC6-A845-A258-AC68664413A6}" type="presOf" srcId="{534DC4FE-2BC8-BE44-9CE4-4CD1036E2064}" destId="{B0557481-11E6-4D4F-A4B6-9E90FBD59923}"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25FD0B7A-68CA-CB4F-9FE4-AB88921CC24F}" type="presOf" srcId="{58FDAFB3-831E-4F4C-9FC3-C17AB89B2F4E}" destId="{43CC1F6D-A5D7-3347-B8DF-FB6C28C7F6F8}" srcOrd="0" destOrd="0" presId="urn:microsoft.com/office/officeart/2005/8/layout/orgChart1"/>
    <dgm:cxn modelId="{F1C20682-DAC8-6445-8A37-A5FED4055015}" type="presOf" srcId="{F8C3B1F7-A660-874A-AB6A-006F880A5D2E}" destId="{44C11AA2-633C-9A45-BF07-5A0C57FA8065}"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9AB727B3-D037-1342-B5E8-8273AC073DA1}" type="presOf" srcId="{144EE52A-049A-564A-9EFE-495ED1B6973D}" destId="{CB3CF651-FB82-004E-B6BA-575DC1BA4416}"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18DAA7B7-532A-3F48-8942-757FE7E56E80}" type="presOf" srcId="{924D9551-C5D2-2D4B-A9BC-A1003813A321}" destId="{6C679768-53FA-1D43-B7DF-C8FE3CA4A123}" srcOrd="0"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8F2C36BA-E838-7542-B8DE-C2E6E3F366AF}" type="presOf" srcId="{C45E9EC4-7E9B-AF42-92F7-AF0A35D276AE}" destId="{7113B009-4B9C-DC4B-BF36-1FA59C27D482}" srcOrd="1" destOrd="0" presId="urn:microsoft.com/office/officeart/2005/8/layout/orgChart1"/>
    <dgm:cxn modelId="{232B4CBA-B126-4D49-884F-87049A53544A}" type="presOf" srcId="{534DC4FE-2BC8-BE44-9CE4-4CD1036E2064}" destId="{22655D2F-BAD2-854C-9C1D-F769D14581DC}" srcOrd="1" destOrd="0" presId="urn:microsoft.com/office/officeart/2005/8/layout/orgChart1"/>
    <dgm:cxn modelId="{EBB982C0-8A4D-D444-9AFD-CDEEC63E6D4A}" type="presOf" srcId="{CAD1FC8A-9A63-F24C-8219-F5EBBEF533FD}" destId="{7478CB42-E10F-7345-BDFA-499C29712C43}" srcOrd="0"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252074CC-71BF-C74E-9E80-4E7DFA2E43D0}" type="presOf" srcId="{F2B7A32C-A066-A44A-A4F4-D573FF7541BC}" destId="{FB1B66C5-ECE2-4742-AD8A-8CEA0B515B5C}" srcOrd="0" destOrd="0" presId="urn:microsoft.com/office/officeart/2005/8/layout/orgChart1"/>
    <dgm:cxn modelId="{7EBDDDD4-7184-F34D-8897-960A86146423}" type="presOf" srcId="{BF802B74-AED6-E94E-A1A9-DAE5C218F24C}" destId="{841F44AF-1149-524F-AAAD-ACAF685DF367}"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F811EBEA-622E-EB44-A85B-080F45A95D4A}" type="presOf" srcId="{F2B7A32C-A066-A44A-A4F4-D573FF7541BC}" destId="{6B99EF69-4ABD-7245-B78A-20D7121A0FFF}" srcOrd="1" destOrd="0" presId="urn:microsoft.com/office/officeart/2005/8/layout/orgChart1"/>
    <dgm:cxn modelId="{685F6CEF-110A-7047-B0E2-7E86A3A866E7}" type="presOf" srcId="{3F30F544-0926-7D48-9240-6E2E6A56DB46}" destId="{31F0517D-DA6B-4341-8FA2-9229664A5EDD}" srcOrd="0"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ABF51EF4-D87D-8248-A12F-A036FCAEAD36}" type="presOf" srcId="{CAD1FC8A-9A63-F24C-8219-F5EBBEF533FD}" destId="{BF4196B4-2FE9-8A4E-B45D-31A8F9C69CA2}" srcOrd="1" destOrd="0" presId="urn:microsoft.com/office/officeart/2005/8/layout/orgChart1"/>
    <dgm:cxn modelId="{7A9057F5-271F-DC4D-84AB-181D985177B0}" type="presOf" srcId="{C45E9EC4-7E9B-AF42-92F7-AF0A35D276AE}" destId="{47F791D4-50DC-974B-9C0A-F0C9A6271B10}" srcOrd="0" destOrd="0" presId="urn:microsoft.com/office/officeart/2005/8/layout/orgChart1"/>
    <dgm:cxn modelId="{9F75D6F8-8E3C-0248-A4A1-6A6264FB9957}" type="presOf" srcId="{86093720-25EE-954A-8739-CAF70D670FE0}" destId="{955A3346-2DE1-1D40-9B7F-3E071B66A7D4}" srcOrd="1" destOrd="0" presId="urn:microsoft.com/office/officeart/2005/8/layout/orgChart1"/>
    <dgm:cxn modelId="{1F0E03F9-26E2-2E4C-B168-1EF04D027D3B}" type="presOf" srcId="{CF1FE02F-D37D-BE4B-9F49-4E62FEA2B082}" destId="{8E746D1E-4257-8D43-B57C-69EB2C1D1F6B}" srcOrd="1" destOrd="0" presId="urn:microsoft.com/office/officeart/2005/8/layout/orgChart1"/>
    <dgm:cxn modelId="{C6C9FDFA-C785-3142-AD15-4611E832451B}" type="presOf" srcId="{81D6C1B8-8746-154B-889A-0739622EB289}" destId="{4611DB10-9E3C-F345-954D-185A5B591876}" srcOrd="0" destOrd="0" presId="urn:microsoft.com/office/officeart/2005/8/layout/orgChart1"/>
    <dgm:cxn modelId="{B430F0C6-EAB7-CC4A-B5F5-40993345C899}" type="presParOf" srcId="{4611DB10-9E3C-F345-954D-185A5B591876}" destId="{0D934220-4A26-ED46-B24B-AFCBA95F79C5}" srcOrd="0" destOrd="0" presId="urn:microsoft.com/office/officeart/2005/8/layout/orgChart1"/>
    <dgm:cxn modelId="{BE3B3121-B711-AD45-865F-A67257088835}" type="presParOf" srcId="{0D934220-4A26-ED46-B24B-AFCBA95F79C5}" destId="{EA23BDE4-98D3-5F47-9833-8D0B00139122}" srcOrd="0" destOrd="0" presId="urn:microsoft.com/office/officeart/2005/8/layout/orgChart1"/>
    <dgm:cxn modelId="{7C22DDD2-55CC-A048-81E4-64E5402272D0}" type="presParOf" srcId="{EA23BDE4-98D3-5F47-9833-8D0B00139122}" destId="{9C844587-74B0-6740-8160-3A98F8763E1F}" srcOrd="0" destOrd="0" presId="urn:microsoft.com/office/officeart/2005/8/layout/orgChart1"/>
    <dgm:cxn modelId="{65ACAABE-E85A-024E-8822-125807B5B689}" type="presParOf" srcId="{EA23BDE4-98D3-5F47-9833-8D0B00139122}" destId="{5AB83ABE-FF00-E145-87C6-9BCAE08822C6}" srcOrd="1" destOrd="0" presId="urn:microsoft.com/office/officeart/2005/8/layout/orgChart1"/>
    <dgm:cxn modelId="{846C1D48-8AF1-D84B-9116-D65F12205B5B}" type="presParOf" srcId="{0D934220-4A26-ED46-B24B-AFCBA95F79C5}" destId="{EA73DDAA-50B1-9740-BC6F-664F7B5EE1FB}" srcOrd="1" destOrd="0" presId="urn:microsoft.com/office/officeart/2005/8/layout/orgChart1"/>
    <dgm:cxn modelId="{5B4B64E2-F786-354F-B1E5-6AD96ECB9676}" type="presParOf" srcId="{EA73DDAA-50B1-9740-BC6F-664F7B5EE1FB}" destId="{9D06C13A-A755-9048-B997-499C54DFB67B}" srcOrd="0" destOrd="0" presId="urn:microsoft.com/office/officeart/2005/8/layout/orgChart1"/>
    <dgm:cxn modelId="{6127DD23-F1E2-0541-972B-5EDBB669874F}" type="presParOf" srcId="{EA73DDAA-50B1-9740-BC6F-664F7B5EE1FB}" destId="{4DCA1864-C507-2842-857D-3E1F3E083403}" srcOrd="1" destOrd="0" presId="urn:microsoft.com/office/officeart/2005/8/layout/orgChart1"/>
    <dgm:cxn modelId="{1831CC1B-906D-2C47-A66F-52C43DA50C3A}" type="presParOf" srcId="{4DCA1864-C507-2842-857D-3E1F3E083403}" destId="{10B581D2-7DCC-1740-A5C6-76AB1D037778}" srcOrd="0" destOrd="0" presId="urn:microsoft.com/office/officeart/2005/8/layout/orgChart1"/>
    <dgm:cxn modelId="{2E81198F-5C87-7445-83F5-E1BB7E86B93B}" type="presParOf" srcId="{10B581D2-7DCC-1740-A5C6-76AB1D037778}" destId="{318E3D97-10BA-CE40-B9B5-B43B4EE89E18}" srcOrd="0" destOrd="0" presId="urn:microsoft.com/office/officeart/2005/8/layout/orgChart1"/>
    <dgm:cxn modelId="{BD9C6403-D220-5C45-B62D-572861C85258}" type="presParOf" srcId="{10B581D2-7DCC-1740-A5C6-76AB1D037778}" destId="{8E746D1E-4257-8D43-B57C-69EB2C1D1F6B}" srcOrd="1" destOrd="0" presId="urn:microsoft.com/office/officeart/2005/8/layout/orgChart1"/>
    <dgm:cxn modelId="{949725FE-4DDA-2040-97CC-7B169B37D54D}" type="presParOf" srcId="{4DCA1864-C507-2842-857D-3E1F3E083403}" destId="{0CB42501-B5E0-8F42-A007-83196F75DDCE}" srcOrd="1" destOrd="0" presId="urn:microsoft.com/office/officeart/2005/8/layout/orgChart1"/>
    <dgm:cxn modelId="{86F8945C-41A4-0D46-92F5-91E708CA6231}" type="presParOf" srcId="{4DCA1864-C507-2842-857D-3E1F3E083403}" destId="{DD79E7FF-C65C-A543-8829-28F9D6192DD3}" srcOrd="2" destOrd="0" presId="urn:microsoft.com/office/officeart/2005/8/layout/orgChart1"/>
    <dgm:cxn modelId="{96C70070-0F5D-3648-844F-B76F06857686}" type="presParOf" srcId="{EA73DDAA-50B1-9740-BC6F-664F7B5EE1FB}" destId="{44C11AA2-633C-9A45-BF07-5A0C57FA8065}" srcOrd="2" destOrd="0" presId="urn:microsoft.com/office/officeart/2005/8/layout/orgChart1"/>
    <dgm:cxn modelId="{E140E52D-922C-E84A-A219-0E07AA069CEB}" type="presParOf" srcId="{EA73DDAA-50B1-9740-BC6F-664F7B5EE1FB}" destId="{A905ECBB-353B-8640-A828-A313EE4A120F}" srcOrd="3" destOrd="0" presId="urn:microsoft.com/office/officeart/2005/8/layout/orgChart1"/>
    <dgm:cxn modelId="{A8C44B80-B936-5449-9AB2-4A70B6EA89DC}" type="presParOf" srcId="{A905ECBB-353B-8640-A828-A313EE4A120F}" destId="{6493CEAE-EA6A-FC40-ACFD-F35268EE7645}" srcOrd="0" destOrd="0" presId="urn:microsoft.com/office/officeart/2005/8/layout/orgChart1"/>
    <dgm:cxn modelId="{CF17B021-B6AF-434B-9108-BDED2F6AED9C}" type="presParOf" srcId="{6493CEAE-EA6A-FC40-ACFD-F35268EE7645}" destId="{A2DE0FC6-CE87-8745-BF4F-B63E55FF0C7A}" srcOrd="0" destOrd="0" presId="urn:microsoft.com/office/officeart/2005/8/layout/orgChart1"/>
    <dgm:cxn modelId="{C4BD320B-A867-2143-B64F-12C2273737DF}" type="presParOf" srcId="{6493CEAE-EA6A-FC40-ACFD-F35268EE7645}" destId="{9F8D5329-1328-A54D-8FE5-D353D1BFAD37}" srcOrd="1" destOrd="0" presId="urn:microsoft.com/office/officeart/2005/8/layout/orgChart1"/>
    <dgm:cxn modelId="{37B2C2E2-5D31-5C45-86DE-E1585B470E53}" type="presParOf" srcId="{A905ECBB-353B-8640-A828-A313EE4A120F}" destId="{B9D6CFC9-F7B3-D14E-9459-37E5A07F9997}" srcOrd="1" destOrd="0" presId="urn:microsoft.com/office/officeart/2005/8/layout/orgChart1"/>
    <dgm:cxn modelId="{1F0C3568-A27A-6848-B991-9A24F385068B}" type="presParOf" srcId="{A905ECBB-353B-8640-A828-A313EE4A120F}" destId="{7DA5D381-D499-E545-A0CE-6C17FABFA66D}" srcOrd="2" destOrd="0" presId="urn:microsoft.com/office/officeart/2005/8/layout/orgChart1"/>
    <dgm:cxn modelId="{577E2357-C868-8047-8062-4D23860AA0B8}" type="presParOf" srcId="{0D934220-4A26-ED46-B24B-AFCBA95F79C5}" destId="{EA19AE96-F2D5-8841-8EB8-364370336941}" srcOrd="2" destOrd="0" presId="urn:microsoft.com/office/officeart/2005/8/layout/orgChart1"/>
    <dgm:cxn modelId="{3366CC4F-559B-B149-A0CB-F1450496BF8C}" type="presParOf" srcId="{EA19AE96-F2D5-8841-8EB8-364370336941}" destId="{B511232D-4F99-DB4B-8689-F99ABE16C0D1}" srcOrd="0" destOrd="0" presId="urn:microsoft.com/office/officeart/2005/8/layout/orgChart1"/>
    <dgm:cxn modelId="{59EB7FEA-5CF1-1144-BA5A-040CA96E7EFD}" type="presParOf" srcId="{EA19AE96-F2D5-8841-8EB8-364370336941}" destId="{6DEF9D81-A45B-1A43-BB5A-BB93A8EC34EE}" srcOrd="1" destOrd="0" presId="urn:microsoft.com/office/officeart/2005/8/layout/orgChart1"/>
    <dgm:cxn modelId="{766CFE6D-9FC5-EF45-8E91-399C5C626FE1}" type="presParOf" srcId="{6DEF9D81-A45B-1A43-BB5A-BB93A8EC34EE}" destId="{BBBC303F-BF10-2744-B6B4-B56636881425}" srcOrd="0" destOrd="0" presId="urn:microsoft.com/office/officeart/2005/8/layout/orgChart1"/>
    <dgm:cxn modelId="{0634AA34-8F02-D24F-BBD6-B145AAAD906F}" type="presParOf" srcId="{BBBC303F-BF10-2744-B6B4-B56636881425}" destId="{5FCA2323-A5B8-3A45-B85B-3E86301AB208}" srcOrd="0" destOrd="0" presId="urn:microsoft.com/office/officeart/2005/8/layout/orgChart1"/>
    <dgm:cxn modelId="{83E6B825-C61B-B044-B5A8-BD9A38F85A4E}" type="presParOf" srcId="{BBBC303F-BF10-2744-B6B4-B56636881425}" destId="{955A3346-2DE1-1D40-9B7F-3E071B66A7D4}" srcOrd="1" destOrd="0" presId="urn:microsoft.com/office/officeart/2005/8/layout/orgChart1"/>
    <dgm:cxn modelId="{FF6E4685-3B08-3A43-B399-03443E780904}" type="presParOf" srcId="{6DEF9D81-A45B-1A43-BB5A-BB93A8EC34EE}" destId="{DB47A83F-E8D8-6248-9DC9-E4B18CB71D4B}" srcOrd="1" destOrd="0" presId="urn:microsoft.com/office/officeart/2005/8/layout/orgChart1"/>
    <dgm:cxn modelId="{6E69D665-3173-554B-A509-0DAA9F2009D3}" type="presParOf" srcId="{DB47A83F-E8D8-6248-9DC9-E4B18CB71D4B}" destId="{23AF92AC-0943-0349-B865-6A4B35CC1228}" srcOrd="0" destOrd="0" presId="urn:microsoft.com/office/officeart/2005/8/layout/orgChart1"/>
    <dgm:cxn modelId="{1DA58268-2DF3-4D43-B907-5081CE79640E}" type="presParOf" srcId="{DB47A83F-E8D8-6248-9DC9-E4B18CB71D4B}" destId="{53A97E68-2680-DA44-9E65-12C26C55C472}" srcOrd="1" destOrd="0" presId="urn:microsoft.com/office/officeart/2005/8/layout/orgChart1"/>
    <dgm:cxn modelId="{BBA277E5-B31D-B045-881B-EAA1CB7E9F6A}" type="presParOf" srcId="{53A97E68-2680-DA44-9E65-12C26C55C472}" destId="{711CC90D-C5B3-3D46-A102-A9E0A007671F}" srcOrd="0" destOrd="0" presId="urn:microsoft.com/office/officeart/2005/8/layout/orgChart1"/>
    <dgm:cxn modelId="{18A057CE-5FF3-B140-9BDF-E93BD6D25832}" type="presParOf" srcId="{711CC90D-C5B3-3D46-A102-A9E0A007671F}" destId="{FB1B66C5-ECE2-4742-AD8A-8CEA0B515B5C}" srcOrd="0" destOrd="0" presId="urn:microsoft.com/office/officeart/2005/8/layout/orgChart1"/>
    <dgm:cxn modelId="{6DF2FB0F-3F7E-8C48-B05A-53B39275AFD9}" type="presParOf" srcId="{711CC90D-C5B3-3D46-A102-A9E0A007671F}" destId="{6B99EF69-4ABD-7245-B78A-20D7121A0FFF}" srcOrd="1" destOrd="0" presId="urn:microsoft.com/office/officeart/2005/8/layout/orgChart1"/>
    <dgm:cxn modelId="{A2FFDAB9-3161-9744-AF64-0608C5E245F4}" type="presParOf" srcId="{53A97E68-2680-DA44-9E65-12C26C55C472}" destId="{F2E38571-2D7B-6847-9CAF-E5B40D2D09F6}" srcOrd="1" destOrd="0" presId="urn:microsoft.com/office/officeart/2005/8/layout/orgChart1"/>
    <dgm:cxn modelId="{D1A5FE2C-952C-A547-8CCD-6188FB2972EE}" type="presParOf" srcId="{53A97E68-2680-DA44-9E65-12C26C55C472}" destId="{6C3E014B-7ABB-A746-B0BA-E0CC4823CA15}" srcOrd="2" destOrd="0" presId="urn:microsoft.com/office/officeart/2005/8/layout/orgChart1"/>
    <dgm:cxn modelId="{46AF5497-048E-6D43-9972-FC5BC6BF17D9}" type="presParOf" srcId="{DB47A83F-E8D8-6248-9DC9-E4B18CB71D4B}" destId="{43CC1F6D-A5D7-3347-B8DF-FB6C28C7F6F8}" srcOrd="2" destOrd="0" presId="urn:microsoft.com/office/officeart/2005/8/layout/orgChart1"/>
    <dgm:cxn modelId="{0B5AE424-D6F3-C54C-B9BD-8A5ADEFBD7E5}" type="presParOf" srcId="{DB47A83F-E8D8-6248-9DC9-E4B18CB71D4B}" destId="{CE11106A-2581-874C-BD38-3E4BD78673AE}" srcOrd="3" destOrd="0" presId="urn:microsoft.com/office/officeart/2005/8/layout/orgChart1"/>
    <dgm:cxn modelId="{1E7DEA40-4E2A-7845-8AF4-C58710356E32}" type="presParOf" srcId="{CE11106A-2581-874C-BD38-3E4BD78673AE}" destId="{BA71E78F-8295-9C4B-8BD1-64D31C5D2560}" srcOrd="0" destOrd="0" presId="urn:microsoft.com/office/officeart/2005/8/layout/orgChart1"/>
    <dgm:cxn modelId="{0FCB53E0-277A-0F4D-8275-761756F50CFB}" type="presParOf" srcId="{BA71E78F-8295-9C4B-8BD1-64D31C5D2560}" destId="{7478CB42-E10F-7345-BDFA-499C29712C43}" srcOrd="0" destOrd="0" presId="urn:microsoft.com/office/officeart/2005/8/layout/orgChart1"/>
    <dgm:cxn modelId="{75508789-646C-BB4E-A344-98AF9E909F45}" type="presParOf" srcId="{BA71E78F-8295-9C4B-8BD1-64D31C5D2560}" destId="{BF4196B4-2FE9-8A4E-B45D-31A8F9C69CA2}" srcOrd="1" destOrd="0" presId="urn:microsoft.com/office/officeart/2005/8/layout/orgChart1"/>
    <dgm:cxn modelId="{709EEF77-2C3F-F54A-83C1-B5957261388E}" type="presParOf" srcId="{CE11106A-2581-874C-BD38-3E4BD78673AE}" destId="{1B0C15F1-771A-A541-A2AD-6A16E02F873C}" srcOrd="1" destOrd="0" presId="urn:microsoft.com/office/officeart/2005/8/layout/orgChart1"/>
    <dgm:cxn modelId="{97208385-89D9-0A46-AD52-AD8515B7C29C}" type="presParOf" srcId="{CE11106A-2581-874C-BD38-3E4BD78673AE}" destId="{54F6B1FD-7321-BC48-B049-1F772442E791}" srcOrd="2" destOrd="0" presId="urn:microsoft.com/office/officeart/2005/8/layout/orgChart1"/>
    <dgm:cxn modelId="{D2CE3158-B0FF-C345-BD4B-349189676216}" type="presParOf" srcId="{6DEF9D81-A45B-1A43-BB5A-BB93A8EC34EE}" destId="{EA7A7E27-CB16-5849-9181-D0B6B4A35C42}" srcOrd="2" destOrd="0" presId="urn:microsoft.com/office/officeart/2005/8/layout/orgChart1"/>
    <dgm:cxn modelId="{57F8F73D-8EF5-F24A-BF5F-E8A5DA323BA2}" type="presParOf" srcId="{EA19AE96-F2D5-8841-8EB8-364370336941}" destId="{6C679768-53FA-1D43-B7DF-C8FE3CA4A123}" srcOrd="2" destOrd="0" presId="urn:microsoft.com/office/officeart/2005/8/layout/orgChart1"/>
    <dgm:cxn modelId="{1D56A289-CEF2-CC42-B765-F8D867B4917C}" type="presParOf" srcId="{EA19AE96-F2D5-8841-8EB8-364370336941}" destId="{DB2C97A1-4037-1247-815A-1429F9EAA58A}" srcOrd="3" destOrd="0" presId="urn:microsoft.com/office/officeart/2005/8/layout/orgChart1"/>
    <dgm:cxn modelId="{613101FF-75EF-1F41-8994-8E7D7ABBF25B}" type="presParOf" srcId="{DB2C97A1-4037-1247-815A-1429F9EAA58A}" destId="{E05C4406-C879-A74E-8636-C767D238D9C2}" srcOrd="0" destOrd="0" presId="urn:microsoft.com/office/officeart/2005/8/layout/orgChart1"/>
    <dgm:cxn modelId="{3C957C1C-5061-0948-928F-64ADFC11C21D}" type="presParOf" srcId="{E05C4406-C879-A74E-8636-C767D238D9C2}" destId="{47F791D4-50DC-974B-9C0A-F0C9A6271B10}" srcOrd="0" destOrd="0" presId="urn:microsoft.com/office/officeart/2005/8/layout/orgChart1"/>
    <dgm:cxn modelId="{DDA2FF73-7C84-2B45-A0FD-04E9B5F082D6}" type="presParOf" srcId="{E05C4406-C879-A74E-8636-C767D238D9C2}" destId="{7113B009-4B9C-DC4B-BF36-1FA59C27D482}" srcOrd="1" destOrd="0" presId="urn:microsoft.com/office/officeart/2005/8/layout/orgChart1"/>
    <dgm:cxn modelId="{DB0F3EFB-0E0D-2849-B773-FFEFD3144EC0}" type="presParOf" srcId="{DB2C97A1-4037-1247-815A-1429F9EAA58A}" destId="{CE545515-1514-3041-8CD8-19A9307242D3}" srcOrd="1" destOrd="0" presId="urn:microsoft.com/office/officeart/2005/8/layout/orgChart1"/>
    <dgm:cxn modelId="{3516A49B-CAE3-354D-9AC8-4A7D137B6477}" type="presParOf" srcId="{DB2C97A1-4037-1247-815A-1429F9EAA58A}" destId="{0FFE8E85-5EF7-D648-A220-8F40F22099F2}" srcOrd="2" destOrd="0" presId="urn:microsoft.com/office/officeart/2005/8/layout/orgChart1"/>
    <dgm:cxn modelId="{79445B98-F15A-AB49-AED7-B65A1F844E4E}" type="presParOf" srcId="{EA19AE96-F2D5-8841-8EB8-364370336941}" destId="{E15973F8-ADBE-9F4F-A193-39E8DE6DC7CE}" srcOrd="4" destOrd="0" presId="urn:microsoft.com/office/officeart/2005/8/layout/orgChart1"/>
    <dgm:cxn modelId="{4FA23E8D-37BD-354E-8B35-8C3DE486293E}" type="presParOf" srcId="{EA19AE96-F2D5-8841-8EB8-364370336941}" destId="{2883B7EF-79F0-CE4C-A486-17966D679CD7}" srcOrd="5" destOrd="0" presId="urn:microsoft.com/office/officeart/2005/8/layout/orgChart1"/>
    <dgm:cxn modelId="{D89BF83F-F478-4E43-BAEA-B98864EB1D7D}" type="presParOf" srcId="{2883B7EF-79F0-CE4C-A486-17966D679CD7}" destId="{329F3FFF-743F-0F4F-B70D-E95B6076A5FA}" srcOrd="0" destOrd="0" presId="urn:microsoft.com/office/officeart/2005/8/layout/orgChart1"/>
    <dgm:cxn modelId="{EFCBAB1C-DFDC-4243-B2EB-251390E59314}" type="presParOf" srcId="{329F3FFF-743F-0F4F-B70D-E95B6076A5FA}" destId="{841F44AF-1149-524F-AAAD-ACAF685DF367}" srcOrd="0" destOrd="0" presId="urn:microsoft.com/office/officeart/2005/8/layout/orgChart1"/>
    <dgm:cxn modelId="{5CDF27B3-B524-5940-8273-7CBE76BBD6B5}" type="presParOf" srcId="{329F3FFF-743F-0F4F-B70D-E95B6076A5FA}" destId="{71B7C63C-72F2-8849-A49C-EFB7AF50B9AF}" srcOrd="1" destOrd="0" presId="urn:microsoft.com/office/officeart/2005/8/layout/orgChart1"/>
    <dgm:cxn modelId="{02D3DCBB-2CC2-0740-AAC7-8C5AE852E245}" type="presParOf" srcId="{2883B7EF-79F0-CE4C-A486-17966D679CD7}" destId="{FEACCD2A-3B41-CB4B-8CF4-078C9E81042A}" srcOrd="1" destOrd="0" presId="urn:microsoft.com/office/officeart/2005/8/layout/orgChart1"/>
    <dgm:cxn modelId="{42DD9629-5475-BA48-9423-BF498E1C0F18}" type="presParOf" srcId="{FEACCD2A-3B41-CB4B-8CF4-078C9E81042A}" destId="{CB3CF651-FB82-004E-B6BA-575DC1BA4416}" srcOrd="0" destOrd="0" presId="urn:microsoft.com/office/officeart/2005/8/layout/orgChart1"/>
    <dgm:cxn modelId="{67EDFC0F-3B94-3143-B925-E1E487EA8B73}" type="presParOf" srcId="{FEACCD2A-3B41-CB4B-8CF4-078C9E81042A}" destId="{3DB03ED8-96EA-AC40-9BB3-4D220EDE9C1C}" srcOrd="1" destOrd="0" presId="urn:microsoft.com/office/officeart/2005/8/layout/orgChart1"/>
    <dgm:cxn modelId="{48D4C718-F998-7E40-8FF0-1B83371888AC}" type="presParOf" srcId="{3DB03ED8-96EA-AC40-9BB3-4D220EDE9C1C}" destId="{C658A390-7D22-C645-BC69-FC0B3E067F34}" srcOrd="0" destOrd="0" presId="urn:microsoft.com/office/officeart/2005/8/layout/orgChart1"/>
    <dgm:cxn modelId="{DB5ADD3D-5CD1-7F4C-89F3-FDCD59E37B60}" type="presParOf" srcId="{C658A390-7D22-C645-BC69-FC0B3E067F34}" destId="{31F0517D-DA6B-4341-8FA2-9229664A5EDD}" srcOrd="0" destOrd="0" presId="urn:microsoft.com/office/officeart/2005/8/layout/orgChart1"/>
    <dgm:cxn modelId="{FC69BC5B-9498-F342-8187-AAF1C2239477}" type="presParOf" srcId="{C658A390-7D22-C645-BC69-FC0B3E067F34}" destId="{C38740BE-E556-DE49-A066-FFE45F4395D4}" srcOrd="1" destOrd="0" presId="urn:microsoft.com/office/officeart/2005/8/layout/orgChart1"/>
    <dgm:cxn modelId="{7D148234-6AC7-B24E-978B-8F08DE5744BC}" type="presParOf" srcId="{3DB03ED8-96EA-AC40-9BB3-4D220EDE9C1C}" destId="{4E2A749F-387C-D74F-BB68-F4180461399B}" srcOrd="1" destOrd="0" presId="urn:microsoft.com/office/officeart/2005/8/layout/orgChart1"/>
    <dgm:cxn modelId="{BD718A7A-BF28-A24B-8ED8-3E495221959A}" type="presParOf" srcId="{3DB03ED8-96EA-AC40-9BB3-4D220EDE9C1C}" destId="{39C186F5-FC54-344B-B64F-1AE38002B0E0}" srcOrd="2" destOrd="0" presId="urn:microsoft.com/office/officeart/2005/8/layout/orgChart1"/>
    <dgm:cxn modelId="{BD72862B-CAEE-A948-8CDC-86865AD8E6F0}" type="presParOf" srcId="{FEACCD2A-3B41-CB4B-8CF4-078C9E81042A}" destId="{49F2FFC5-5DA3-2C4C-9F33-F77A9EA9043C}" srcOrd="2" destOrd="0" presId="urn:microsoft.com/office/officeart/2005/8/layout/orgChart1"/>
    <dgm:cxn modelId="{DFE99013-1093-E745-A287-60426EC2F939}" type="presParOf" srcId="{FEACCD2A-3B41-CB4B-8CF4-078C9E81042A}" destId="{47423C28-2CF2-814D-AEDA-63D6774FC7AA}" srcOrd="3" destOrd="0" presId="urn:microsoft.com/office/officeart/2005/8/layout/orgChart1"/>
    <dgm:cxn modelId="{DC97C21E-7196-AB45-8CDD-4E78BE0328A0}" type="presParOf" srcId="{47423C28-2CF2-814D-AEDA-63D6774FC7AA}" destId="{1F3EEEB7-16E3-0C4D-9819-534A43671E39}" srcOrd="0" destOrd="0" presId="urn:microsoft.com/office/officeart/2005/8/layout/orgChart1"/>
    <dgm:cxn modelId="{53CC0A6E-CC99-574F-B01C-D7CB555B712E}" type="presParOf" srcId="{1F3EEEB7-16E3-0C4D-9819-534A43671E39}" destId="{B0557481-11E6-4D4F-A4B6-9E90FBD59923}" srcOrd="0" destOrd="0" presId="urn:microsoft.com/office/officeart/2005/8/layout/orgChart1"/>
    <dgm:cxn modelId="{9AA3DACB-0078-3C44-BA1E-F0AB2926B16A}" type="presParOf" srcId="{1F3EEEB7-16E3-0C4D-9819-534A43671E39}" destId="{22655D2F-BAD2-854C-9C1D-F769D14581DC}" srcOrd="1" destOrd="0" presId="urn:microsoft.com/office/officeart/2005/8/layout/orgChart1"/>
    <dgm:cxn modelId="{9D444F28-4CB8-ED42-B0C1-FD18DB86D428}" type="presParOf" srcId="{47423C28-2CF2-814D-AEDA-63D6774FC7AA}" destId="{E3A90981-BA61-7347-9E2A-AEA7937AA950}" srcOrd="1" destOrd="0" presId="urn:microsoft.com/office/officeart/2005/8/layout/orgChart1"/>
    <dgm:cxn modelId="{84C5196E-0E32-624E-9B9D-67F3A284D82B}" type="presParOf" srcId="{47423C28-2CF2-814D-AEDA-63D6774FC7AA}" destId="{91F03594-BAF0-364A-BA3C-E9782B5C377F}" srcOrd="2" destOrd="0" presId="urn:microsoft.com/office/officeart/2005/8/layout/orgChart1"/>
    <dgm:cxn modelId="{6A297DB4-C167-1B48-B25F-6E3A3A302833}"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endParaRPr lang="en-GB" sz="1400"/>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534DC4FE-2BC8-BE44-9CE4-4CD1036E2064}">
      <dgm:prSet custT="1"/>
      <dgm:spPr/>
      <dgm:t>
        <a:bodyPr/>
        <a:lstStyle/>
        <a:p>
          <a:endParaRPr lang="en-GB" sz="1400"/>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3F30F544-0926-7D48-9240-6E2E6A56DB46}">
      <dgm:prSet custT="1"/>
      <dgm:spPr/>
      <dgm:t>
        <a:bodyPr/>
        <a:lstStyle/>
        <a:p>
          <a:endParaRPr lang="en-GB" sz="1400"/>
        </a:p>
      </dgm:t>
    </dgm:pt>
    <dgm:pt modelId="{0832B0DD-FC19-C34F-AE8D-FF9EBE7225ED}" type="sibTrans" cxnId="{012D3BF1-B4FD-DF42-BC93-EF28D80FC3E9}">
      <dgm:prSet/>
      <dgm:spPr/>
      <dgm:t>
        <a:bodyPr/>
        <a:lstStyle/>
        <a:p>
          <a:endParaRPr lang="en-GB"/>
        </a:p>
      </dgm:t>
    </dgm:pt>
    <dgm:pt modelId="{144EE52A-049A-564A-9EFE-495ED1B6973D}" type="parTrans" cxnId="{012D3BF1-B4FD-DF42-BC93-EF28D80FC3E9}">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2CBE160A-8C99-1442-B5AF-D64E7AD3966A}" type="presOf" srcId="{81D6C1B8-8746-154B-889A-0739622EB289}" destId="{4611DB10-9E3C-F345-954D-185A5B591876}" srcOrd="0" destOrd="0" presId="urn:microsoft.com/office/officeart/2005/8/layout/orgChart1"/>
    <dgm:cxn modelId="{D426290A-2A54-8A43-AC3B-6F38F7B021E0}" type="presOf" srcId="{8C0A58E9-6CBF-4247-8523-84F61AB319B1}" destId="{9C844587-74B0-6740-8160-3A98F8763E1F}" srcOrd="0" destOrd="0" presId="urn:microsoft.com/office/officeart/2005/8/layout/orgChart1"/>
    <dgm:cxn modelId="{C480570B-5C95-F545-8620-59B6D69EBC3D}" type="presOf" srcId="{CF1FE02F-D37D-BE4B-9F49-4E62FEA2B082}" destId="{318E3D97-10BA-CE40-B9B5-B43B4EE89E18}" srcOrd="0" destOrd="0" presId="urn:microsoft.com/office/officeart/2005/8/layout/orgChart1"/>
    <dgm:cxn modelId="{0028530C-873F-614F-A1D5-16BE219FFA62}" type="presOf" srcId="{F2B7A32C-A066-A44A-A4F4-D573FF7541BC}" destId="{FB1B66C5-ECE2-4742-AD8A-8CEA0B515B5C}" srcOrd="0" destOrd="0" presId="urn:microsoft.com/office/officeart/2005/8/layout/orgChart1"/>
    <dgm:cxn modelId="{C7098F17-1335-3B45-8261-E1569BFA4757}" type="presOf" srcId="{534DC4FE-2BC8-BE44-9CE4-4CD1036E2064}" destId="{B0557481-11E6-4D4F-A4B6-9E90FBD59923}" srcOrd="0"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9CAAB83F-4F67-CF45-8BC5-62F05C973E12}" type="presOf" srcId="{15756E45-319B-5C4D-8E3D-88F0A99EFADB}" destId="{9F8D5329-1328-A54D-8FE5-D353D1BFAD37}" srcOrd="1" destOrd="0" presId="urn:microsoft.com/office/officeart/2005/8/layout/orgChart1"/>
    <dgm:cxn modelId="{005FCB5F-A4D3-3B4E-A2D8-EEEE5C4CC3B4}" type="presOf" srcId="{BF802B74-AED6-E94E-A1A9-DAE5C218F24C}" destId="{841F44AF-1149-524F-AAAD-ACAF685DF367}"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C6BA6952-B7BC-BF4E-BD81-4D42792F3F74}" type="presOf" srcId="{15756E45-319B-5C4D-8E3D-88F0A99EFADB}" destId="{A2DE0FC6-CE87-8745-BF4F-B63E55FF0C7A}" srcOrd="0" destOrd="0" presId="urn:microsoft.com/office/officeart/2005/8/layout/orgChart1"/>
    <dgm:cxn modelId="{EA623173-2A46-8945-9202-D3ACDDF32B4B}" type="presOf" srcId="{CAD1FC8A-9A63-F24C-8219-F5EBBEF533FD}" destId="{BF4196B4-2FE9-8A4E-B45D-31A8F9C69CA2}" srcOrd="1"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47C57979-EF6A-2442-B724-96600F046A07}" type="presOf" srcId="{8C0A58E9-6CBF-4247-8523-84F61AB319B1}" destId="{5AB83ABE-FF00-E145-87C6-9BCAE08822C6}" srcOrd="1"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CDA54F7E-ECFE-9949-90CF-3A1BAB39EC71}" type="presOf" srcId="{3F30F544-0926-7D48-9240-6E2E6A56DB46}" destId="{C38740BE-E556-DE49-A066-FFE45F4395D4}" srcOrd="1"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E5B33191-80DA-594E-AF71-A6FA202F3736}" type="presOf" srcId="{CAD1FC8A-9A63-F24C-8219-F5EBBEF533FD}" destId="{7478CB42-E10F-7345-BDFA-499C29712C43}" srcOrd="0" destOrd="0" presId="urn:microsoft.com/office/officeart/2005/8/layout/orgChart1"/>
    <dgm:cxn modelId="{9FAFFA9D-0969-1F45-ADD3-B22B9B2CA332}" type="presOf" srcId="{CF1FE02F-D37D-BE4B-9F49-4E62FEA2B082}" destId="{8E746D1E-4257-8D43-B57C-69EB2C1D1F6B}" srcOrd="1" destOrd="0" presId="urn:microsoft.com/office/officeart/2005/8/layout/orgChart1"/>
    <dgm:cxn modelId="{ADCD34A0-0D03-DB40-94F6-4B33BADABE7B}" type="presOf" srcId="{545ECFF4-30D0-E040-A00A-2EC4888F0964}" destId="{49F2FFC5-5DA3-2C4C-9F33-F77A9EA9043C}" srcOrd="0" destOrd="0" presId="urn:microsoft.com/office/officeart/2005/8/layout/orgChart1"/>
    <dgm:cxn modelId="{2F70B1AA-87C4-8740-B411-B6C4766B71F6}" type="presOf" srcId="{BF802B74-AED6-E94E-A1A9-DAE5C218F24C}" destId="{71B7C63C-72F2-8849-A49C-EFB7AF50B9AF}" srcOrd="1"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1762D4B4-5968-F44C-8469-39D027FE32EF}" type="presOf" srcId="{86093720-25EE-954A-8739-CAF70D670FE0}" destId="{955A3346-2DE1-1D40-9B7F-3E071B66A7D4}" srcOrd="1" destOrd="0" presId="urn:microsoft.com/office/officeart/2005/8/layout/orgChart1"/>
    <dgm:cxn modelId="{F0721BB8-CD10-4A49-9CE6-7F26CF01CAF4}" type="presOf" srcId="{C45E9EC4-7E9B-AF42-92F7-AF0A35D276AE}" destId="{7113B009-4B9C-DC4B-BF36-1FA59C27D482}" srcOrd="1"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151EFBC2-1A9F-BF4A-A746-AA03011A7097}" type="presOf" srcId="{F2B7A32C-A066-A44A-A4F4-D573FF7541BC}" destId="{6B99EF69-4ABD-7245-B78A-20D7121A0FFF}" srcOrd="1"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45B289C7-44F7-2249-B70B-B97DA0CC2345}" type="presOf" srcId="{3F30F544-0926-7D48-9240-6E2E6A56DB46}" destId="{31F0517D-DA6B-4341-8FA2-9229664A5EDD}" srcOrd="0" destOrd="0" presId="urn:microsoft.com/office/officeart/2005/8/layout/orgChart1"/>
    <dgm:cxn modelId="{5E3C14C9-9A0E-CF41-BE00-AFF20B620BAB}" type="presOf" srcId="{F042A339-677F-1840-9A19-CC7B3407BF75}" destId="{E15973F8-ADBE-9F4F-A193-39E8DE6DC7CE}" srcOrd="0" destOrd="0" presId="urn:microsoft.com/office/officeart/2005/8/layout/orgChart1"/>
    <dgm:cxn modelId="{8BCFA2D4-30CF-9C4E-9226-23E7A697F1B8}" type="presOf" srcId="{924D9551-C5D2-2D4B-A9BC-A1003813A321}" destId="{6C679768-53FA-1D43-B7DF-C8FE3CA4A123}" srcOrd="0" destOrd="0" presId="urn:microsoft.com/office/officeart/2005/8/layout/orgChart1"/>
    <dgm:cxn modelId="{160471E0-865D-1B41-AEE0-5EF6D32EB420}" type="presOf" srcId="{144EE52A-049A-564A-9EFE-495ED1B6973D}" destId="{CB3CF651-FB82-004E-B6BA-575DC1BA4416}"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7BD0B4E1-8226-D647-8F46-F1DFA012DBDD}" type="presOf" srcId="{F8C3B1F7-A660-874A-AB6A-006F880A5D2E}" destId="{44C11AA2-633C-9A45-BF07-5A0C57FA8065}" srcOrd="0" destOrd="0" presId="urn:microsoft.com/office/officeart/2005/8/layout/orgChart1"/>
    <dgm:cxn modelId="{F0E14FE9-BBFA-1749-BE4D-66B0E852B208}" type="presOf" srcId="{C45E9EC4-7E9B-AF42-92F7-AF0A35D276AE}" destId="{47F791D4-50DC-974B-9C0A-F0C9A6271B10}" srcOrd="0" destOrd="0" presId="urn:microsoft.com/office/officeart/2005/8/layout/orgChart1"/>
    <dgm:cxn modelId="{23CAB7EB-3383-214D-B708-062D935CB83A}" type="presOf" srcId="{58FDAFB3-831E-4F4C-9FC3-C17AB89B2F4E}" destId="{43CC1F6D-A5D7-3347-B8DF-FB6C28C7F6F8}" srcOrd="0" destOrd="0" presId="urn:microsoft.com/office/officeart/2005/8/layout/orgChart1"/>
    <dgm:cxn modelId="{88F730EC-AD4A-0844-9ED5-B577F54CCC19}" type="presOf" srcId="{86093720-25EE-954A-8739-CAF70D670FE0}" destId="{5FCA2323-A5B8-3A45-B85B-3E86301AB208}" srcOrd="0" destOrd="0" presId="urn:microsoft.com/office/officeart/2005/8/layout/orgChart1"/>
    <dgm:cxn modelId="{B29246ED-AF8E-9F47-B76F-8FA31FF541F7}" type="presOf" srcId="{46E93214-FC33-E441-B843-F726AB283037}" destId="{23AF92AC-0943-0349-B865-6A4B35CC1228}" srcOrd="0" destOrd="0" presId="urn:microsoft.com/office/officeart/2005/8/layout/orgChart1"/>
    <dgm:cxn modelId="{F28437EE-CC95-6E4C-ACFA-E6208249D7F1}" type="presOf" srcId="{5AE3633F-1AD1-2343-B469-DE7E5B219E9C}" destId="{9D06C13A-A755-9048-B997-499C54DFB67B}" srcOrd="0" destOrd="0" presId="urn:microsoft.com/office/officeart/2005/8/layout/orgChart1"/>
    <dgm:cxn modelId="{01CCD9F0-A5A1-234B-A596-9EF4F78869B4}" type="presOf" srcId="{2BBF3DC1-A351-3844-9DC1-569988E1E249}" destId="{B511232D-4F99-DB4B-8689-F99ABE16C0D1}" srcOrd="0"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5A78FFFF-8C35-5045-94FE-6EDD65C97B83}" type="presOf" srcId="{534DC4FE-2BC8-BE44-9CE4-4CD1036E2064}" destId="{22655D2F-BAD2-854C-9C1D-F769D14581DC}" srcOrd="1" destOrd="0" presId="urn:microsoft.com/office/officeart/2005/8/layout/orgChart1"/>
    <dgm:cxn modelId="{BA6AF796-8B16-6D4A-9B66-A8DB22E91964}" type="presParOf" srcId="{4611DB10-9E3C-F345-954D-185A5B591876}" destId="{0D934220-4A26-ED46-B24B-AFCBA95F79C5}" srcOrd="0" destOrd="0" presId="urn:microsoft.com/office/officeart/2005/8/layout/orgChart1"/>
    <dgm:cxn modelId="{0EE65290-161A-0846-96D0-2004F0662250}" type="presParOf" srcId="{0D934220-4A26-ED46-B24B-AFCBA95F79C5}" destId="{EA23BDE4-98D3-5F47-9833-8D0B00139122}" srcOrd="0" destOrd="0" presId="urn:microsoft.com/office/officeart/2005/8/layout/orgChart1"/>
    <dgm:cxn modelId="{51FE01CD-F95A-874E-9277-65E76A8D1725}" type="presParOf" srcId="{EA23BDE4-98D3-5F47-9833-8D0B00139122}" destId="{9C844587-74B0-6740-8160-3A98F8763E1F}" srcOrd="0" destOrd="0" presId="urn:microsoft.com/office/officeart/2005/8/layout/orgChart1"/>
    <dgm:cxn modelId="{53DA4853-215F-2C42-AA3C-5DCD7492FC21}" type="presParOf" srcId="{EA23BDE4-98D3-5F47-9833-8D0B00139122}" destId="{5AB83ABE-FF00-E145-87C6-9BCAE08822C6}" srcOrd="1" destOrd="0" presId="urn:microsoft.com/office/officeart/2005/8/layout/orgChart1"/>
    <dgm:cxn modelId="{445B423B-2128-7F41-8332-0E6E13E07CF7}" type="presParOf" srcId="{0D934220-4A26-ED46-B24B-AFCBA95F79C5}" destId="{EA73DDAA-50B1-9740-BC6F-664F7B5EE1FB}" srcOrd="1" destOrd="0" presId="urn:microsoft.com/office/officeart/2005/8/layout/orgChart1"/>
    <dgm:cxn modelId="{B17A5923-A6D9-C24F-BA33-925EE6F39DF7}" type="presParOf" srcId="{EA73DDAA-50B1-9740-BC6F-664F7B5EE1FB}" destId="{9D06C13A-A755-9048-B997-499C54DFB67B}" srcOrd="0" destOrd="0" presId="urn:microsoft.com/office/officeart/2005/8/layout/orgChart1"/>
    <dgm:cxn modelId="{74B19FD2-B039-BD4F-8A8B-77A389D5B0DD}" type="presParOf" srcId="{EA73DDAA-50B1-9740-BC6F-664F7B5EE1FB}" destId="{4DCA1864-C507-2842-857D-3E1F3E083403}" srcOrd="1" destOrd="0" presId="urn:microsoft.com/office/officeart/2005/8/layout/orgChart1"/>
    <dgm:cxn modelId="{701F2FBF-71DC-C840-BB9C-906EC630EA18}" type="presParOf" srcId="{4DCA1864-C507-2842-857D-3E1F3E083403}" destId="{10B581D2-7DCC-1740-A5C6-76AB1D037778}" srcOrd="0" destOrd="0" presId="urn:microsoft.com/office/officeart/2005/8/layout/orgChart1"/>
    <dgm:cxn modelId="{E383A3A0-EF42-C248-88C1-90A108788CFF}" type="presParOf" srcId="{10B581D2-7DCC-1740-A5C6-76AB1D037778}" destId="{318E3D97-10BA-CE40-B9B5-B43B4EE89E18}" srcOrd="0" destOrd="0" presId="urn:microsoft.com/office/officeart/2005/8/layout/orgChart1"/>
    <dgm:cxn modelId="{24E8A547-5032-E246-8A56-657E307967FA}" type="presParOf" srcId="{10B581D2-7DCC-1740-A5C6-76AB1D037778}" destId="{8E746D1E-4257-8D43-B57C-69EB2C1D1F6B}" srcOrd="1" destOrd="0" presId="urn:microsoft.com/office/officeart/2005/8/layout/orgChart1"/>
    <dgm:cxn modelId="{75C2A64C-CF43-2E4B-AE73-A415E41057FB}" type="presParOf" srcId="{4DCA1864-C507-2842-857D-3E1F3E083403}" destId="{0CB42501-B5E0-8F42-A007-83196F75DDCE}" srcOrd="1" destOrd="0" presId="urn:microsoft.com/office/officeart/2005/8/layout/orgChart1"/>
    <dgm:cxn modelId="{10377D3A-E84C-E74D-B279-485A902CE6F0}" type="presParOf" srcId="{4DCA1864-C507-2842-857D-3E1F3E083403}" destId="{DD79E7FF-C65C-A543-8829-28F9D6192DD3}" srcOrd="2" destOrd="0" presId="urn:microsoft.com/office/officeart/2005/8/layout/orgChart1"/>
    <dgm:cxn modelId="{1956AE07-0475-F240-AC8C-C249684E00AB}" type="presParOf" srcId="{EA73DDAA-50B1-9740-BC6F-664F7B5EE1FB}" destId="{44C11AA2-633C-9A45-BF07-5A0C57FA8065}" srcOrd="2" destOrd="0" presId="urn:microsoft.com/office/officeart/2005/8/layout/orgChart1"/>
    <dgm:cxn modelId="{1879704E-B98B-C54E-8CC3-7DA83072CA77}" type="presParOf" srcId="{EA73DDAA-50B1-9740-BC6F-664F7B5EE1FB}" destId="{A905ECBB-353B-8640-A828-A313EE4A120F}" srcOrd="3" destOrd="0" presId="urn:microsoft.com/office/officeart/2005/8/layout/orgChart1"/>
    <dgm:cxn modelId="{34453ACB-52E7-D74A-A034-3F2A3FFFB699}" type="presParOf" srcId="{A905ECBB-353B-8640-A828-A313EE4A120F}" destId="{6493CEAE-EA6A-FC40-ACFD-F35268EE7645}" srcOrd="0" destOrd="0" presId="urn:microsoft.com/office/officeart/2005/8/layout/orgChart1"/>
    <dgm:cxn modelId="{241D3ABC-D7D1-0044-B3B6-64F43CA2D322}" type="presParOf" srcId="{6493CEAE-EA6A-FC40-ACFD-F35268EE7645}" destId="{A2DE0FC6-CE87-8745-BF4F-B63E55FF0C7A}" srcOrd="0" destOrd="0" presId="urn:microsoft.com/office/officeart/2005/8/layout/orgChart1"/>
    <dgm:cxn modelId="{01F1031C-215E-074C-94DC-A24F01A3CE55}" type="presParOf" srcId="{6493CEAE-EA6A-FC40-ACFD-F35268EE7645}" destId="{9F8D5329-1328-A54D-8FE5-D353D1BFAD37}" srcOrd="1" destOrd="0" presId="urn:microsoft.com/office/officeart/2005/8/layout/orgChart1"/>
    <dgm:cxn modelId="{5EF1AB03-9CF5-6F4E-A845-623EE58B7722}" type="presParOf" srcId="{A905ECBB-353B-8640-A828-A313EE4A120F}" destId="{B9D6CFC9-F7B3-D14E-9459-37E5A07F9997}" srcOrd="1" destOrd="0" presId="urn:microsoft.com/office/officeart/2005/8/layout/orgChart1"/>
    <dgm:cxn modelId="{B580E74B-0658-E844-92C6-E04CA0F3E8E5}" type="presParOf" srcId="{A905ECBB-353B-8640-A828-A313EE4A120F}" destId="{7DA5D381-D499-E545-A0CE-6C17FABFA66D}" srcOrd="2" destOrd="0" presId="urn:microsoft.com/office/officeart/2005/8/layout/orgChart1"/>
    <dgm:cxn modelId="{44373530-2F5A-D146-B501-2CEF5125A598}" type="presParOf" srcId="{0D934220-4A26-ED46-B24B-AFCBA95F79C5}" destId="{EA19AE96-F2D5-8841-8EB8-364370336941}" srcOrd="2" destOrd="0" presId="urn:microsoft.com/office/officeart/2005/8/layout/orgChart1"/>
    <dgm:cxn modelId="{D3DDEA5A-C2A6-DA43-BC11-383575468107}" type="presParOf" srcId="{EA19AE96-F2D5-8841-8EB8-364370336941}" destId="{B511232D-4F99-DB4B-8689-F99ABE16C0D1}" srcOrd="0" destOrd="0" presId="urn:microsoft.com/office/officeart/2005/8/layout/orgChart1"/>
    <dgm:cxn modelId="{0B93E7CE-489E-1C42-B869-B973B9B4DF75}" type="presParOf" srcId="{EA19AE96-F2D5-8841-8EB8-364370336941}" destId="{6DEF9D81-A45B-1A43-BB5A-BB93A8EC34EE}" srcOrd="1" destOrd="0" presId="urn:microsoft.com/office/officeart/2005/8/layout/orgChart1"/>
    <dgm:cxn modelId="{5B9162E5-BA10-F94D-A076-99E7FDB5BC14}" type="presParOf" srcId="{6DEF9D81-A45B-1A43-BB5A-BB93A8EC34EE}" destId="{BBBC303F-BF10-2744-B6B4-B56636881425}" srcOrd="0" destOrd="0" presId="urn:microsoft.com/office/officeart/2005/8/layout/orgChart1"/>
    <dgm:cxn modelId="{5AC8FE76-A884-B141-83AE-1A9079DAA957}" type="presParOf" srcId="{BBBC303F-BF10-2744-B6B4-B56636881425}" destId="{5FCA2323-A5B8-3A45-B85B-3E86301AB208}" srcOrd="0" destOrd="0" presId="urn:microsoft.com/office/officeart/2005/8/layout/orgChart1"/>
    <dgm:cxn modelId="{EE7238CB-7F78-8749-85A8-7E3D474FD4BD}" type="presParOf" srcId="{BBBC303F-BF10-2744-B6B4-B56636881425}" destId="{955A3346-2DE1-1D40-9B7F-3E071B66A7D4}" srcOrd="1" destOrd="0" presId="urn:microsoft.com/office/officeart/2005/8/layout/orgChart1"/>
    <dgm:cxn modelId="{5F24C4C4-000A-F243-B089-C54E950F63E8}" type="presParOf" srcId="{6DEF9D81-A45B-1A43-BB5A-BB93A8EC34EE}" destId="{DB47A83F-E8D8-6248-9DC9-E4B18CB71D4B}" srcOrd="1" destOrd="0" presId="urn:microsoft.com/office/officeart/2005/8/layout/orgChart1"/>
    <dgm:cxn modelId="{3C964A4E-29D6-C84D-A198-9892C088A7A4}" type="presParOf" srcId="{DB47A83F-E8D8-6248-9DC9-E4B18CB71D4B}" destId="{23AF92AC-0943-0349-B865-6A4B35CC1228}" srcOrd="0" destOrd="0" presId="urn:microsoft.com/office/officeart/2005/8/layout/orgChart1"/>
    <dgm:cxn modelId="{CCFC9BF0-E020-504B-9008-77459EA1D010}" type="presParOf" srcId="{DB47A83F-E8D8-6248-9DC9-E4B18CB71D4B}" destId="{53A97E68-2680-DA44-9E65-12C26C55C472}" srcOrd="1" destOrd="0" presId="urn:microsoft.com/office/officeart/2005/8/layout/orgChart1"/>
    <dgm:cxn modelId="{B71A8BD1-6317-BD4A-88B3-7CF72EFA053F}" type="presParOf" srcId="{53A97E68-2680-DA44-9E65-12C26C55C472}" destId="{711CC90D-C5B3-3D46-A102-A9E0A007671F}" srcOrd="0" destOrd="0" presId="urn:microsoft.com/office/officeart/2005/8/layout/orgChart1"/>
    <dgm:cxn modelId="{68233367-2E56-F64E-93D9-DD3479DE80D0}" type="presParOf" srcId="{711CC90D-C5B3-3D46-A102-A9E0A007671F}" destId="{FB1B66C5-ECE2-4742-AD8A-8CEA0B515B5C}" srcOrd="0" destOrd="0" presId="urn:microsoft.com/office/officeart/2005/8/layout/orgChart1"/>
    <dgm:cxn modelId="{37637626-12B5-BF4D-8BAF-2935E7E91E87}" type="presParOf" srcId="{711CC90D-C5B3-3D46-A102-A9E0A007671F}" destId="{6B99EF69-4ABD-7245-B78A-20D7121A0FFF}" srcOrd="1" destOrd="0" presId="urn:microsoft.com/office/officeart/2005/8/layout/orgChart1"/>
    <dgm:cxn modelId="{DF3042BB-0632-B44E-A44C-A7A6351D4C92}" type="presParOf" srcId="{53A97E68-2680-DA44-9E65-12C26C55C472}" destId="{F2E38571-2D7B-6847-9CAF-E5B40D2D09F6}" srcOrd="1" destOrd="0" presId="urn:microsoft.com/office/officeart/2005/8/layout/orgChart1"/>
    <dgm:cxn modelId="{0D9392C6-348E-9D4B-874C-A00819400C10}" type="presParOf" srcId="{53A97E68-2680-DA44-9E65-12C26C55C472}" destId="{6C3E014B-7ABB-A746-B0BA-E0CC4823CA15}" srcOrd="2" destOrd="0" presId="urn:microsoft.com/office/officeart/2005/8/layout/orgChart1"/>
    <dgm:cxn modelId="{44B1A3B6-F695-1D42-AF6C-CACF1D4B85EB}" type="presParOf" srcId="{DB47A83F-E8D8-6248-9DC9-E4B18CB71D4B}" destId="{43CC1F6D-A5D7-3347-B8DF-FB6C28C7F6F8}" srcOrd="2" destOrd="0" presId="urn:microsoft.com/office/officeart/2005/8/layout/orgChart1"/>
    <dgm:cxn modelId="{D75F1EF4-939B-6C49-9E00-7F69C2822860}" type="presParOf" srcId="{DB47A83F-E8D8-6248-9DC9-E4B18CB71D4B}" destId="{CE11106A-2581-874C-BD38-3E4BD78673AE}" srcOrd="3" destOrd="0" presId="urn:microsoft.com/office/officeart/2005/8/layout/orgChart1"/>
    <dgm:cxn modelId="{10C226D9-1370-2A44-A747-9598A7C89230}" type="presParOf" srcId="{CE11106A-2581-874C-BD38-3E4BD78673AE}" destId="{BA71E78F-8295-9C4B-8BD1-64D31C5D2560}" srcOrd="0" destOrd="0" presId="urn:microsoft.com/office/officeart/2005/8/layout/orgChart1"/>
    <dgm:cxn modelId="{2D6C83F0-83E2-F54F-9087-DD3E1D62E94C}" type="presParOf" srcId="{BA71E78F-8295-9C4B-8BD1-64D31C5D2560}" destId="{7478CB42-E10F-7345-BDFA-499C29712C43}" srcOrd="0" destOrd="0" presId="urn:microsoft.com/office/officeart/2005/8/layout/orgChart1"/>
    <dgm:cxn modelId="{E4BF36D9-BAD4-0546-996E-431D9414A210}" type="presParOf" srcId="{BA71E78F-8295-9C4B-8BD1-64D31C5D2560}" destId="{BF4196B4-2FE9-8A4E-B45D-31A8F9C69CA2}" srcOrd="1" destOrd="0" presId="urn:microsoft.com/office/officeart/2005/8/layout/orgChart1"/>
    <dgm:cxn modelId="{93B4BA00-2661-084E-805F-F0E599465E80}" type="presParOf" srcId="{CE11106A-2581-874C-BD38-3E4BD78673AE}" destId="{1B0C15F1-771A-A541-A2AD-6A16E02F873C}" srcOrd="1" destOrd="0" presId="urn:microsoft.com/office/officeart/2005/8/layout/orgChart1"/>
    <dgm:cxn modelId="{E813262D-3664-2E42-A59C-8EA0DC191AFC}" type="presParOf" srcId="{CE11106A-2581-874C-BD38-3E4BD78673AE}" destId="{54F6B1FD-7321-BC48-B049-1F772442E791}" srcOrd="2" destOrd="0" presId="urn:microsoft.com/office/officeart/2005/8/layout/orgChart1"/>
    <dgm:cxn modelId="{7D77F61B-C44D-4E4D-9AA7-E5EA4B499C3B}" type="presParOf" srcId="{6DEF9D81-A45B-1A43-BB5A-BB93A8EC34EE}" destId="{EA7A7E27-CB16-5849-9181-D0B6B4A35C42}" srcOrd="2" destOrd="0" presId="urn:microsoft.com/office/officeart/2005/8/layout/orgChart1"/>
    <dgm:cxn modelId="{DF79FAEB-B8DA-8B4D-9D7A-11FEF39CCDE2}" type="presParOf" srcId="{EA19AE96-F2D5-8841-8EB8-364370336941}" destId="{6C679768-53FA-1D43-B7DF-C8FE3CA4A123}" srcOrd="2" destOrd="0" presId="urn:microsoft.com/office/officeart/2005/8/layout/orgChart1"/>
    <dgm:cxn modelId="{6E47E7DF-A003-BF45-9C6C-11B1253D7D70}" type="presParOf" srcId="{EA19AE96-F2D5-8841-8EB8-364370336941}" destId="{DB2C97A1-4037-1247-815A-1429F9EAA58A}" srcOrd="3" destOrd="0" presId="urn:microsoft.com/office/officeart/2005/8/layout/orgChart1"/>
    <dgm:cxn modelId="{B49D9B9C-D464-9E40-9B08-E98050CAC878}" type="presParOf" srcId="{DB2C97A1-4037-1247-815A-1429F9EAA58A}" destId="{E05C4406-C879-A74E-8636-C767D238D9C2}" srcOrd="0" destOrd="0" presId="urn:microsoft.com/office/officeart/2005/8/layout/orgChart1"/>
    <dgm:cxn modelId="{4EE0E5FE-4CC1-154D-A97F-F385490E3FCC}" type="presParOf" srcId="{E05C4406-C879-A74E-8636-C767D238D9C2}" destId="{47F791D4-50DC-974B-9C0A-F0C9A6271B10}" srcOrd="0" destOrd="0" presId="urn:microsoft.com/office/officeart/2005/8/layout/orgChart1"/>
    <dgm:cxn modelId="{0BCC071C-9A75-A34F-82FE-6CFE44C240F6}" type="presParOf" srcId="{E05C4406-C879-A74E-8636-C767D238D9C2}" destId="{7113B009-4B9C-DC4B-BF36-1FA59C27D482}" srcOrd="1" destOrd="0" presId="urn:microsoft.com/office/officeart/2005/8/layout/orgChart1"/>
    <dgm:cxn modelId="{69243DFE-25F8-6F48-A987-6626251382A3}" type="presParOf" srcId="{DB2C97A1-4037-1247-815A-1429F9EAA58A}" destId="{CE545515-1514-3041-8CD8-19A9307242D3}" srcOrd="1" destOrd="0" presId="urn:microsoft.com/office/officeart/2005/8/layout/orgChart1"/>
    <dgm:cxn modelId="{6BFE7CAF-BB89-5E45-9BD4-E9E5CC6302A8}" type="presParOf" srcId="{DB2C97A1-4037-1247-815A-1429F9EAA58A}" destId="{0FFE8E85-5EF7-D648-A220-8F40F22099F2}" srcOrd="2" destOrd="0" presId="urn:microsoft.com/office/officeart/2005/8/layout/orgChart1"/>
    <dgm:cxn modelId="{1253F0AF-425A-3444-9426-1DD52F1E45AD}" type="presParOf" srcId="{EA19AE96-F2D5-8841-8EB8-364370336941}" destId="{E15973F8-ADBE-9F4F-A193-39E8DE6DC7CE}" srcOrd="4" destOrd="0" presId="urn:microsoft.com/office/officeart/2005/8/layout/orgChart1"/>
    <dgm:cxn modelId="{B4D9A591-2A21-B040-A65D-7F50B8120FA7}" type="presParOf" srcId="{EA19AE96-F2D5-8841-8EB8-364370336941}" destId="{2883B7EF-79F0-CE4C-A486-17966D679CD7}" srcOrd="5" destOrd="0" presId="urn:microsoft.com/office/officeart/2005/8/layout/orgChart1"/>
    <dgm:cxn modelId="{690B3C35-BA9E-3B4B-8E8E-E34AEF3256B4}" type="presParOf" srcId="{2883B7EF-79F0-CE4C-A486-17966D679CD7}" destId="{329F3FFF-743F-0F4F-B70D-E95B6076A5FA}" srcOrd="0" destOrd="0" presId="urn:microsoft.com/office/officeart/2005/8/layout/orgChart1"/>
    <dgm:cxn modelId="{9871ED17-1949-204F-9DAE-E010A74E4C9E}" type="presParOf" srcId="{329F3FFF-743F-0F4F-B70D-E95B6076A5FA}" destId="{841F44AF-1149-524F-AAAD-ACAF685DF367}" srcOrd="0" destOrd="0" presId="urn:microsoft.com/office/officeart/2005/8/layout/orgChart1"/>
    <dgm:cxn modelId="{8A403BC2-EBF4-8243-B5FF-536C30341156}" type="presParOf" srcId="{329F3FFF-743F-0F4F-B70D-E95B6076A5FA}" destId="{71B7C63C-72F2-8849-A49C-EFB7AF50B9AF}" srcOrd="1" destOrd="0" presId="urn:microsoft.com/office/officeart/2005/8/layout/orgChart1"/>
    <dgm:cxn modelId="{D7BA22AA-61B4-D643-9D3E-D3CC536586F9}" type="presParOf" srcId="{2883B7EF-79F0-CE4C-A486-17966D679CD7}" destId="{FEACCD2A-3B41-CB4B-8CF4-078C9E81042A}" srcOrd="1" destOrd="0" presId="urn:microsoft.com/office/officeart/2005/8/layout/orgChart1"/>
    <dgm:cxn modelId="{D51C0C06-69E0-0944-801E-C32D6B85A34E}" type="presParOf" srcId="{FEACCD2A-3B41-CB4B-8CF4-078C9E81042A}" destId="{CB3CF651-FB82-004E-B6BA-575DC1BA4416}" srcOrd="0" destOrd="0" presId="urn:microsoft.com/office/officeart/2005/8/layout/orgChart1"/>
    <dgm:cxn modelId="{8DE3B8EF-0C98-F445-AF23-AFA76D8C7CE1}" type="presParOf" srcId="{FEACCD2A-3B41-CB4B-8CF4-078C9E81042A}" destId="{3DB03ED8-96EA-AC40-9BB3-4D220EDE9C1C}" srcOrd="1" destOrd="0" presId="urn:microsoft.com/office/officeart/2005/8/layout/orgChart1"/>
    <dgm:cxn modelId="{E6CFC917-F8CD-2444-8312-34743E7AA30E}" type="presParOf" srcId="{3DB03ED8-96EA-AC40-9BB3-4D220EDE9C1C}" destId="{C658A390-7D22-C645-BC69-FC0B3E067F34}" srcOrd="0" destOrd="0" presId="urn:microsoft.com/office/officeart/2005/8/layout/orgChart1"/>
    <dgm:cxn modelId="{C147F61E-C2A8-E141-9F4E-FA216894E728}" type="presParOf" srcId="{C658A390-7D22-C645-BC69-FC0B3E067F34}" destId="{31F0517D-DA6B-4341-8FA2-9229664A5EDD}" srcOrd="0" destOrd="0" presId="urn:microsoft.com/office/officeart/2005/8/layout/orgChart1"/>
    <dgm:cxn modelId="{9AB83C43-75A2-9D4F-BC80-20289A1F550C}" type="presParOf" srcId="{C658A390-7D22-C645-BC69-FC0B3E067F34}" destId="{C38740BE-E556-DE49-A066-FFE45F4395D4}" srcOrd="1" destOrd="0" presId="urn:microsoft.com/office/officeart/2005/8/layout/orgChart1"/>
    <dgm:cxn modelId="{39E9AE8B-986B-6448-97B2-A68B82A3CE55}" type="presParOf" srcId="{3DB03ED8-96EA-AC40-9BB3-4D220EDE9C1C}" destId="{4E2A749F-387C-D74F-BB68-F4180461399B}" srcOrd="1" destOrd="0" presId="urn:microsoft.com/office/officeart/2005/8/layout/orgChart1"/>
    <dgm:cxn modelId="{F203A616-5D6A-1148-8BEC-9A05A653324C}" type="presParOf" srcId="{3DB03ED8-96EA-AC40-9BB3-4D220EDE9C1C}" destId="{39C186F5-FC54-344B-B64F-1AE38002B0E0}" srcOrd="2" destOrd="0" presId="urn:microsoft.com/office/officeart/2005/8/layout/orgChart1"/>
    <dgm:cxn modelId="{EA3C7819-A86B-6C40-AA0B-95623CE74A31}" type="presParOf" srcId="{FEACCD2A-3B41-CB4B-8CF4-078C9E81042A}" destId="{49F2FFC5-5DA3-2C4C-9F33-F77A9EA9043C}" srcOrd="2" destOrd="0" presId="urn:microsoft.com/office/officeart/2005/8/layout/orgChart1"/>
    <dgm:cxn modelId="{D55825AF-B73C-4146-8A31-92DFB5CBBCD3}" type="presParOf" srcId="{FEACCD2A-3B41-CB4B-8CF4-078C9E81042A}" destId="{47423C28-2CF2-814D-AEDA-63D6774FC7AA}" srcOrd="3" destOrd="0" presId="urn:microsoft.com/office/officeart/2005/8/layout/orgChart1"/>
    <dgm:cxn modelId="{903DB47A-7147-EC40-AC32-E902563D73B1}" type="presParOf" srcId="{47423C28-2CF2-814D-AEDA-63D6774FC7AA}" destId="{1F3EEEB7-16E3-0C4D-9819-534A43671E39}" srcOrd="0" destOrd="0" presId="urn:microsoft.com/office/officeart/2005/8/layout/orgChart1"/>
    <dgm:cxn modelId="{5C6A1BB7-D4BA-2D46-AD8D-128746CCBCBA}" type="presParOf" srcId="{1F3EEEB7-16E3-0C4D-9819-534A43671E39}" destId="{B0557481-11E6-4D4F-A4B6-9E90FBD59923}" srcOrd="0" destOrd="0" presId="urn:microsoft.com/office/officeart/2005/8/layout/orgChart1"/>
    <dgm:cxn modelId="{4ACE8E5A-D06F-E143-AE05-7FEEA758EF3E}" type="presParOf" srcId="{1F3EEEB7-16E3-0C4D-9819-534A43671E39}" destId="{22655D2F-BAD2-854C-9C1D-F769D14581DC}" srcOrd="1" destOrd="0" presId="urn:microsoft.com/office/officeart/2005/8/layout/orgChart1"/>
    <dgm:cxn modelId="{041D9FDD-DDCC-8744-BEEB-8826786776A5}" type="presParOf" srcId="{47423C28-2CF2-814D-AEDA-63D6774FC7AA}" destId="{E3A90981-BA61-7347-9E2A-AEA7937AA950}" srcOrd="1" destOrd="0" presId="urn:microsoft.com/office/officeart/2005/8/layout/orgChart1"/>
    <dgm:cxn modelId="{43FAD9BC-4872-BC46-BC21-9112A3E38235}" type="presParOf" srcId="{47423C28-2CF2-814D-AEDA-63D6774FC7AA}" destId="{91F03594-BAF0-364A-BA3C-E9782B5C377F}" srcOrd="2" destOrd="0" presId="urn:microsoft.com/office/officeart/2005/8/layout/orgChart1"/>
    <dgm:cxn modelId="{DF59636A-FD19-024A-B693-4C8F0991FB37}"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endParaRPr lang="en-GB" sz="1400"/>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 </a:t>
          </a:r>
        </a:p>
        <a:p>
          <a:endParaRPr lang="en-GB" sz="1400"/>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B3648C07-5384-6749-8DEF-3D15BA2AE897}" type="presOf" srcId="{534DC4FE-2BC8-BE44-9CE4-4CD1036E2064}" destId="{22655D2F-BAD2-854C-9C1D-F769D14581DC}" srcOrd="1" destOrd="0" presId="urn:microsoft.com/office/officeart/2005/8/layout/orgChart1"/>
    <dgm:cxn modelId="{BC46DC0B-7A66-3144-9390-F8DE8AB7F0C0}" type="presOf" srcId="{924D9551-C5D2-2D4B-A9BC-A1003813A321}" destId="{6C679768-53FA-1D43-B7DF-C8FE3CA4A123}" srcOrd="0" destOrd="0" presId="urn:microsoft.com/office/officeart/2005/8/layout/orgChart1"/>
    <dgm:cxn modelId="{AC7D8C13-0E50-994C-85DF-5191C845396F}" type="presOf" srcId="{8C0A58E9-6CBF-4247-8523-84F61AB319B1}" destId="{5AB83ABE-FF00-E145-87C6-9BCAE08822C6}"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DD653D29-C134-F34C-93B4-85CDDEB04BFF}" type="presOf" srcId="{BF802B74-AED6-E94E-A1A9-DAE5C218F24C}" destId="{71B7C63C-72F2-8849-A49C-EFB7AF50B9AF}" srcOrd="1" destOrd="0" presId="urn:microsoft.com/office/officeart/2005/8/layout/orgChart1"/>
    <dgm:cxn modelId="{C71A122B-53B2-184F-8481-12DC74C0B87A}" type="presOf" srcId="{545ECFF4-30D0-E040-A00A-2EC4888F0964}" destId="{49F2FFC5-5DA3-2C4C-9F33-F77A9EA9043C}" srcOrd="0" destOrd="0" presId="urn:microsoft.com/office/officeart/2005/8/layout/orgChart1"/>
    <dgm:cxn modelId="{15AE5F35-0900-5A4A-85F5-7EDE880909E7}" type="presOf" srcId="{C45E9EC4-7E9B-AF42-92F7-AF0A35D276AE}" destId="{47F791D4-50DC-974B-9C0A-F0C9A6271B10}" srcOrd="0" destOrd="0" presId="urn:microsoft.com/office/officeart/2005/8/layout/orgChart1"/>
    <dgm:cxn modelId="{B3EB6A38-6CB9-3547-88BD-AB01A6A3EB84}" type="presOf" srcId="{F2B7A32C-A066-A44A-A4F4-D573FF7541BC}" destId="{FB1B66C5-ECE2-4742-AD8A-8CEA0B515B5C}" srcOrd="0" destOrd="0" presId="urn:microsoft.com/office/officeart/2005/8/layout/orgChart1"/>
    <dgm:cxn modelId="{37C15262-EBDC-0F42-BFF0-F1E5C4676FAF}" type="presOf" srcId="{46E93214-FC33-E441-B843-F726AB283037}" destId="{23AF92AC-0943-0349-B865-6A4B35CC1228}"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B941B345-1059-054A-85B2-53640DAA3B1F}" type="presOf" srcId="{BF802B74-AED6-E94E-A1A9-DAE5C218F24C}" destId="{841F44AF-1149-524F-AAAD-ACAF685DF367}" srcOrd="0" destOrd="0" presId="urn:microsoft.com/office/officeart/2005/8/layout/orgChart1"/>
    <dgm:cxn modelId="{D1802566-3EEC-324A-9E0F-7E6D986FF6E2}" type="presOf" srcId="{144EE52A-049A-564A-9EFE-495ED1B6973D}" destId="{CB3CF651-FB82-004E-B6BA-575DC1BA4416}" srcOrd="0" destOrd="0" presId="urn:microsoft.com/office/officeart/2005/8/layout/orgChart1"/>
    <dgm:cxn modelId="{0BF93547-A02C-6947-A79E-67B3000187D2}" type="presOf" srcId="{534DC4FE-2BC8-BE44-9CE4-4CD1036E2064}" destId="{B0557481-11E6-4D4F-A4B6-9E90FBD59923}" srcOrd="0" destOrd="0" presId="urn:microsoft.com/office/officeart/2005/8/layout/orgChart1"/>
    <dgm:cxn modelId="{269E686F-B49C-EC4E-97EB-DA72F1B40039}" type="presOf" srcId="{5AE3633F-1AD1-2343-B469-DE7E5B219E9C}" destId="{9D06C13A-A755-9048-B997-499C54DFB67B}" srcOrd="0" destOrd="0" presId="urn:microsoft.com/office/officeart/2005/8/layout/orgChart1"/>
    <dgm:cxn modelId="{83C33953-ADC9-4C41-9039-8141C6831E95}" type="presOf" srcId="{3F30F544-0926-7D48-9240-6E2E6A56DB46}" destId="{C38740BE-E556-DE49-A066-FFE45F4395D4}" srcOrd="1"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861B6855-1203-B242-8B50-A4BAA281991B}" type="presOf" srcId="{81D6C1B8-8746-154B-889A-0739622EB289}" destId="{4611DB10-9E3C-F345-954D-185A5B591876}" srcOrd="0" destOrd="0" presId="urn:microsoft.com/office/officeart/2005/8/layout/orgChart1"/>
    <dgm:cxn modelId="{D1BFFB56-E61F-2847-8B8D-5809DFC89814}" type="presOf" srcId="{86093720-25EE-954A-8739-CAF70D670FE0}" destId="{5FCA2323-A5B8-3A45-B85B-3E86301AB208}"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B022705A-38E9-6A46-B0CA-B7EDFD4F3D69}" type="presOf" srcId="{3F30F544-0926-7D48-9240-6E2E6A56DB46}" destId="{31F0517D-DA6B-4341-8FA2-9229664A5EDD}" srcOrd="0" destOrd="0" presId="urn:microsoft.com/office/officeart/2005/8/layout/orgChart1"/>
    <dgm:cxn modelId="{B1C42083-100A-C348-8678-16CB63E1DE42}" type="presOf" srcId="{15756E45-319B-5C4D-8E3D-88F0A99EFADB}" destId="{9F8D5329-1328-A54D-8FE5-D353D1BFAD37}" srcOrd="1"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F688DB96-F581-2E4E-A0DE-32239FEBC816}" type="presOf" srcId="{CAD1FC8A-9A63-F24C-8219-F5EBBEF533FD}" destId="{7478CB42-E10F-7345-BDFA-499C29712C43}" srcOrd="0" destOrd="0" presId="urn:microsoft.com/office/officeart/2005/8/layout/orgChart1"/>
    <dgm:cxn modelId="{54B4839E-9E2B-0848-9A15-36CAB844665F}" type="presOf" srcId="{C45E9EC4-7E9B-AF42-92F7-AF0A35D276AE}" destId="{7113B009-4B9C-DC4B-BF36-1FA59C27D482}" srcOrd="1" destOrd="0" presId="urn:microsoft.com/office/officeart/2005/8/layout/orgChart1"/>
    <dgm:cxn modelId="{85D61CAD-294C-F44C-9293-E74AF4F9A85A}" type="presOf" srcId="{58FDAFB3-831E-4F4C-9FC3-C17AB89B2F4E}" destId="{43CC1F6D-A5D7-3347-B8DF-FB6C28C7F6F8}" srcOrd="0" destOrd="0" presId="urn:microsoft.com/office/officeart/2005/8/layout/orgChart1"/>
    <dgm:cxn modelId="{4FA924AF-6826-1948-84E8-E2E62FB2FADC}" type="presOf" srcId="{F042A339-677F-1840-9A19-CC7B3407BF75}" destId="{E15973F8-ADBE-9F4F-A193-39E8DE6DC7CE}"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DE4645B7-8935-CF43-BFF0-52D3965207DA}" type="presOf" srcId="{CF1FE02F-D37D-BE4B-9F49-4E62FEA2B082}" destId="{8E746D1E-4257-8D43-B57C-69EB2C1D1F6B}" srcOrd="1"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BC8237C0-7119-CF45-BBDD-F929F185EDCF}" type="presOf" srcId="{15756E45-319B-5C4D-8E3D-88F0A99EFADB}" destId="{A2DE0FC6-CE87-8745-BF4F-B63E55FF0C7A}" srcOrd="0" destOrd="0" presId="urn:microsoft.com/office/officeart/2005/8/layout/orgChart1"/>
    <dgm:cxn modelId="{7105A1C0-0A52-544A-AACC-876FA29724E7}" type="presOf" srcId="{8C0A58E9-6CBF-4247-8523-84F61AB319B1}" destId="{9C844587-74B0-6740-8160-3A98F8763E1F}" srcOrd="0"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ABFAF9D4-C0C6-2648-9670-E2140AECF0A0}" type="presOf" srcId="{F2B7A32C-A066-A44A-A4F4-D573FF7541BC}" destId="{6B99EF69-4ABD-7245-B78A-20D7121A0FFF}" srcOrd="1" destOrd="0" presId="urn:microsoft.com/office/officeart/2005/8/layout/orgChart1"/>
    <dgm:cxn modelId="{E162C7DF-4587-1C42-A124-762322A1C585}" type="presOf" srcId="{CF1FE02F-D37D-BE4B-9F49-4E62FEA2B082}" destId="{318E3D97-10BA-CE40-B9B5-B43B4EE89E18}"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3F8B46E7-C2DD-E04C-A011-3DFA07DFEEC8}" type="presOf" srcId="{F8C3B1F7-A660-874A-AB6A-006F880A5D2E}" destId="{44C11AA2-633C-9A45-BF07-5A0C57FA8065}" srcOrd="0" destOrd="0" presId="urn:microsoft.com/office/officeart/2005/8/layout/orgChart1"/>
    <dgm:cxn modelId="{1338B7E9-3AAB-7C4B-B6FB-9CB68E79F2D8}" type="presOf" srcId="{CAD1FC8A-9A63-F24C-8219-F5EBBEF533FD}" destId="{BF4196B4-2FE9-8A4E-B45D-31A8F9C69CA2}" srcOrd="1"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30C001F8-9D32-2340-B270-BE97063B2FD5}" type="presOf" srcId="{2BBF3DC1-A351-3844-9DC1-569988E1E249}" destId="{B511232D-4F99-DB4B-8689-F99ABE16C0D1}" srcOrd="0" destOrd="0" presId="urn:microsoft.com/office/officeart/2005/8/layout/orgChart1"/>
    <dgm:cxn modelId="{C23754FE-884B-BE48-9EBB-3A18EF41312C}" type="presOf" srcId="{86093720-25EE-954A-8739-CAF70D670FE0}" destId="{955A3346-2DE1-1D40-9B7F-3E071B66A7D4}" srcOrd="1" destOrd="0" presId="urn:microsoft.com/office/officeart/2005/8/layout/orgChart1"/>
    <dgm:cxn modelId="{3BAEAAB2-D8DB-E244-B797-1C3D6BFD19ED}" type="presParOf" srcId="{4611DB10-9E3C-F345-954D-185A5B591876}" destId="{0D934220-4A26-ED46-B24B-AFCBA95F79C5}" srcOrd="0" destOrd="0" presId="urn:microsoft.com/office/officeart/2005/8/layout/orgChart1"/>
    <dgm:cxn modelId="{D7FE32C8-8472-7B47-B229-D39FDBCC1AB2}" type="presParOf" srcId="{0D934220-4A26-ED46-B24B-AFCBA95F79C5}" destId="{EA23BDE4-98D3-5F47-9833-8D0B00139122}" srcOrd="0" destOrd="0" presId="urn:microsoft.com/office/officeart/2005/8/layout/orgChart1"/>
    <dgm:cxn modelId="{9167421B-552C-A044-BAD2-B3204C4BC4F9}" type="presParOf" srcId="{EA23BDE4-98D3-5F47-9833-8D0B00139122}" destId="{9C844587-74B0-6740-8160-3A98F8763E1F}" srcOrd="0" destOrd="0" presId="urn:microsoft.com/office/officeart/2005/8/layout/orgChart1"/>
    <dgm:cxn modelId="{90F02147-AB20-1E4D-A5F8-32A48E38DAFC}" type="presParOf" srcId="{EA23BDE4-98D3-5F47-9833-8D0B00139122}" destId="{5AB83ABE-FF00-E145-87C6-9BCAE08822C6}" srcOrd="1" destOrd="0" presId="urn:microsoft.com/office/officeart/2005/8/layout/orgChart1"/>
    <dgm:cxn modelId="{5D24732F-5FB1-B448-AAC8-E9C3E9D5437E}" type="presParOf" srcId="{0D934220-4A26-ED46-B24B-AFCBA95F79C5}" destId="{EA73DDAA-50B1-9740-BC6F-664F7B5EE1FB}" srcOrd="1" destOrd="0" presId="urn:microsoft.com/office/officeart/2005/8/layout/orgChart1"/>
    <dgm:cxn modelId="{A18D7D95-17E4-284F-9096-AD74FD16EF36}" type="presParOf" srcId="{EA73DDAA-50B1-9740-BC6F-664F7B5EE1FB}" destId="{9D06C13A-A755-9048-B997-499C54DFB67B}" srcOrd="0" destOrd="0" presId="urn:microsoft.com/office/officeart/2005/8/layout/orgChart1"/>
    <dgm:cxn modelId="{D6788225-4C86-7544-AD06-2BC73BD67E59}" type="presParOf" srcId="{EA73DDAA-50B1-9740-BC6F-664F7B5EE1FB}" destId="{4DCA1864-C507-2842-857D-3E1F3E083403}" srcOrd="1" destOrd="0" presId="urn:microsoft.com/office/officeart/2005/8/layout/orgChart1"/>
    <dgm:cxn modelId="{11A3501C-8DF7-7B4A-8B8C-25CA2E1FE7DE}" type="presParOf" srcId="{4DCA1864-C507-2842-857D-3E1F3E083403}" destId="{10B581D2-7DCC-1740-A5C6-76AB1D037778}" srcOrd="0" destOrd="0" presId="urn:microsoft.com/office/officeart/2005/8/layout/orgChart1"/>
    <dgm:cxn modelId="{AC260FFE-C5F8-B343-AA35-C386EA316087}" type="presParOf" srcId="{10B581D2-7DCC-1740-A5C6-76AB1D037778}" destId="{318E3D97-10BA-CE40-B9B5-B43B4EE89E18}" srcOrd="0" destOrd="0" presId="urn:microsoft.com/office/officeart/2005/8/layout/orgChart1"/>
    <dgm:cxn modelId="{BE1053FE-C310-754D-AF6D-599A495C542A}" type="presParOf" srcId="{10B581D2-7DCC-1740-A5C6-76AB1D037778}" destId="{8E746D1E-4257-8D43-B57C-69EB2C1D1F6B}" srcOrd="1" destOrd="0" presId="urn:microsoft.com/office/officeart/2005/8/layout/orgChart1"/>
    <dgm:cxn modelId="{410D9DE2-3A31-7146-A3E9-B0A14F32D37A}" type="presParOf" srcId="{4DCA1864-C507-2842-857D-3E1F3E083403}" destId="{0CB42501-B5E0-8F42-A007-83196F75DDCE}" srcOrd="1" destOrd="0" presId="urn:microsoft.com/office/officeart/2005/8/layout/orgChart1"/>
    <dgm:cxn modelId="{0CB70BBC-9C20-5147-8D47-DBAF84044C5B}" type="presParOf" srcId="{4DCA1864-C507-2842-857D-3E1F3E083403}" destId="{DD79E7FF-C65C-A543-8829-28F9D6192DD3}" srcOrd="2" destOrd="0" presId="urn:microsoft.com/office/officeart/2005/8/layout/orgChart1"/>
    <dgm:cxn modelId="{A4EA4283-4CCE-AF41-A5EB-B93A5A5AFAC6}" type="presParOf" srcId="{EA73DDAA-50B1-9740-BC6F-664F7B5EE1FB}" destId="{44C11AA2-633C-9A45-BF07-5A0C57FA8065}" srcOrd="2" destOrd="0" presId="urn:microsoft.com/office/officeart/2005/8/layout/orgChart1"/>
    <dgm:cxn modelId="{D38A5507-6C45-5947-B2F7-A6D4778A37C3}" type="presParOf" srcId="{EA73DDAA-50B1-9740-BC6F-664F7B5EE1FB}" destId="{A905ECBB-353B-8640-A828-A313EE4A120F}" srcOrd="3" destOrd="0" presId="urn:microsoft.com/office/officeart/2005/8/layout/orgChart1"/>
    <dgm:cxn modelId="{3DDA6C4A-E74F-EF4C-8DD2-DDA22730ED40}" type="presParOf" srcId="{A905ECBB-353B-8640-A828-A313EE4A120F}" destId="{6493CEAE-EA6A-FC40-ACFD-F35268EE7645}" srcOrd="0" destOrd="0" presId="urn:microsoft.com/office/officeart/2005/8/layout/orgChart1"/>
    <dgm:cxn modelId="{DEA3E13A-E3F0-524E-A9D1-86DAA996B164}" type="presParOf" srcId="{6493CEAE-EA6A-FC40-ACFD-F35268EE7645}" destId="{A2DE0FC6-CE87-8745-BF4F-B63E55FF0C7A}" srcOrd="0" destOrd="0" presId="urn:microsoft.com/office/officeart/2005/8/layout/orgChart1"/>
    <dgm:cxn modelId="{495B1C29-4A51-1F42-B6F0-6521132B2094}" type="presParOf" srcId="{6493CEAE-EA6A-FC40-ACFD-F35268EE7645}" destId="{9F8D5329-1328-A54D-8FE5-D353D1BFAD37}" srcOrd="1" destOrd="0" presId="urn:microsoft.com/office/officeart/2005/8/layout/orgChart1"/>
    <dgm:cxn modelId="{C3EA4153-D2F4-1B4D-AFD2-3E59C6832254}" type="presParOf" srcId="{A905ECBB-353B-8640-A828-A313EE4A120F}" destId="{B9D6CFC9-F7B3-D14E-9459-37E5A07F9997}" srcOrd="1" destOrd="0" presId="urn:microsoft.com/office/officeart/2005/8/layout/orgChart1"/>
    <dgm:cxn modelId="{B70BF540-9ADC-2C48-860D-D83D0C60E400}" type="presParOf" srcId="{A905ECBB-353B-8640-A828-A313EE4A120F}" destId="{7DA5D381-D499-E545-A0CE-6C17FABFA66D}" srcOrd="2" destOrd="0" presId="urn:microsoft.com/office/officeart/2005/8/layout/orgChart1"/>
    <dgm:cxn modelId="{1FAA95D1-22F7-624C-8B61-10CF8978F599}" type="presParOf" srcId="{0D934220-4A26-ED46-B24B-AFCBA95F79C5}" destId="{EA19AE96-F2D5-8841-8EB8-364370336941}" srcOrd="2" destOrd="0" presId="urn:microsoft.com/office/officeart/2005/8/layout/orgChart1"/>
    <dgm:cxn modelId="{F6768830-7E81-7C47-9690-6C915E0C63FB}" type="presParOf" srcId="{EA19AE96-F2D5-8841-8EB8-364370336941}" destId="{B511232D-4F99-DB4B-8689-F99ABE16C0D1}" srcOrd="0" destOrd="0" presId="urn:microsoft.com/office/officeart/2005/8/layout/orgChart1"/>
    <dgm:cxn modelId="{3CBA2083-540E-0C47-8B86-47025D24B2CE}" type="presParOf" srcId="{EA19AE96-F2D5-8841-8EB8-364370336941}" destId="{6DEF9D81-A45B-1A43-BB5A-BB93A8EC34EE}" srcOrd="1" destOrd="0" presId="urn:microsoft.com/office/officeart/2005/8/layout/orgChart1"/>
    <dgm:cxn modelId="{3EB70ED1-C727-9045-A968-6367F743089E}" type="presParOf" srcId="{6DEF9D81-A45B-1A43-BB5A-BB93A8EC34EE}" destId="{BBBC303F-BF10-2744-B6B4-B56636881425}" srcOrd="0" destOrd="0" presId="urn:microsoft.com/office/officeart/2005/8/layout/orgChart1"/>
    <dgm:cxn modelId="{F0B31A92-B0C5-F449-ABDC-94F7D8F3CC48}" type="presParOf" srcId="{BBBC303F-BF10-2744-B6B4-B56636881425}" destId="{5FCA2323-A5B8-3A45-B85B-3E86301AB208}" srcOrd="0" destOrd="0" presId="urn:microsoft.com/office/officeart/2005/8/layout/orgChart1"/>
    <dgm:cxn modelId="{3144E630-EE41-F047-AE31-3D52896A4DA2}" type="presParOf" srcId="{BBBC303F-BF10-2744-B6B4-B56636881425}" destId="{955A3346-2DE1-1D40-9B7F-3E071B66A7D4}" srcOrd="1" destOrd="0" presId="urn:microsoft.com/office/officeart/2005/8/layout/orgChart1"/>
    <dgm:cxn modelId="{194B126A-386F-414A-9242-93D50AF4A337}" type="presParOf" srcId="{6DEF9D81-A45B-1A43-BB5A-BB93A8EC34EE}" destId="{DB47A83F-E8D8-6248-9DC9-E4B18CB71D4B}" srcOrd="1" destOrd="0" presId="urn:microsoft.com/office/officeart/2005/8/layout/orgChart1"/>
    <dgm:cxn modelId="{6A68CB8B-AD35-5F46-9A24-E0A0C0837603}" type="presParOf" srcId="{DB47A83F-E8D8-6248-9DC9-E4B18CB71D4B}" destId="{23AF92AC-0943-0349-B865-6A4B35CC1228}" srcOrd="0" destOrd="0" presId="urn:microsoft.com/office/officeart/2005/8/layout/orgChart1"/>
    <dgm:cxn modelId="{D35F06F6-50BD-3B46-B658-97FF4ED2F5B0}" type="presParOf" srcId="{DB47A83F-E8D8-6248-9DC9-E4B18CB71D4B}" destId="{53A97E68-2680-DA44-9E65-12C26C55C472}" srcOrd="1" destOrd="0" presId="urn:microsoft.com/office/officeart/2005/8/layout/orgChart1"/>
    <dgm:cxn modelId="{BD7DC3BC-9385-C845-A2C2-51379057A513}" type="presParOf" srcId="{53A97E68-2680-DA44-9E65-12C26C55C472}" destId="{711CC90D-C5B3-3D46-A102-A9E0A007671F}" srcOrd="0" destOrd="0" presId="urn:microsoft.com/office/officeart/2005/8/layout/orgChart1"/>
    <dgm:cxn modelId="{D08F5D3A-1282-F441-BAAD-6EC191E55B33}" type="presParOf" srcId="{711CC90D-C5B3-3D46-A102-A9E0A007671F}" destId="{FB1B66C5-ECE2-4742-AD8A-8CEA0B515B5C}" srcOrd="0" destOrd="0" presId="urn:microsoft.com/office/officeart/2005/8/layout/orgChart1"/>
    <dgm:cxn modelId="{CF1AF4C2-65AD-3B4D-BD70-063049C6723F}" type="presParOf" srcId="{711CC90D-C5B3-3D46-A102-A9E0A007671F}" destId="{6B99EF69-4ABD-7245-B78A-20D7121A0FFF}" srcOrd="1" destOrd="0" presId="urn:microsoft.com/office/officeart/2005/8/layout/orgChart1"/>
    <dgm:cxn modelId="{AD960BD2-33D6-EB47-9B3A-5AAEF0B4FFB7}" type="presParOf" srcId="{53A97E68-2680-DA44-9E65-12C26C55C472}" destId="{F2E38571-2D7B-6847-9CAF-E5B40D2D09F6}" srcOrd="1" destOrd="0" presId="urn:microsoft.com/office/officeart/2005/8/layout/orgChart1"/>
    <dgm:cxn modelId="{45A35EEB-F76B-8949-A91E-7F46E7262FA5}" type="presParOf" srcId="{53A97E68-2680-DA44-9E65-12C26C55C472}" destId="{6C3E014B-7ABB-A746-B0BA-E0CC4823CA15}" srcOrd="2" destOrd="0" presId="urn:microsoft.com/office/officeart/2005/8/layout/orgChart1"/>
    <dgm:cxn modelId="{0F310B59-6954-F84D-9897-7FAC85C28DC8}" type="presParOf" srcId="{DB47A83F-E8D8-6248-9DC9-E4B18CB71D4B}" destId="{43CC1F6D-A5D7-3347-B8DF-FB6C28C7F6F8}" srcOrd="2" destOrd="0" presId="urn:microsoft.com/office/officeart/2005/8/layout/orgChart1"/>
    <dgm:cxn modelId="{E2826F07-A8F2-D047-8370-9C347437677D}" type="presParOf" srcId="{DB47A83F-E8D8-6248-9DC9-E4B18CB71D4B}" destId="{CE11106A-2581-874C-BD38-3E4BD78673AE}" srcOrd="3" destOrd="0" presId="urn:microsoft.com/office/officeart/2005/8/layout/orgChart1"/>
    <dgm:cxn modelId="{43CEEF52-D930-4642-B3EF-60B0B9BD09BF}" type="presParOf" srcId="{CE11106A-2581-874C-BD38-3E4BD78673AE}" destId="{BA71E78F-8295-9C4B-8BD1-64D31C5D2560}" srcOrd="0" destOrd="0" presId="urn:microsoft.com/office/officeart/2005/8/layout/orgChart1"/>
    <dgm:cxn modelId="{CB3F953F-314E-6245-99F6-E3EAE8F65C81}" type="presParOf" srcId="{BA71E78F-8295-9C4B-8BD1-64D31C5D2560}" destId="{7478CB42-E10F-7345-BDFA-499C29712C43}" srcOrd="0" destOrd="0" presId="urn:microsoft.com/office/officeart/2005/8/layout/orgChart1"/>
    <dgm:cxn modelId="{803E77B5-1BF3-E44F-830B-4903C4E13706}" type="presParOf" srcId="{BA71E78F-8295-9C4B-8BD1-64D31C5D2560}" destId="{BF4196B4-2FE9-8A4E-B45D-31A8F9C69CA2}" srcOrd="1" destOrd="0" presId="urn:microsoft.com/office/officeart/2005/8/layout/orgChart1"/>
    <dgm:cxn modelId="{D9A0476D-0887-0C47-AF32-75BE65E3692F}" type="presParOf" srcId="{CE11106A-2581-874C-BD38-3E4BD78673AE}" destId="{1B0C15F1-771A-A541-A2AD-6A16E02F873C}" srcOrd="1" destOrd="0" presId="urn:microsoft.com/office/officeart/2005/8/layout/orgChart1"/>
    <dgm:cxn modelId="{41EE40B1-0332-D444-A05B-A439F07E0624}" type="presParOf" srcId="{CE11106A-2581-874C-BD38-3E4BD78673AE}" destId="{54F6B1FD-7321-BC48-B049-1F772442E791}" srcOrd="2" destOrd="0" presId="urn:microsoft.com/office/officeart/2005/8/layout/orgChart1"/>
    <dgm:cxn modelId="{DA002717-86A8-1E46-BCD4-DF76029A7226}" type="presParOf" srcId="{6DEF9D81-A45B-1A43-BB5A-BB93A8EC34EE}" destId="{EA7A7E27-CB16-5849-9181-D0B6B4A35C42}" srcOrd="2" destOrd="0" presId="urn:microsoft.com/office/officeart/2005/8/layout/orgChart1"/>
    <dgm:cxn modelId="{1BAB53BF-C92A-4E4B-B5F8-FA8D639B897F}" type="presParOf" srcId="{EA19AE96-F2D5-8841-8EB8-364370336941}" destId="{6C679768-53FA-1D43-B7DF-C8FE3CA4A123}" srcOrd="2" destOrd="0" presId="urn:microsoft.com/office/officeart/2005/8/layout/orgChart1"/>
    <dgm:cxn modelId="{C7EC3A10-889F-E140-A925-61369E43EC18}" type="presParOf" srcId="{EA19AE96-F2D5-8841-8EB8-364370336941}" destId="{DB2C97A1-4037-1247-815A-1429F9EAA58A}" srcOrd="3" destOrd="0" presId="urn:microsoft.com/office/officeart/2005/8/layout/orgChart1"/>
    <dgm:cxn modelId="{82C2856C-BDCA-7D4E-B306-99887D0D435D}" type="presParOf" srcId="{DB2C97A1-4037-1247-815A-1429F9EAA58A}" destId="{E05C4406-C879-A74E-8636-C767D238D9C2}" srcOrd="0" destOrd="0" presId="urn:microsoft.com/office/officeart/2005/8/layout/orgChart1"/>
    <dgm:cxn modelId="{7F1047FF-C7D3-5146-888D-BEA29F4D35B9}" type="presParOf" srcId="{E05C4406-C879-A74E-8636-C767D238D9C2}" destId="{47F791D4-50DC-974B-9C0A-F0C9A6271B10}" srcOrd="0" destOrd="0" presId="urn:microsoft.com/office/officeart/2005/8/layout/orgChart1"/>
    <dgm:cxn modelId="{25DC6A76-B4E4-1845-AD0C-16EE6E70136E}" type="presParOf" srcId="{E05C4406-C879-A74E-8636-C767D238D9C2}" destId="{7113B009-4B9C-DC4B-BF36-1FA59C27D482}" srcOrd="1" destOrd="0" presId="urn:microsoft.com/office/officeart/2005/8/layout/orgChart1"/>
    <dgm:cxn modelId="{2FB4DADE-AB41-714D-8E3D-E7111DEC1BE6}" type="presParOf" srcId="{DB2C97A1-4037-1247-815A-1429F9EAA58A}" destId="{CE545515-1514-3041-8CD8-19A9307242D3}" srcOrd="1" destOrd="0" presId="urn:microsoft.com/office/officeart/2005/8/layout/orgChart1"/>
    <dgm:cxn modelId="{1BA65CB3-97DF-D149-A64A-37825512DC35}" type="presParOf" srcId="{DB2C97A1-4037-1247-815A-1429F9EAA58A}" destId="{0FFE8E85-5EF7-D648-A220-8F40F22099F2}" srcOrd="2" destOrd="0" presId="urn:microsoft.com/office/officeart/2005/8/layout/orgChart1"/>
    <dgm:cxn modelId="{938B0601-6F8B-D949-9BBF-CE618CBF6A6E}" type="presParOf" srcId="{EA19AE96-F2D5-8841-8EB8-364370336941}" destId="{E15973F8-ADBE-9F4F-A193-39E8DE6DC7CE}" srcOrd="4" destOrd="0" presId="urn:microsoft.com/office/officeart/2005/8/layout/orgChart1"/>
    <dgm:cxn modelId="{1C8C0336-2A43-C847-8545-3FB51079F3B9}" type="presParOf" srcId="{EA19AE96-F2D5-8841-8EB8-364370336941}" destId="{2883B7EF-79F0-CE4C-A486-17966D679CD7}" srcOrd="5" destOrd="0" presId="urn:microsoft.com/office/officeart/2005/8/layout/orgChart1"/>
    <dgm:cxn modelId="{3CC68148-1C4C-B841-AA94-F8EDD7814A55}" type="presParOf" srcId="{2883B7EF-79F0-CE4C-A486-17966D679CD7}" destId="{329F3FFF-743F-0F4F-B70D-E95B6076A5FA}" srcOrd="0" destOrd="0" presId="urn:microsoft.com/office/officeart/2005/8/layout/orgChart1"/>
    <dgm:cxn modelId="{67266DCF-BED8-1249-8637-3928157AAA44}" type="presParOf" srcId="{329F3FFF-743F-0F4F-B70D-E95B6076A5FA}" destId="{841F44AF-1149-524F-AAAD-ACAF685DF367}" srcOrd="0" destOrd="0" presId="urn:microsoft.com/office/officeart/2005/8/layout/orgChart1"/>
    <dgm:cxn modelId="{E6A9949D-556A-D242-90FB-954D3AEFB54D}" type="presParOf" srcId="{329F3FFF-743F-0F4F-B70D-E95B6076A5FA}" destId="{71B7C63C-72F2-8849-A49C-EFB7AF50B9AF}" srcOrd="1" destOrd="0" presId="urn:microsoft.com/office/officeart/2005/8/layout/orgChart1"/>
    <dgm:cxn modelId="{D4D798FF-5CDA-DA46-9FC9-6B558D358DEA}" type="presParOf" srcId="{2883B7EF-79F0-CE4C-A486-17966D679CD7}" destId="{FEACCD2A-3B41-CB4B-8CF4-078C9E81042A}" srcOrd="1" destOrd="0" presId="urn:microsoft.com/office/officeart/2005/8/layout/orgChart1"/>
    <dgm:cxn modelId="{7EC7DE31-0327-C541-A97A-0492E14C8A69}" type="presParOf" srcId="{FEACCD2A-3B41-CB4B-8CF4-078C9E81042A}" destId="{CB3CF651-FB82-004E-B6BA-575DC1BA4416}" srcOrd="0" destOrd="0" presId="urn:microsoft.com/office/officeart/2005/8/layout/orgChart1"/>
    <dgm:cxn modelId="{A0B5894B-6134-CC4B-B178-62218DECBEEF}" type="presParOf" srcId="{FEACCD2A-3B41-CB4B-8CF4-078C9E81042A}" destId="{3DB03ED8-96EA-AC40-9BB3-4D220EDE9C1C}" srcOrd="1" destOrd="0" presId="urn:microsoft.com/office/officeart/2005/8/layout/orgChart1"/>
    <dgm:cxn modelId="{27E9DB19-8EBA-4646-80D5-39FDDEB010E0}" type="presParOf" srcId="{3DB03ED8-96EA-AC40-9BB3-4D220EDE9C1C}" destId="{C658A390-7D22-C645-BC69-FC0B3E067F34}" srcOrd="0" destOrd="0" presId="urn:microsoft.com/office/officeart/2005/8/layout/orgChart1"/>
    <dgm:cxn modelId="{D60F5132-3234-8F4C-8512-0C935972EE87}" type="presParOf" srcId="{C658A390-7D22-C645-BC69-FC0B3E067F34}" destId="{31F0517D-DA6B-4341-8FA2-9229664A5EDD}" srcOrd="0" destOrd="0" presId="urn:microsoft.com/office/officeart/2005/8/layout/orgChart1"/>
    <dgm:cxn modelId="{2BFC662A-A33E-754E-AB8C-BA9FE4A00B79}" type="presParOf" srcId="{C658A390-7D22-C645-BC69-FC0B3E067F34}" destId="{C38740BE-E556-DE49-A066-FFE45F4395D4}" srcOrd="1" destOrd="0" presId="urn:microsoft.com/office/officeart/2005/8/layout/orgChart1"/>
    <dgm:cxn modelId="{95836C40-73F6-8B44-B569-E14559D52D23}" type="presParOf" srcId="{3DB03ED8-96EA-AC40-9BB3-4D220EDE9C1C}" destId="{4E2A749F-387C-D74F-BB68-F4180461399B}" srcOrd="1" destOrd="0" presId="urn:microsoft.com/office/officeart/2005/8/layout/orgChart1"/>
    <dgm:cxn modelId="{3DAAF31F-78AE-7C46-8C04-AA83397BA99A}" type="presParOf" srcId="{3DB03ED8-96EA-AC40-9BB3-4D220EDE9C1C}" destId="{39C186F5-FC54-344B-B64F-1AE38002B0E0}" srcOrd="2" destOrd="0" presId="urn:microsoft.com/office/officeart/2005/8/layout/orgChart1"/>
    <dgm:cxn modelId="{790305F5-256A-DD4A-96AD-0E158D158B04}" type="presParOf" srcId="{FEACCD2A-3B41-CB4B-8CF4-078C9E81042A}" destId="{49F2FFC5-5DA3-2C4C-9F33-F77A9EA9043C}" srcOrd="2" destOrd="0" presId="urn:microsoft.com/office/officeart/2005/8/layout/orgChart1"/>
    <dgm:cxn modelId="{5C2EA2D4-95EB-DC46-AA7A-8E60DC9B0EEE}" type="presParOf" srcId="{FEACCD2A-3B41-CB4B-8CF4-078C9E81042A}" destId="{47423C28-2CF2-814D-AEDA-63D6774FC7AA}" srcOrd="3" destOrd="0" presId="urn:microsoft.com/office/officeart/2005/8/layout/orgChart1"/>
    <dgm:cxn modelId="{1D41F4AB-9D65-3848-BC2B-239E0EF6A2A3}" type="presParOf" srcId="{47423C28-2CF2-814D-AEDA-63D6774FC7AA}" destId="{1F3EEEB7-16E3-0C4D-9819-534A43671E39}" srcOrd="0" destOrd="0" presId="urn:microsoft.com/office/officeart/2005/8/layout/orgChart1"/>
    <dgm:cxn modelId="{7FF30544-CE41-3448-81FF-FB46D88407A9}" type="presParOf" srcId="{1F3EEEB7-16E3-0C4D-9819-534A43671E39}" destId="{B0557481-11E6-4D4F-A4B6-9E90FBD59923}" srcOrd="0" destOrd="0" presId="urn:microsoft.com/office/officeart/2005/8/layout/orgChart1"/>
    <dgm:cxn modelId="{35BCA418-6BF3-5247-9D48-A226D2D7D346}" type="presParOf" srcId="{1F3EEEB7-16E3-0C4D-9819-534A43671E39}" destId="{22655D2F-BAD2-854C-9C1D-F769D14581DC}" srcOrd="1" destOrd="0" presId="urn:microsoft.com/office/officeart/2005/8/layout/orgChart1"/>
    <dgm:cxn modelId="{D85CE8AA-7239-EC4C-928B-E306F6E0DF41}" type="presParOf" srcId="{47423C28-2CF2-814D-AEDA-63D6774FC7AA}" destId="{E3A90981-BA61-7347-9E2A-AEA7937AA950}" srcOrd="1" destOrd="0" presId="urn:microsoft.com/office/officeart/2005/8/layout/orgChart1"/>
    <dgm:cxn modelId="{DB15F4A9-C823-F345-8E71-7157A10D4528}" type="presParOf" srcId="{47423C28-2CF2-814D-AEDA-63D6774FC7AA}" destId="{91F03594-BAF0-364A-BA3C-E9782B5C377F}" srcOrd="2" destOrd="0" presId="urn:microsoft.com/office/officeart/2005/8/layout/orgChart1"/>
    <dgm:cxn modelId="{7A72A459-895A-894B-A57D-C3F531AF9A44}"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endParaRPr lang="en-GB" sz="1400"/>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9AE31803-A30C-B54B-B68C-D04503F3B725}" type="presOf" srcId="{F2B7A32C-A066-A44A-A4F4-D573FF7541BC}" destId="{6B99EF69-4ABD-7245-B78A-20D7121A0FFF}"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F62C7323-7C4A-9142-8498-358992FB425C}" type="presOf" srcId="{5AE3633F-1AD1-2343-B469-DE7E5B219E9C}" destId="{9D06C13A-A755-9048-B997-499C54DFB67B}" srcOrd="0" destOrd="0" presId="urn:microsoft.com/office/officeart/2005/8/layout/orgChart1"/>
    <dgm:cxn modelId="{3DCCCE27-C92B-3C47-87D0-A9C0E3EB9849}" type="presOf" srcId="{F042A339-677F-1840-9A19-CC7B3407BF75}" destId="{E15973F8-ADBE-9F4F-A193-39E8DE6DC7CE}" srcOrd="0" destOrd="0" presId="urn:microsoft.com/office/officeart/2005/8/layout/orgChart1"/>
    <dgm:cxn modelId="{0EC0A729-6F1B-1C47-AB8B-3CEE38459B2A}" type="presOf" srcId="{F8C3B1F7-A660-874A-AB6A-006F880A5D2E}" destId="{44C11AA2-633C-9A45-BF07-5A0C57FA8065}" srcOrd="0" destOrd="0" presId="urn:microsoft.com/office/officeart/2005/8/layout/orgChart1"/>
    <dgm:cxn modelId="{F1A1B72D-66BD-6B4F-AEA0-D8731E3B7AD5}" type="presOf" srcId="{CAD1FC8A-9A63-F24C-8219-F5EBBEF533FD}" destId="{7478CB42-E10F-7345-BDFA-499C29712C43}" srcOrd="0" destOrd="0" presId="urn:microsoft.com/office/officeart/2005/8/layout/orgChart1"/>
    <dgm:cxn modelId="{F93F863A-EA4F-8541-9A8C-61AC7BE74BC6}" type="presOf" srcId="{81D6C1B8-8746-154B-889A-0739622EB289}" destId="{4611DB10-9E3C-F345-954D-185A5B591876}" srcOrd="0" destOrd="0" presId="urn:microsoft.com/office/officeart/2005/8/layout/orgChart1"/>
    <dgm:cxn modelId="{4B6A785F-9AD6-8348-97E9-E10237C7205A}" type="presOf" srcId="{2BBF3DC1-A351-3844-9DC1-569988E1E249}" destId="{B511232D-4F99-DB4B-8689-F99ABE16C0D1}" srcOrd="0" destOrd="0" presId="urn:microsoft.com/office/officeart/2005/8/layout/orgChart1"/>
    <dgm:cxn modelId="{731D0C44-C9AD-8B45-9219-8EE0E7ED0B6D}" type="presOf" srcId="{8C0A58E9-6CBF-4247-8523-84F61AB319B1}" destId="{5AB83ABE-FF00-E145-87C6-9BCAE08822C6}" srcOrd="1"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3DB18D49-AB92-F941-B91E-E7ED2255CAA1}" type="presOf" srcId="{C45E9EC4-7E9B-AF42-92F7-AF0A35D276AE}" destId="{7113B009-4B9C-DC4B-BF36-1FA59C27D482}" srcOrd="1" destOrd="0" presId="urn:microsoft.com/office/officeart/2005/8/layout/orgChart1"/>
    <dgm:cxn modelId="{DA3F616F-3C13-1544-8120-8737046C171C}" type="presOf" srcId="{58FDAFB3-831E-4F4C-9FC3-C17AB89B2F4E}" destId="{43CC1F6D-A5D7-3347-B8DF-FB6C28C7F6F8}" srcOrd="0" destOrd="0" presId="urn:microsoft.com/office/officeart/2005/8/layout/orgChart1"/>
    <dgm:cxn modelId="{60F41650-EA77-DD4C-8FEE-8282FA5D492C}" type="presOf" srcId="{545ECFF4-30D0-E040-A00A-2EC4888F0964}" destId="{49F2FFC5-5DA3-2C4C-9F33-F77A9EA9043C}" srcOrd="0" destOrd="0" presId="urn:microsoft.com/office/officeart/2005/8/layout/orgChart1"/>
    <dgm:cxn modelId="{D813CD51-EF11-1C42-B474-D8DF089423DC}" type="presOf" srcId="{C45E9EC4-7E9B-AF42-92F7-AF0A35D276AE}" destId="{47F791D4-50DC-974B-9C0A-F0C9A6271B10}"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6D080878-B8A8-2640-9385-018DA8D70862}" type="presOf" srcId="{BF802B74-AED6-E94E-A1A9-DAE5C218F24C}" destId="{841F44AF-1149-524F-AAAD-ACAF685DF367}"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4879447B-16BB-6F4B-B1CC-B15941A9DDDD}" type="presOf" srcId="{86093720-25EE-954A-8739-CAF70D670FE0}" destId="{5FCA2323-A5B8-3A45-B85B-3E86301AB208}"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3090F48F-FDD1-B448-B944-2430BE2FF4F1}" type="presOf" srcId="{8C0A58E9-6CBF-4247-8523-84F61AB319B1}" destId="{9C844587-74B0-6740-8160-3A98F8763E1F}" srcOrd="0" destOrd="0" presId="urn:microsoft.com/office/officeart/2005/8/layout/orgChart1"/>
    <dgm:cxn modelId="{EB368794-E544-BD4C-AC98-3526283DC12B}" type="presOf" srcId="{534DC4FE-2BC8-BE44-9CE4-4CD1036E2064}" destId="{22655D2F-BAD2-854C-9C1D-F769D14581DC}" srcOrd="1" destOrd="0" presId="urn:microsoft.com/office/officeart/2005/8/layout/orgChart1"/>
    <dgm:cxn modelId="{5AE7FC97-699A-CE42-97B6-C5A98D663923}" type="presOf" srcId="{CF1FE02F-D37D-BE4B-9F49-4E62FEA2B082}" destId="{318E3D97-10BA-CE40-B9B5-B43B4EE89E18}" srcOrd="0" destOrd="0" presId="urn:microsoft.com/office/officeart/2005/8/layout/orgChart1"/>
    <dgm:cxn modelId="{1E9D5F9F-C960-1249-98E3-2DA54AB1CEB9}" type="presOf" srcId="{F2B7A32C-A066-A44A-A4F4-D573FF7541BC}" destId="{FB1B66C5-ECE2-4742-AD8A-8CEA0B515B5C}" srcOrd="0" destOrd="0" presId="urn:microsoft.com/office/officeart/2005/8/layout/orgChart1"/>
    <dgm:cxn modelId="{4D3906AE-4C57-134F-91AA-31477E086EAC}" type="presOf" srcId="{924D9551-C5D2-2D4B-A9BC-A1003813A321}" destId="{6C679768-53FA-1D43-B7DF-C8FE3CA4A123}"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F2922AB7-BBE8-2743-A403-A959D18FFD76}" type="presOf" srcId="{CAD1FC8A-9A63-F24C-8219-F5EBBEF533FD}" destId="{BF4196B4-2FE9-8A4E-B45D-31A8F9C69CA2}" srcOrd="1" destOrd="0" presId="urn:microsoft.com/office/officeart/2005/8/layout/orgChart1"/>
    <dgm:cxn modelId="{7158AEB7-F075-7B4D-B477-43CEF8348965}" type="presOf" srcId="{15756E45-319B-5C4D-8E3D-88F0A99EFADB}" destId="{A2DE0FC6-CE87-8745-BF4F-B63E55FF0C7A}" srcOrd="0"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8FDEFEBE-FA93-CC4C-9511-037E75ACAF9A}" type="presOf" srcId="{534DC4FE-2BC8-BE44-9CE4-4CD1036E2064}" destId="{B0557481-11E6-4D4F-A4B6-9E90FBD59923}" srcOrd="0"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72BA73C5-6911-4148-8EB2-74CD80249D94}" type="presOf" srcId="{3F30F544-0926-7D48-9240-6E2E6A56DB46}" destId="{31F0517D-DA6B-4341-8FA2-9229664A5EDD}" srcOrd="0" destOrd="0" presId="urn:microsoft.com/office/officeart/2005/8/layout/orgChart1"/>
    <dgm:cxn modelId="{57E85CD0-C47F-A047-AC28-73D02E171365}" type="presOf" srcId="{86093720-25EE-954A-8739-CAF70D670FE0}" destId="{955A3346-2DE1-1D40-9B7F-3E071B66A7D4}" srcOrd="1"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4FB48AE5-B4FF-0E49-84EC-EAA8C5F713B3}" type="presOf" srcId="{BF802B74-AED6-E94E-A1A9-DAE5C218F24C}" destId="{71B7C63C-72F2-8849-A49C-EFB7AF50B9AF}" srcOrd="1" destOrd="0" presId="urn:microsoft.com/office/officeart/2005/8/layout/orgChart1"/>
    <dgm:cxn modelId="{49E16AE6-29A8-A746-9E02-CCD63643F180}" type="presOf" srcId="{15756E45-319B-5C4D-8E3D-88F0A99EFADB}" destId="{9F8D5329-1328-A54D-8FE5-D353D1BFAD37}" srcOrd="1" destOrd="0" presId="urn:microsoft.com/office/officeart/2005/8/layout/orgChart1"/>
    <dgm:cxn modelId="{CE8158EB-8103-014C-B4A6-14DD3A48A455}" type="presOf" srcId="{3F30F544-0926-7D48-9240-6E2E6A56DB46}" destId="{C38740BE-E556-DE49-A066-FFE45F4395D4}" srcOrd="1"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F23D48F8-D96A-5944-834C-852C6284AEDC}" type="presOf" srcId="{CF1FE02F-D37D-BE4B-9F49-4E62FEA2B082}" destId="{8E746D1E-4257-8D43-B57C-69EB2C1D1F6B}" srcOrd="1" destOrd="0" presId="urn:microsoft.com/office/officeart/2005/8/layout/orgChart1"/>
    <dgm:cxn modelId="{B1FEADFA-E671-2F49-AC8D-3ECC454B48EB}" type="presOf" srcId="{144EE52A-049A-564A-9EFE-495ED1B6973D}" destId="{CB3CF651-FB82-004E-B6BA-575DC1BA4416}" srcOrd="0" destOrd="0" presId="urn:microsoft.com/office/officeart/2005/8/layout/orgChart1"/>
    <dgm:cxn modelId="{CBCCD0FD-237A-D348-A9C5-CF4769AD7AC3}" type="presOf" srcId="{46E93214-FC33-E441-B843-F726AB283037}" destId="{23AF92AC-0943-0349-B865-6A4B35CC1228}" srcOrd="0" destOrd="0" presId="urn:microsoft.com/office/officeart/2005/8/layout/orgChart1"/>
    <dgm:cxn modelId="{F6109BD5-EF68-C046-8ED6-FF7DECCD114D}" type="presParOf" srcId="{4611DB10-9E3C-F345-954D-185A5B591876}" destId="{0D934220-4A26-ED46-B24B-AFCBA95F79C5}" srcOrd="0" destOrd="0" presId="urn:microsoft.com/office/officeart/2005/8/layout/orgChart1"/>
    <dgm:cxn modelId="{1CAFBBEE-D4BB-7F46-9FD2-34626761C161}" type="presParOf" srcId="{0D934220-4A26-ED46-B24B-AFCBA95F79C5}" destId="{EA23BDE4-98D3-5F47-9833-8D0B00139122}" srcOrd="0" destOrd="0" presId="urn:microsoft.com/office/officeart/2005/8/layout/orgChart1"/>
    <dgm:cxn modelId="{3D92DC6D-0256-C042-8E99-08C01C5DB48F}" type="presParOf" srcId="{EA23BDE4-98D3-5F47-9833-8D0B00139122}" destId="{9C844587-74B0-6740-8160-3A98F8763E1F}" srcOrd="0" destOrd="0" presId="urn:microsoft.com/office/officeart/2005/8/layout/orgChart1"/>
    <dgm:cxn modelId="{AB2A1475-8CAF-AD40-9C9B-3CE5F8C96BC7}" type="presParOf" srcId="{EA23BDE4-98D3-5F47-9833-8D0B00139122}" destId="{5AB83ABE-FF00-E145-87C6-9BCAE08822C6}" srcOrd="1" destOrd="0" presId="urn:microsoft.com/office/officeart/2005/8/layout/orgChart1"/>
    <dgm:cxn modelId="{B78E20DD-E797-BF44-850B-218261327959}" type="presParOf" srcId="{0D934220-4A26-ED46-B24B-AFCBA95F79C5}" destId="{EA73DDAA-50B1-9740-BC6F-664F7B5EE1FB}" srcOrd="1" destOrd="0" presId="urn:microsoft.com/office/officeart/2005/8/layout/orgChart1"/>
    <dgm:cxn modelId="{A833C7DB-2407-564D-A3D1-A8D5E792F377}" type="presParOf" srcId="{EA73DDAA-50B1-9740-BC6F-664F7B5EE1FB}" destId="{9D06C13A-A755-9048-B997-499C54DFB67B}" srcOrd="0" destOrd="0" presId="urn:microsoft.com/office/officeart/2005/8/layout/orgChart1"/>
    <dgm:cxn modelId="{3C4E273F-3A1D-D841-B09B-7F62B1CEF823}" type="presParOf" srcId="{EA73DDAA-50B1-9740-BC6F-664F7B5EE1FB}" destId="{4DCA1864-C507-2842-857D-3E1F3E083403}" srcOrd="1" destOrd="0" presId="urn:microsoft.com/office/officeart/2005/8/layout/orgChart1"/>
    <dgm:cxn modelId="{6FDB2B27-AF86-C34B-94DC-5243CBC6A1DE}" type="presParOf" srcId="{4DCA1864-C507-2842-857D-3E1F3E083403}" destId="{10B581D2-7DCC-1740-A5C6-76AB1D037778}" srcOrd="0" destOrd="0" presId="urn:microsoft.com/office/officeart/2005/8/layout/orgChart1"/>
    <dgm:cxn modelId="{609F58A5-4A9A-254F-8B9D-1C9F411E541A}" type="presParOf" srcId="{10B581D2-7DCC-1740-A5C6-76AB1D037778}" destId="{318E3D97-10BA-CE40-B9B5-B43B4EE89E18}" srcOrd="0" destOrd="0" presId="urn:microsoft.com/office/officeart/2005/8/layout/orgChart1"/>
    <dgm:cxn modelId="{0FFBCEA7-1343-964D-AE6B-D6320DD9C52D}" type="presParOf" srcId="{10B581D2-7DCC-1740-A5C6-76AB1D037778}" destId="{8E746D1E-4257-8D43-B57C-69EB2C1D1F6B}" srcOrd="1" destOrd="0" presId="urn:microsoft.com/office/officeart/2005/8/layout/orgChart1"/>
    <dgm:cxn modelId="{C1666E54-F284-8441-9109-298BEE76299D}" type="presParOf" srcId="{4DCA1864-C507-2842-857D-3E1F3E083403}" destId="{0CB42501-B5E0-8F42-A007-83196F75DDCE}" srcOrd="1" destOrd="0" presId="urn:microsoft.com/office/officeart/2005/8/layout/orgChart1"/>
    <dgm:cxn modelId="{1F975212-DF86-0942-862D-9801AA46545C}" type="presParOf" srcId="{4DCA1864-C507-2842-857D-3E1F3E083403}" destId="{DD79E7FF-C65C-A543-8829-28F9D6192DD3}" srcOrd="2" destOrd="0" presId="urn:microsoft.com/office/officeart/2005/8/layout/orgChart1"/>
    <dgm:cxn modelId="{587BE681-0508-3045-BB7A-CD488B2B7D9C}" type="presParOf" srcId="{EA73DDAA-50B1-9740-BC6F-664F7B5EE1FB}" destId="{44C11AA2-633C-9A45-BF07-5A0C57FA8065}" srcOrd="2" destOrd="0" presId="urn:microsoft.com/office/officeart/2005/8/layout/orgChart1"/>
    <dgm:cxn modelId="{6B09A6A8-5EA3-F346-9D14-94459D274568}" type="presParOf" srcId="{EA73DDAA-50B1-9740-BC6F-664F7B5EE1FB}" destId="{A905ECBB-353B-8640-A828-A313EE4A120F}" srcOrd="3" destOrd="0" presId="urn:microsoft.com/office/officeart/2005/8/layout/orgChart1"/>
    <dgm:cxn modelId="{1147F112-43A2-E847-8BB5-E2F06E838B9C}" type="presParOf" srcId="{A905ECBB-353B-8640-A828-A313EE4A120F}" destId="{6493CEAE-EA6A-FC40-ACFD-F35268EE7645}" srcOrd="0" destOrd="0" presId="urn:microsoft.com/office/officeart/2005/8/layout/orgChart1"/>
    <dgm:cxn modelId="{D86AC1C5-A5E5-3845-84A5-DE5480D51E98}" type="presParOf" srcId="{6493CEAE-EA6A-FC40-ACFD-F35268EE7645}" destId="{A2DE0FC6-CE87-8745-BF4F-B63E55FF0C7A}" srcOrd="0" destOrd="0" presId="urn:microsoft.com/office/officeart/2005/8/layout/orgChart1"/>
    <dgm:cxn modelId="{3C9F759F-27D9-9743-9787-12A1B8C9F0EF}" type="presParOf" srcId="{6493CEAE-EA6A-FC40-ACFD-F35268EE7645}" destId="{9F8D5329-1328-A54D-8FE5-D353D1BFAD37}" srcOrd="1" destOrd="0" presId="urn:microsoft.com/office/officeart/2005/8/layout/orgChart1"/>
    <dgm:cxn modelId="{551D3912-A39B-384C-9097-5D36F9CC6984}" type="presParOf" srcId="{A905ECBB-353B-8640-A828-A313EE4A120F}" destId="{B9D6CFC9-F7B3-D14E-9459-37E5A07F9997}" srcOrd="1" destOrd="0" presId="urn:microsoft.com/office/officeart/2005/8/layout/orgChart1"/>
    <dgm:cxn modelId="{AC009032-33CD-8547-B9E9-FCB250CFB2EC}" type="presParOf" srcId="{A905ECBB-353B-8640-A828-A313EE4A120F}" destId="{7DA5D381-D499-E545-A0CE-6C17FABFA66D}" srcOrd="2" destOrd="0" presId="urn:microsoft.com/office/officeart/2005/8/layout/orgChart1"/>
    <dgm:cxn modelId="{FD9E827D-C6CD-1C40-8EAF-2D6CD1BCA53D}" type="presParOf" srcId="{0D934220-4A26-ED46-B24B-AFCBA95F79C5}" destId="{EA19AE96-F2D5-8841-8EB8-364370336941}" srcOrd="2" destOrd="0" presId="urn:microsoft.com/office/officeart/2005/8/layout/orgChart1"/>
    <dgm:cxn modelId="{4E1145C3-157F-1E42-BE23-59167A9407D3}" type="presParOf" srcId="{EA19AE96-F2D5-8841-8EB8-364370336941}" destId="{B511232D-4F99-DB4B-8689-F99ABE16C0D1}" srcOrd="0" destOrd="0" presId="urn:microsoft.com/office/officeart/2005/8/layout/orgChart1"/>
    <dgm:cxn modelId="{2077FA5D-73E7-464C-9A07-9DE92A600925}" type="presParOf" srcId="{EA19AE96-F2D5-8841-8EB8-364370336941}" destId="{6DEF9D81-A45B-1A43-BB5A-BB93A8EC34EE}" srcOrd="1" destOrd="0" presId="urn:microsoft.com/office/officeart/2005/8/layout/orgChart1"/>
    <dgm:cxn modelId="{425A0A78-01BE-B442-B53B-1A0064BCD270}" type="presParOf" srcId="{6DEF9D81-A45B-1A43-BB5A-BB93A8EC34EE}" destId="{BBBC303F-BF10-2744-B6B4-B56636881425}" srcOrd="0" destOrd="0" presId="urn:microsoft.com/office/officeart/2005/8/layout/orgChart1"/>
    <dgm:cxn modelId="{D8D65E1A-8F00-C143-87E8-AC6D06365269}" type="presParOf" srcId="{BBBC303F-BF10-2744-B6B4-B56636881425}" destId="{5FCA2323-A5B8-3A45-B85B-3E86301AB208}" srcOrd="0" destOrd="0" presId="urn:microsoft.com/office/officeart/2005/8/layout/orgChart1"/>
    <dgm:cxn modelId="{F0B1BBEA-D620-2149-B6F6-5B8246757A2F}" type="presParOf" srcId="{BBBC303F-BF10-2744-B6B4-B56636881425}" destId="{955A3346-2DE1-1D40-9B7F-3E071B66A7D4}" srcOrd="1" destOrd="0" presId="urn:microsoft.com/office/officeart/2005/8/layout/orgChart1"/>
    <dgm:cxn modelId="{1D900167-E2CE-F040-BD49-D1403B69AD5D}" type="presParOf" srcId="{6DEF9D81-A45B-1A43-BB5A-BB93A8EC34EE}" destId="{DB47A83F-E8D8-6248-9DC9-E4B18CB71D4B}" srcOrd="1" destOrd="0" presId="urn:microsoft.com/office/officeart/2005/8/layout/orgChart1"/>
    <dgm:cxn modelId="{A841C33B-E7EB-5A41-83DA-42F26E0839D6}" type="presParOf" srcId="{DB47A83F-E8D8-6248-9DC9-E4B18CB71D4B}" destId="{23AF92AC-0943-0349-B865-6A4B35CC1228}" srcOrd="0" destOrd="0" presId="urn:microsoft.com/office/officeart/2005/8/layout/orgChart1"/>
    <dgm:cxn modelId="{5B838952-B7E8-EA44-9E92-3E27832358A8}" type="presParOf" srcId="{DB47A83F-E8D8-6248-9DC9-E4B18CB71D4B}" destId="{53A97E68-2680-DA44-9E65-12C26C55C472}" srcOrd="1" destOrd="0" presId="urn:microsoft.com/office/officeart/2005/8/layout/orgChart1"/>
    <dgm:cxn modelId="{19F9C647-726F-BD42-B81F-08E12648CE3E}" type="presParOf" srcId="{53A97E68-2680-DA44-9E65-12C26C55C472}" destId="{711CC90D-C5B3-3D46-A102-A9E0A007671F}" srcOrd="0" destOrd="0" presId="urn:microsoft.com/office/officeart/2005/8/layout/orgChart1"/>
    <dgm:cxn modelId="{E1DC628D-9CBC-8349-A201-E20EBC273720}" type="presParOf" srcId="{711CC90D-C5B3-3D46-A102-A9E0A007671F}" destId="{FB1B66C5-ECE2-4742-AD8A-8CEA0B515B5C}" srcOrd="0" destOrd="0" presId="urn:microsoft.com/office/officeart/2005/8/layout/orgChart1"/>
    <dgm:cxn modelId="{2010838D-C156-084C-9DBE-7E9143CA1F29}" type="presParOf" srcId="{711CC90D-C5B3-3D46-A102-A9E0A007671F}" destId="{6B99EF69-4ABD-7245-B78A-20D7121A0FFF}" srcOrd="1" destOrd="0" presId="urn:microsoft.com/office/officeart/2005/8/layout/orgChart1"/>
    <dgm:cxn modelId="{9ECE3289-63E3-A24F-BD4F-132AE3EEF32E}" type="presParOf" srcId="{53A97E68-2680-DA44-9E65-12C26C55C472}" destId="{F2E38571-2D7B-6847-9CAF-E5B40D2D09F6}" srcOrd="1" destOrd="0" presId="urn:microsoft.com/office/officeart/2005/8/layout/orgChart1"/>
    <dgm:cxn modelId="{006F6027-51E8-2242-B46C-3C86BAC0C784}" type="presParOf" srcId="{53A97E68-2680-DA44-9E65-12C26C55C472}" destId="{6C3E014B-7ABB-A746-B0BA-E0CC4823CA15}" srcOrd="2" destOrd="0" presId="urn:microsoft.com/office/officeart/2005/8/layout/orgChart1"/>
    <dgm:cxn modelId="{74BF0CAB-B6D8-2740-81E5-5F05EF6B90BA}" type="presParOf" srcId="{DB47A83F-E8D8-6248-9DC9-E4B18CB71D4B}" destId="{43CC1F6D-A5D7-3347-B8DF-FB6C28C7F6F8}" srcOrd="2" destOrd="0" presId="urn:microsoft.com/office/officeart/2005/8/layout/orgChart1"/>
    <dgm:cxn modelId="{C2C94649-3550-2841-8A7C-1F93F5822809}" type="presParOf" srcId="{DB47A83F-E8D8-6248-9DC9-E4B18CB71D4B}" destId="{CE11106A-2581-874C-BD38-3E4BD78673AE}" srcOrd="3" destOrd="0" presId="urn:microsoft.com/office/officeart/2005/8/layout/orgChart1"/>
    <dgm:cxn modelId="{F97D7CFE-FD60-8A4C-A1E3-1C930DDC2B81}" type="presParOf" srcId="{CE11106A-2581-874C-BD38-3E4BD78673AE}" destId="{BA71E78F-8295-9C4B-8BD1-64D31C5D2560}" srcOrd="0" destOrd="0" presId="urn:microsoft.com/office/officeart/2005/8/layout/orgChart1"/>
    <dgm:cxn modelId="{658EB804-C886-BC49-AD68-E269BB313144}" type="presParOf" srcId="{BA71E78F-8295-9C4B-8BD1-64D31C5D2560}" destId="{7478CB42-E10F-7345-BDFA-499C29712C43}" srcOrd="0" destOrd="0" presId="urn:microsoft.com/office/officeart/2005/8/layout/orgChart1"/>
    <dgm:cxn modelId="{A0F4EE48-DEAA-374F-9C4B-593CCFE0BF4C}" type="presParOf" srcId="{BA71E78F-8295-9C4B-8BD1-64D31C5D2560}" destId="{BF4196B4-2FE9-8A4E-B45D-31A8F9C69CA2}" srcOrd="1" destOrd="0" presId="urn:microsoft.com/office/officeart/2005/8/layout/orgChart1"/>
    <dgm:cxn modelId="{EDC2062D-B248-6E4D-BD9E-A1AF29C818DD}" type="presParOf" srcId="{CE11106A-2581-874C-BD38-3E4BD78673AE}" destId="{1B0C15F1-771A-A541-A2AD-6A16E02F873C}" srcOrd="1" destOrd="0" presId="urn:microsoft.com/office/officeart/2005/8/layout/orgChart1"/>
    <dgm:cxn modelId="{789DA847-370F-1841-9DED-46E4FB602AFB}" type="presParOf" srcId="{CE11106A-2581-874C-BD38-3E4BD78673AE}" destId="{54F6B1FD-7321-BC48-B049-1F772442E791}" srcOrd="2" destOrd="0" presId="urn:microsoft.com/office/officeart/2005/8/layout/orgChart1"/>
    <dgm:cxn modelId="{94C04B78-DB0D-EC4B-8162-F89812794467}" type="presParOf" srcId="{6DEF9D81-A45B-1A43-BB5A-BB93A8EC34EE}" destId="{EA7A7E27-CB16-5849-9181-D0B6B4A35C42}" srcOrd="2" destOrd="0" presId="urn:microsoft.com/office/officeart/2005/8/layout/orgChart1"/>
    <dgm:cxn modelId="{CF2A118A-7207-CF42-AFF6-7738789CEE96}" type="presParOf" srcId="{EA19AE96-F2D5-8841-8EB8-364370336941}" destId="{6C679768-53FA-1D43-B7DF-C8FE3CA4A123}" srcOrd="2" destOrd="0" presId="urn:microsoft.com/office/officeart/2005/8/layout/orgChart1"/>
    <dgm:cxn modelId="{DAA149A5-2E2A-9A47-8350-8D2E4A0D6CE2}" type="presParOf" srcId="{EA19AE96-F2D5-8841-8EB8-364370336941}" destId="{DB2C97A1-4037-1247-815A-1429F9EAA58A}" srcOrd="3" destOrd="0" presId="urn:microsoft.com/office/officeart/2005/8/layout/orgChart1"/>
    <dgm:cxn modelId="{39E6CDDB-22A4-7E4B-AF53-9DB1344C9A4D}" type="presParOf" srcId="{DB2C97A1-4037-1247-815A-1429F9EAA58A}" destId="{E05C4406-C879-A74E-8636-C767D238D9C2}" srcOrd="0" destOrd="0" presId="urn:microsoft.com/office/officeart/2005/8/layout/orgChart1"/>
    <dgm:cxn modelId="{582DCC3B-8722-4044-8188-666D23CD381C}" type="presParOf" srcId="{E05C4406-C879-A74E-8636-C767D238D9C2}" destId="{47F791D4-50DC-974B-9C0A-F0C9A6271B10}" srcOrd="0" destOrd="0" presId="urn:microsoft.com/office/officeart/2005/8/layout/orgChart1"/>
    <dgm:cxn modelId="{0F81CF18-2F0F-FB4A-BE5C-14EB2C883CB3}" type="presParOf" srcId="{E05C4406-C879-A74E-8636-C767D238D9C2}" destId="{7113B009-4B9C-DC4B-BF36-1FA59C27D482}" srcOrd="1" destOrd="0" presId="urn:microsoft.com/office/officeart/2005/8/layout/orgChart1"/>
    <dgm:cxn modelId="{14AC1300-4C2A-8045-8C03-D7D9523C0CE1}" type="presParOf" srcId="{DB2C97A1-4037-1247-815A-1429F9EAA58A}" destId="{CE545515-1514-3041-8CD8-19A9307242D3}" srcOrd="1" destOrd="0" presId="urn:microsoft.com/office/officeart/2005/8/layout/orgChart1"/>
    <dgm:cxn modelId="{3FC9AE59-6A37-A840-BB04-4526C5D2ACDA}" type="presParOf" srcId="{DB2C97A1-4037-1247-815A-1429F9EAA58A}" destId="{0FFE8E85-5EF7-D648-A220-8F40F22099F2}" srcOrd="2" destOrd="0" presId="urn:microsoft.com/office/officeart/2005/8/layout/orgChart1"/>
    <dgm:cxn modelId="{627FE3EF-7C75-E546-BD3A-8A4878548C0F}" type="presParOf" srcId="{EA19AE96-F2D5-8841-8EB8-364370336941}" destId="{E15973F8-ADBE-9F4F-A193-39E8DE6DC7CE}" srcOrd="4" destOrd="0" presId="urn:microsoft.com/office/officeart/2005/8/layout/orgChart1"/>
    <dgm:cxn modelId="{5AB5F6F7-0DDE-9F44-A52F-4427EFF973E2}" type="presParOf" srcId="{EA19AE96-F2D5-8841-8EB8-364370336941}" destId="{2883B7EF-79F0-CE4C-A486-17966D679CD7}" srcOrd="5" destOrd="0" presId="urn:microsoft.com/office/officeart/2005/8/layout/orgChart1"/>
    <dgm:cxn modelId="{C7D17F79-B5EB-B34D-8E0A-A2C206AD1C6A}" type="presParOf" srcId="{2883B7EF-79F0-CE4C-A486-17966D679CD7}" destId="{329F3FFF-743F-0F4F-B70D-E95B6076A5FA}" srcOrd="0" destOrd="0" presId="urn:microsoft.com/office/officeart/2005/8/layout/orgChart1"/>
    <dgm:cxn modelId="{958C8CF9-28F5-4940-9A22-CC205C3B1AF4}" type="presParOf" srcId="{329F3FFF-743F-0F4F-B70D-E95B6076A5FA}" destId="{841F44AF-1149-524F-AAAD-ACAF685DF367}" srcOrd="0" destOrd="0" presId="urn:microsoft.com/office/officeart/2005/8/layout/orgChart1"/>
    <dgm:cxn modelId="{D0CCE694-1F3D-5C4A-A8E1-CF779DAE5CAF}" type="presParOf" srcId="{329F3FFF-743F-0F4F-B70D-E95B6076A5FA}" destId="{71B7C63C-72F2-8849-A49C-EFB7AF50B9AF}" srcOrd="1" destOrd="0" presId="urn:microsoft.com/office/officeart/2005/8/layout/orgChart1"/>
    <dgm:cxn modelId="{4F4C901D-8667-EA40-BD04-0EBB00021E41}" type="presParOf" srcId="{2883B7EF-79F0-CE4C-A486-17966D679CD7}" destId="{FEACCD2A-3B41-CB4B-8CF4-078C9E81042A}" srcOrd="1" destOrd="0" presId="urn:microsoft.com/office/officeart/2005/8/layout/orgChart1"/>
    <dgm:cxn modelId="{91E07A99-436E-F04B-B468-AF48B64FE861}" type="presParOf" srcId="{FEACCD2A-3B41-CB4B-8CF4-078C9E81042A}" destId="{CB3CF651-FB82-004E-B6BA-575DC1BA4416}" srcOrd="0" destOrd="0" presId="urn:microsoft.com/office/officeart/2005/8/layout/orgChart1"/>
    <dgm:cxn modelId="{AAADBD60-5641-3844-9595-33717745A541}" type="presParOf" srcId="{FEACCD2A-3B41-CB4B-8CF4-078C9E81042A}" destId="{3DB03ED8-96EA-AC40-9BB3-4D220EDE9C1C}" srcOrd="1" destOrd="0" presId="urn:microsoft.com/office/officeart/2005/8/layout/orgChart1"/>
    <dgm:cxn modelId="{94D71BEC-2D6F-3E4E-939E-74590A3B857D}" type="presParOf" srcId="{3DB03ED8-96EA-AC40-9BB3-4D220EDE9C1C}" destId="{C658A390-7D22-C645-BC69-FC0B3E067F34}" srcOrd="0" destOrd="0" presId="urn:microsoft.com/office/officeart/2005/8/layout/orgChart1"/>
    <dgm:cxn modelId="{FC616BE6-3FA1-5C4C-9711-C28475554920}" type="presParOf" srcId="{C658A390-7D22-C645-BC69-FC0B3E067F34}" destId="{31F0517D-DA6B-4341-8FA2-9229664A5EDD}" srcOrd="0" destOrd="0" presId="urn:microsoft.com/office/officeart/2005/8/layout/orgChart1"/>
    <dgm:cxn modelId="{C1F1E4F5-C5AC-3C48-B90F-CAED5115227A}" type="presParOf" srcId="{C658A390-7D22-C645-BC69-FC0B3E067F34}" destId="{C38740BE-E556-DE49-A066-FFE45F4395D4}" srcOrd="1" destOrd="0" presId="urn:microsoft.com/office/officeart/2005/8/layout/orgChart1"/>
    <dgm:cxn modelId="{EBE42B16-3414-C143-B10E-628831A1AC2A}" type="presParOf" srcId="{3DB03ED8-96EA-AC40-9BB3-4D220EDE9C1C}" destId="{4E2A749F-387C-D74F-BB68-F4180461399B}" srcOrd="1" destOrd="0" presId="urn:microsoft.com/office/officeart/2005/8/layout/orgChart1"/>
    <dgm:cxn modelId="{DACBE420-5713-074B-83F0-E0BE2B73E20D}" type="presParOf" srcId="{3DB03ED8-96EA-AC40-9BB3-4D220EDE9C1C}" destId="{39C186F5-FC54-344B-B64F-1AE38002B0E0}" srcOrd="2" destOrd="0" presId="urn:microsoft.com/office/officeart/2005/8/layout/orgChart1"/>
    <dgm:cxn modelId="{89DCF41E-4AED-EA4B-A26C-3368DF0EF4AA}" type="presParOf" srcId="{FEACCD2A-3B41-CB4B-8CF4-078C9E81042A}" destId="{49F2FFC5-5DA3-2C4C-9F33-F77A9EA9043C}" srcOrd="2" destOrd="0" presId="urn:microsoft.com/office/officeart/2005/8/layout/orgChart1"/>
    <dgm:cxn modelId="{FB1A809C-B37A-DB40-B055-92A5F5B729EF}" type="presParOf" srcId="{FEACCD2A-3B41-CB4B-8CF4-078C9E81042A}" destId="{47423C28-2CF2-814D-AEDA-63D6774FC7AA}" srcOrd="3" destOrd="0" presId="urn:microsoft.com/office/officeart/2005/8/layout/orgChart1"/>
    <dgm:cxn modelId="{54EAD68E-C4C9-6144-8D86-4510B4A6AAE2}" type="presParOf" srcId="{47423C28-2CF2-814D-AEDA-63D6774FC7AA}" destId="{1F3EEEB7-16E3-0C4D-9819-534A43671E39}" srcOrd="0" destOrd="0" presId="urn:microsoft.com/office/officeart/2005/8/layout/orgChart1"/>
    <dgm:cxn modelId="{D5E83C07-ABED-6346-8B17-798AF98A8F85}" type="presParOf" srcId="{1F3EEEB7-16E3-0C4D-9819-534A43671E39}" destId="{B0557481-11E6-4D4F-A4B6-9E90FBD59923}" srcOrd="0" destOrd="0" presId="urn:microsoft.com/office/officeart/2005/8/layout/orgChart1"/>
    <dgm:cxn modelId="{D133C8B7-A8F5-8F44-8C94-974AC7DDD0FA}" type="presParOf" srcId="{1F3EEEB7-16E3-0C4D-9819-534A43671E39}" destId="{22655D2F-BAD2-854C-9C1D-F769D14581DC}" srcOrd="1" destOrd="0" presId="urn:microsoft.com/office/officeart/2005/8/layout/orgChart1"/>
    <dgm:cxn modelId="{FDD8A9B2-86B0-034A-906F-DC6E2B602A6D}" type="presParOf" srcId="{47423C28-2CF2-814D-AEDA-63D6774FC7AA}" destId="{E3A90981-BA61-7347-9E2A-AEA7937AA950}" srcOrd="1" destOrd="0" presId="urn:microsoft.com/office/officeart/2005/8/layout/orgChart1"/>
    <dgm:cxn modelId="{5C806055-7175-8F49-9550-C174CE449A29}" type="presParOf" srcId="{47423C28-2CF2-814D-AEDA-63D6774FC7AA}" destId="{91F03594-BAF0-364A-BA3C-E9782B5C377F}" srcOrd="2" destOrd="0" presId="urn:microsoft.com/office/officeart/2005/8/layout/orgChart1"/>
    <dgm:cxn modelId="{9CA7FE62-99E0-DD40-83FC-5C7DBD04A369}"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r>
            <a:rPr lang="en-GB" sz="1400"/>
            <a:t>Civil society</a:t>
          </a:r>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FEC1510B-58CB-F443-83BE-A941BA108C19}" type="presOf" srcId="{924D9551-C5D2-2D4B-A9BC-A1003813A321}" destId="{6C679768-53FA-1D43-B7DF-C8FE3CA4A123}" srcOrd="0" destOrd="0" presId="urn:microsoft.com/office/officeart/2005/8/layout/orgChart1"/>
    <dgm:cxn modelId="{A36A410C-BF2B-864B-BCC3-33D0BA38831A}" type="presOf" srcId="{5AE3633F-1AD1-2343-B469-DE7E5B219E9C}" destId="{9D06C13A-A755-9048-B997-499C54DFB67B}" srcOrd="0" destOrd="0" presId="urn:microsoft.com/office/officeart/2005/8/layout/orgChart1"/>
    <dgm:cxn modelId="{24CB820E-7170-0C4D-A417-161EFE2FB945}" type="presOf" srcId="{3F30F544-0926-7D48-9240-6E2E6A56DB46}" destId="{C38740BE-E556-DE49-A066-FFE45F4395D4}" srcOrd="1" destOrd="0" presId="urn:microsoft.com/office/officeart/2005/8/layout/orgChart1"/>
    <dgm:cxn modelId="{27A6F90E-C488-AB43-9AE9-28A59D433D40}" type="presOf" srcId="{CAD1FC8A-9A63-F24C-8219-F5EBBEF533FD}" destId="{BF4196B4-2FE9-8A4E-B45D-31A8F9C69CA2}" srcOrd="1" destOrd="0" presId="urn:microsoft.com/office/officeart/2005/8/layout/orgChart1"/>
    <dgm:cxn modelId="{EF59AD11-A59F-8945-983D-61FB1EA25A40}" type="presOf" srcId="{15756E45-319B-5C4D-8E3D-88F0A99EFADB}" destId="{9F8D5329-1328-A54D-8FE5-D353D1BFAD37}" srcOrd="1" destOrd="0" presId="urn:microsoft.com/office/officeart/2005/8/layout/orgChart1"/>
    <dgm:cxn modelId="{0925E71D-B21E-EB45-A346-64AF3CDC195D}" type="presOf" srcId="{534DC4FE-2BC8-BE44-9CE4-4CD1036E2064}" destId="{22655D2F-BAD2-854C-9C1D-F769D14581DC}"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D9778C23-6ADF-224E-9F9E-7D50A5E74692}" type="presOf" srcId="{58FDAFB3-831E-4F4C-9FC3-C17AB89B2F4E}" destId="{43CC1F6D-A5D7-3347-B8DF-FB6C28C7F6F8}" srcOrd="0" destOrd="0" presId="urn:microsoft.com/office/officeart/2005/8/layout/orgChart1"/>
    <dgm:cxn modelId="{D5627C26-D618-0D4D-92F2-030B7A946666}" type="presOf" srcId="{CF1FE02F-D37D-BE4B-9F49-4E62FEA2B082}" destId="{8E746D1E-4257-8D43-B57C-69EB2C1D1F6B}" srcOrd="1" destOrd="0" presId="urn:microsoft.com/office/officeart/2005/8/layout/orgChart1"/>
    <dgm:cxn modelId="{A8FCC933-945A-194D-AA00-F2FA29F68CAC}" type="presOf" srcId="{144EE52A-049A-564A-9EFE-495ED1B6973D}" destId="{CB3CF651-FB82-004E-B6BA-575DC1BA4416}" srcOrd="0" destOrd="0" presId="urn:microsoft.com/office/officeart/2005/8/layout/orgChart1"/>
    <dgm:cxn modelId="{610C5837-7F02-1747-8A3E-55E336A7A910}" type="presOf" srcId="{46E93214-FC33-E441-B843-F726AB283037}" destId="{23AF92AC-0943-0349-B865-6A4B35CC1228}" srcOrd="0" destOrd="0" presId="urn:microsoft.com/office/officeart/2005/8/layout/orgChart1"/>
    <dgm:cxn modelId="{6E7C9B38-A5F9-9E44-AE18-458637E91B67}" type="presOf" srcId="{534DC4FE-2BC8-BE44-9CE4-4CD1036E2064}" destId="{B0557481-11E6-4D4F-A4B6-9E90FBD59923}" srcOrd="0" destOrd="0" presId="urn:microsoft.com/office/officeart/2005/8/layout/orgChart1"/>
    <dgm:cxn modelId="{C1617260-2E71-7B40-902B-3DB12EEE5186}" type="presOf" srcId="{F8C3B1F7-A660-874A-AB6A-006F880A5D2E}" destId="{44C11AA2-633C-9A45-BF07-5A0C57FA8065}" srcOrd="0" destOrd="0" presId="urn:microsoft.com/office/officeart/2005/8/layout/orgChart1"/>
    <dgm:cxn modelId="{11047341-183B-5D4C-BA2C-FF6DB899758C}" type="presOf" srcId="{8C0A58E9-6CBF-4247-8523-84F61AB319B1}" destId="{5AB83ABE-FF00-E145-87C6-9BCAE08822C6}" srcOrd="1"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C0216D45-ED46-FF42-8428-64A1D5E9759E}" type="presOf" srcId="{CF1FE02F-D37D-BE4B-9F49-4E62FEA2B082}" destId="{318E3D97-10BA-CE40-B9B5-B43B4EE89E18}" srcOrd="0" destOrd="0" presId="urn:microsoft.com/office/officeart/2005/8/layout/orgChart1"/>
    <dgm:cxn modelId="{C9BCA64A-6A27-0E45-A1E2-C4ABE5086383}" type="presOf" srcId="{545ECFF4-30D0-E040-A00A-2EC4888F0964}" destId="{49F2FFC5-5DA3-2C4C-9F33-F77A9EA9043C}" srcOrd="0" destOrd="0" presId="urn:microsoft.com/office/officeart/2005/8/layout/orgChart1"/>
    <dgm:cxn modelId="{398FCF70-6FC8-234D-A836-762D979E05CC}" type="presOf" srcId="{2BBF3DC1-A351-3844-9DC1-569988E1E249}" destId="{B511232D-4F99-DB4B-8689-F99ABE16C0D1}"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AFF8E979-8648-5D4C-A4F3-F9AA6556CBEB}" srcId="{86093720-25EE-954A-8739-CAF70D670FE0}" destId="{F2B7A32C-A066-A44A-A4F4-D573FF7541BC}" srcOrd="0" destOrd="0" parTransId="{46E93214-FC33-E441-B843-F726AB283037}" sibTransId="{9B0F6451-7B14-8D46-8E8E-F5B02C4747AC}"/>
    <dgm:cxn modelId="{34E3FD7B-085E-3E46-B710-E7F54CF9B504}" type="presOf" srcId="{15756E45-319B-5C4D-8E3D-88F0A99EFADB}" destId="{A2DE0FC6-CE87-8745-BF4F-B63E55FF0C7A}" srcOrd="0" destOrd="0" presId="urn:microsoft.com/office/officeart/2005/8/layout/orgChart1"/>
    <dgm:cxn modelId="{D7C2117E-1551-084C-A18E-ADDDF660A0D1}" type="presOf" srcId="{F2B7A32C-A066-A44A-A4F4-D573FF7541BC}" destId="{FB1B66C5-ECE2-4742-AD8A-8CEA0B515B5C}" srcOrd="0" destOrd="0" presId="urn:microsoft.com/office/officeart/2005/8/layout/orgChart1"/>
    <dgm:cxn modelId="{A3E9CB7F-F25B-EA48-A82E-5CAAE43B4CB5}" type="presOf" srcId="{C45E9EC4-7E9B-AF42-92F7-AF0A35D276AE}" destId="{47F791D4-50DC-974B-9C0A-F0C9A6271B10}" srcOrd="0" destOrd="0" presId="urn:microsoft.com/office/officeart/2005/8/layout/orgChart1"/>
    <dgm:cxn modelId="{863BFD83-3EA8-0C46-B8D1-95A0260C7737}" type="presOf" srcId="{3F30F544-0926-7D48-9240-6E2E6A56DB46}" destId="{31F0517D-DA6B-4341-8FA2-9229664A5EDD}" srcOrd="0" destOrd="0" presId="urn:microsoft.com/office/officeart/2005/8/layout/orgChart1"/>
    <dgm:cxn modelId="{9EE33D87-5953-6944-AE33-61E0E51B19FB}" type="presOf" srcId="{86093720-25EE-954A-8739-CAF70D670FE0}" destId="{5FCA2323-A5B8-3A45-B85B-3E86301AB208}"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706244B3-9CA5-924F-87EA-84107194BFE4}" type="presOf" srcId="{81D6C1B8-8746-154B-889A-0739622EB289}" destId="{4611DB10-9E3C-F345-954D-185A5B591876}"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6509F7B4-8BC4-0344-B48A-7FD3A7C76D18}" type="presOf" srcId="{BF802B74-AED6-E94E-A1A9-DAE5C218F24C}" destId="{71B7C63C-72F2-8849-A49C-EFB7AF50B9AF}" srcOrd="1"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A5AEFCC3-8BF7-9246-8C7B-E1DAABD354F3}" srcId="{81D6C1B8-8746-154B-889A-0739622EB289}" destId="{8C0A58E9-6CBF-4247-8523-84F61AB319B1}" srcOrd="0" destOrd="0" parTransId="{DB6D115A-9E3A-1B42-9506-DA44349F78CC}" sibTransId="{95A40790-4F85-3345-836D-82BA81983BD9}"/>
    <dgm:cxn modelId="{FDA4F3C5-C97D-9848-BD5B-0AF071D038B2}" type="presOf" srcId="{C45E9EC4-7E9B-AF42-92F7-AF0A35D276AE}" destId="{7113B009-4B9C-DC4B-BF36-1FA59C27D482}" srcOrd="1" destOrd="0" presId="urn:microsoft.com/office/officeart/2005/8/layout/orgChart1"/>
    <dgm:cxn modelId="{1A14D9D0-F75F-A043-9128-93D1B89EA08B}" type="presOf" srcId="{8C0A58E9-6CBF-4247-8523-84F61AB319B1}" destId="{9C844587-74B0-6740-8160-3A98F8763E1F}" srcOrd="0" destOrd="0" presId="urn:microsoft.com/office/officeart/2005/8/layout/orgChart1"/>
    <dgm:cxn modelId="{FF40E7D0-373E-C74F-9565-E8D4FA3EB0D0}" type="presOf" srcId="{F2B7A32C-A066-A44A-A4F4-D573FF7541BC}" destId="{6B99EF69-4ABD-7245-B78A-20D7121A0FFF}" srcOrd="1" destOrd="0" presId="urn:microsoft.com/office/officeart/2005/8/layout/orgChart1"/>
    <dgm:cxn modelId="{D19BA4DC-CC6E-D243-A367-5225FC8647D1}" type="presOf" srcId="{CAD1FC8A-9A63-F24C-8219-F5EBBEF533FD}" destId="{7478CB42-E10F-7345-BDFA-499C29712C43}"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BAFFC1E3-0B91-D442-926D-E157F224F113}" type="presOf" srcId="{BF802B74-AED6-E94E-A1A9-DAE5C218F24C}" destId="{841F44AF-1149-524F-AAAD-ACAF685DF367}" srcOrd="0"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BCE5DCF2-0741-CC49-94D0-C90A840F9BB3}" type="presOf" srcId="{F042A339-677F-1840-9A19-CC7B3407BF75}" destId="{E15973F8-ADBE-9F4F-A193-39E8DE6DC7CE}" srcOrd="0" destOrd="0" presId="urn:microsoft.com/office/officeart/2005/8/layout/orgChart1"/>
    <dgm:cxn modelId="{FCB08BFE-E8F8-0648-A81E-A89A700AF4B6}" type="presOf" srcId="{86093720-25EE-954A-8739-CAF70D670FE0}" destId="{955A3346-2DE1-1D40-9B7F-3E071B66A7D4}" srcOrd="1" destOrd="0" presId="urn:microsoft.com/office/officeart/2005/8/layout/orgChart1"/>
    <dgm:cxn modelId="{457D237A-1728-7549-A839-904935769F13}" type="presParOf" srcId="{4611DB10-9E3C-F345-954D-185A5B591876}" destId="{0D934220-4A26-ED46-B24B-AFCBA95F79C5}" srcOrd="0" destOrd="0" presId="urn:microsoft.com/office/officeart/2005/8/layout/orgChart1"/>
    <dgm:cxn modelId="{2F7886C6-4236-FB49-891E-3EE41FDD0111}" type="presParOf" srcId="{0D934220-4A26-ED46-B24B-AFCBA95F79C5}" destId="{EA23BDE4-98D3-5F47-9833-8D0B00139122}" srcOrd="0" destOrd="0" presId="urn:microsoft.com/office/officeart/2005/8/layout/orgChart1"/>
    <dgm:cxn modelId="{359FE087-4DE2-BD44-BA6A-9C6DEA631134}" type="presParOf" srcId="{EA23BDE4-98D3-5F47-9833-8D0B00139122}" destId="{9C844587-74B0-6740-8160-3A98F8763E1F}" srcOrd="0" destOrd="0" presId="urn:microsoft.com/office/officeart/2005/8/layout/orgChart1"/>
    <dgm:cxn modelId="{523ED949-EACB-D34F-A6CF-9D8140B48DCA}" type="presParOf" srcId="{EA23BDE4-98D3-5F47-9833-8D0B00139122}" destId="{5AB83ABE-FF00-E145-87C6-9BCAE08822C6}" srcOrd="1" destOrd="0" presId="urn:microsoft.com/office/officeart/2005/8/layout/orgChart1"/>
    <dgm:cxn modelId="{622273E2-0974-3048-9779-C6131DB5A053}" type="presParOf" srcId="{0D934220-4A26-ED46-B24B-AFCBA95F79C5}" destId="{EA73DDAA-50B1-9740-BC6F-664F7B5EE1FB}" srcOrd="1" destOrd="0" presId="urn:microsoft.com/office/officeart/2005/8/layout/orgChart1"/>
    <dgm:cxn modelId="{E03B8675-539D-4949-AEFB-EAA8CA4BC495}" type="presParOf" srcId="{EA73DDAA-50B1-9740-BC6F-664F7B5EE1FB}" destId="{9D06C13A-A755-9048-B997-499C54DFB67B}" srcOrd="0" destOrd="0" presId="urn:microsoft.com/office/officeart/2005/8/layout/orgChart1"/>
    <dgm:cxn modelId="{16FD9932-BDD7-7841-950B-84612073BB54}" type="presParOf" srcId="{EA73DDAA-50B1-9740-BC6F-664F7B5EE1FB}" destId="{4DCA1864-C507-2842-857D-3E1F3E083403}" srcOrd="1" destOrd="0" presId="urn:microsoft.com/office/officeart/2005/8/layout/orgChart1"/>
    <dgm:cxn modelId="{9E000274-22C4-9A42-9FA2-1F6CFCF9C1E9}" type="presParOf" srcId="{4DCA1864-C507-2842-857D-3E1F3E083403}" destId="{10B581D2-7DCC-1740-A5C6-76AB1D037778}" srcOrd="0" destOrd="0" presId="urn:microsoft.com/office/officeart/2005/8/layout/orgChart1"/>
    <dgm:cxn modelId="{C023AD58-1127-3D4C-B136-64D20121EEAF}" type="presParOf" srcId="{10B581D2-7DCC-1740-A5C6-76AB1D037778}" destId="{318E3D97-10BA-CE40-B9B5-B43B4EE89E18}" srcOrd="0" destOrd="0" presId="urn:microsoft.com/office/officeart/2005/8/layout/orgChart1"/>
    <dgm:cxn modelId="{2E78CED1-06FD-7D42-92E4-B13C7829EAD9}" type="presParOf" srcId="{10B581D2-7DCC-1740-A5C6-76AB1D037778}" destId="{8E746D1E-4257-8D43-B57C-69EB2C1D1F6B}" srcOrd="1" destOrd="0" presId="urn:microsoft.com/office/officeart/2005/8/layout/orgChart1"/>
    <dgm:cxn modelId="{898E0729-B9E0-C149-90EB-DEEB102C740A}" type="presParOf" srcId="{4DCA1864-C507-2842-857D-3E1F3E083403}" destId="{0CB42501-B5E0-8F42-A007-83196F75DDCE}" srcOrd="1" destOrd="0" presId="urn:microsoft.com/office/officeart/2005/8/layout/orgChart1"/>
    <dgm:cxn modelId="{F6288376-736E-804A-A389-8724A556623F}" type="presParOf" srcId="{4DCA1864-C507-2842-857D-3E1F3E083403}" destId="{DD79E7FF-C65C-A543-8829-28F9D6192DD3}" srcOrd="2" destOrd="0" presId="urn:microsoft.com/office/officeart/2005/8/layout/orgChart1"/>
    <dgm:cxn modelId="{929864AE-81CB-D34C-A1CB-963327BFD93F}" type="presParOf" srcId="{EA73DDAA-50B1-9740-BC6F-664F7B5EE1FB}" destId="{44C11AA2-633C-9A45-BF07-5A0C57FA8065}" srcOrd="2" destOrd="0" presId="urn:microsoft.com/office/officeart/2005/8/layout/orgChart1"/>
    <dgm:cxn modelId="{0BFB7DDC-DABA-444E-B58E-7E5D5BC85D40}" type="presParOf" srcId="{EA73DDAA-50B1-9740-BC6F-664F7B5EE1FB}" destId="{A905ECBB-353B-8640-A828-A313EE4A120F}" srcOrd="3" destOrd="0" presId="urn:microsoft.com/office/officeart/2005/8/layout/orgChart1"/>
    <dgm:cxn modelId="{037D244B-C35B-5246-ACA3-E48C7909DFA7}" type="presParOf" srcId="{A905ECBB-353B-8640-A828-A313EE4A120F}" destId="{6493CEAE-EA6A-FC40-ACFD-F35268EE7645}" srcOrd="0" destOrd="0" presId="urn:microsoft.com/office/officeart/2005/8/layout/orgChart1"/>
    <dgm:cxn modelId="{4FB595BF-E121-0A45-B168-8CF0D63462F9}" type="presParOf" srcId="{6493CEAE-EA6A-FC40-ACFD-F35268EE7645}" destId="{A2DE0FC6-CE87-8745-BF4F-B63E55FF0C7A}" srcOrd="0" destOrd="0" presId="urn:microsoft.com/office/officeart/2005/8/layout/orgChart1"/>
    <dgm:cxn modelId="{C8652BCF-7B36-F949-BCA6-EF4BF3EA9E23}" type="presParOf" srcId="{6493CEAE-EA6A-FC40-ACFD-F35268EE7645}" destId="{9F8D5329-1328-A54D-8FE5-D353D1BFAD37}" srcOrd="1" destOrd="0" presId="urn:microsoft.com/office/officeart/2005/8/layout/orgChart1"/>
    <dgm:cxn modelId="{5307C852-E6ED-2A40-BCAB-4C665D05FA17}" type="presParOf" srcId="{A905ECBB-353B-8640-A828-A313EE4A120F}" destId="{B9D6CFC9-F7B3-D14E-9459-37E5A07F9997}" srcOrd="1" destOrd="0" presId="urn:microsoft.com/office/officeart/2005/8/layout/orgChart1"/>
    <dgm:cxn modelId="{DAB9C312-DBE0-7440-BDA2-6C56D3A3E5C0}" type="presParOf" srcId="{A905ECBB-353B-8640-A828-A313EE4A120F}" destId="{7DA5D381-D499-E545-A0CE-6C17FABFA66D}" srcOrd="2" destOrd="0" presId="urn:microsoft.com/office/officeart/2005/8/layout/orgChart1"/>
    <dgm:cxn modelId="{71C9FA2B-A2B7-FB4F-834D-2181469BE3F1}" type="presParOf" srcId="{0D934220-4A26-ED46-B24B-AFCBA95F79C5}" destId="{EA19AE96-F2D5-8841-8EB8-364370336941}" srcOrd="2" destOrd="0" presId="urn:microsoft.com/office/officeart/2005/8/layout/orgChart1"/>
    <dgm:cxn modelId="{E7C6AC2E-AAD4-6341-9AE5-C0F40C3BAB6F}" type="presParOf" srcId="{EA19AE96-F2D5-8841-8EB8-364370336941}" destId="{B511232D-4F99-DB4B-8689-F99ABE16C0D1}" srcOrd="0" destOrd="0" presId="urn:microsoft.com/office/officeart/2005/8/layout/orgChart1"/>
    <dgm:cxn modelId="{4AFAD8F2-3400-824A-9B54-C4CE0F4D35EA}" type="presParOf" srcId="{EA19AE96-F2D5-8841-8EB8-364370336941}" destId="{6DEF9D81-A45B-1A43-BB5A-BB93A8EC34EE}" srcOrd="1" destOrd="0" presId="urn:microsoft.com/office/officeart/2005/8/layout/orgChart1"/>
    <dgm:cxn modelId="{6B5A61D5-5356-894C-AE66-9C6139BA25DD}" type="presParOf" srcId="{6DEF9D81-A45B-1A43-BB5A-BB93A8EC34EE}" destId="{BBBC303F-BF10-2744-B6B4-B56636881425}" srcOrd="0" destOrd="0" presId="urn:microsoft.com/office/officeart/2005/8/layout/orgChart1"/>
    <dgm:cxn modelId="{9A54E358-D327-3346-A439-612F9F8D6170}" type="presParOf" srcId="{BBBC303F-BF10-2744-B6B4-B56636881425}" destId="{5FCA2323-A5B8-3A45-B85B-3E86301AB208}" srcOrd="0" destOrd="0" presId="urn:microsoft.com/office/officeart/2005/8/layout/orgChart1"/>
    <dgm:cxn modelId="{2C700287-3605-534E-B8AF-32E671030C5B}" type="presParOf" srcId="{BBBC303F-BF10-2744-B6B4-B56636881425}" destId="{955A3346-2DE1-1D40-9B7F-3E071B66A7D4}" srcOrd="1" destOrd="0" presId="urn:microsoft.com/office/officeart/2005/8/layout/orgChart1"/>
    <dgm:cxn modelId="{459E9F35-DE30-674B-95CE-C9DE72821FC0}" type="presParOf" srcId="{6DEF9D81-A45B-1A43-BB5A-BB93A8EC34EE}" destId="{DB47A83F-E8D8-6248-9DC9-E4B18CB71D4B}" srcOrd="1" destOrd="0" presId="urn:microsoft.com/office/officeart/2005/8/layout/orgChart1"/>
    <dgm:cxn modelId="{EE048E4D-6D6A-1D47-9B99-0E94F42B8D8F}" type="presParOf" srcId="{DB47A83F-E8D8-6248-9DC9-E4B18CB71D4B}" destId="{23AF92AC-0943-0349-B865-6A4B35CC1228}" srcOrd="0" destOrd="0" presId="urn:microsoft.com/office/officeart/2005/8/layout/orgChart1"/>
    <dgm:cxn modelId="{66AC5A9F-F868-7A4E-B290-6FA283B73C93}" type="presParOf" srcId="{DB47A83F-E8D8-6248-9DC9-E4B18CB71D4B}" destId="{53A97E68-2680-DA44-9E65-12C26C55C472}" srcOrd="1" destOrd="0" presId="urn:microsoft.com/office/officeart/2005/8/layout/orgChart1"/>
    <dgm:cxn modelId="{5FFB4DC0-F9B5-FC4A-94DD-E5ACFD5E7174}" type="presParOf" srcId="{53A97E68-2680-DA44-9E65-12C26C55C472}" destId="{711CC90D-C5B3-3D46-A102-A9E0A007671F}" srcOrd="0" destOrd="0" presId="urn:microsoft.com/office/officeart/2005/8/layout/orgChart1"/>
    <dgm:cxn modelId="{3B3347B9-3CA2-394D-B63C-5E4CFB3E5563}" type="presParOf" srcId="{711CC90D-C5B3-3D46-A102-A9E0A007671F}" destId="{FB1B66C5-ECE2-4742-AD8A-8CEA0B515B5C}" srcOrd="0" destOrd="0" presId="urn:microsoft.com/office/officeart/2005/8/layout/orgChart1"/>
    <dgm:cxn modelId="{6B3C976C-1C65-F44C-90EE-929DF0680D0B}" type="presParOf" srcId="{711CC90D-C5B3-3D46-A102-A9E0A007671F}" destId="{6B99EF69-4ABD-7245-B78A-20D7121A0FFF}" srcOrd="1" destOrd="0" presId="urn:microsoft.com/office/officeart/2005/8/layout/orgChart1"/>
    <dgm:cxn modelId="{CE0ECE74-06BB-4844-A48C-D8BB5C4DE6FC}" type="presParOf" srcId="{53A97E68-2680-DA44-9E65-12C26C55C472}" destId="{F2E38571-2D7B-6847-9CAF-E5B40D2D09F6}" srcOrd="1" destOrd="0" presId="urn:microsoft.com/office/officeart/2005/8/layout/orgChart1"/>
    <dgm:cxn modelId="{7A9C3FC5-960B-8F4A-9DF0-5FEB5631D120}" type="presParOf" srcId="{53A97E68-2680-DA44-9E65-12C26C55C472}" destId="{6C3E014B-7ABB-A746-B0BA-E0CC4823CA15}" srcOrd="2" destOrd="0" presId="urn:microsoft.com/office/officeart/2005/8/layout/orgChart1"/>
    <dgm:cxn modelId="{EFEBD2D3-110B-C348-98AF-1EFE164D150F}" type="presParOf" srcId="{DB47A83F-E8D8-6248-9DC9-E4B18CB71D4B}" destId="{43CC1F6D-A5D7-3347-B8DF-FB6C28C7F6F8}" srcOrd="2" destOrd="0" presId="urn:microsoft.com/office/officeart/2005/8/layout/orgChart1"/>
    <dgm:cxn modelId="{641BCFD3-305F-3C46-B93B-26B4619F92A5}" type="presParOf" srcId="{DB47A83F-E8D8-6248-9DC9-E4B18CB71D4B}" destId="{CE11106A-2581-874C-BD38-3E4BD78673AE}" srcOrd="3" destOrd="0" presId="urn:microsoft.com/office/officeart/2005/8/layout/orgChart1"/>
    <dgm:cxn modelId="{01F013B5-24EF-BB40-8DE6-4294BB8D9948}" type="presParOf" srcId="{CE11106A-2581-874C-BD38-3E4BD78673AE}" destId="{BA71E78F-8295-9C4B-8BD1-64D31C5D2560}" srcOrd="0" destOrd="0" presId="urn:microsoft.com/office/officeart/2005/8/layout/orgChart1"/>
    <dgm:cxn modelId="{BD10D632-1DAD-FC4A-AD8D-CAF0C3C7DEB7}" type="presParOf" srcId="{BA71E78F-8295-9C4B-8BD1-64D31C5D2560}" destId="{7478CB42-E10F-7345-BDFA-499C29712C43}" srcOrd="0" destOrd="0" presId="urn:microsoft.com/office/officeart/2005/8/layout/orgChart1"/>
    <dgm:cxn modelId="{8EC82494-95CD-8C4A-B3DC-F73D7561778B}" type="presParOf" srcId="{BA71E78F-8295-9C4B-8BD1-64D31C5D2560}" destId="{BF4196B4-2FE9-8A4E-B45D-31A8F9C69CA2}" srcOrd="1" destOrd="0" presId="urn:microsoft.com/office/officeart/2005/8/layout/orgChart1"/>
    <dgm:cxn modelId="{1DC56DE3-A90D-5A41-B109-2C72CD51F2D8}" type="presParOf" srcId="{CE11106A-2581-874C-BD38-3E4BD78673AE}" destId="{1B0C15F1-771A-A541-A2AD-6A16E02F873C}" srcOrd="1" destOrd="0" presId="urn:microsoft.com/office/officeart/2005/8/layout/orgChart1"/>
    <dgm:cxn modelId="{0F0FEFE6-0DA1-B940-A5AB-4D552F1E7F23}" type="presParOf" srcId="{CE11106A-2581-874C-BD38-3E4BD78673AE}" destId="{54F6B1FD-7321-BC48-B049-1F772442E791}" srcOrd="2" destOrd="0" presId="urn:microsoft.com/office/officeart/2005/8/layout/orgChart1"/>
    <dgm:cxn modelId="{D64B25A5-C3A4-F147-A144-009D5CE90F5E}" type="presParOf" srcId="{6DEF9D81-A45B-1A43-BB5A-BB93A8EC34EE}" destId="{EA7A7E27-CB16-5849-9181-D0B6B4A35C42}" srcOrd="2" destOrd="0" presId="urn:microsoft.com/office/officeart/2005/8/layout/orgChart1"/>
    <dgm:cxn modelId="{51E6A354-B780-7849-AF55-39EF353A309F}" type="presParOf" srcId="{EA19AE96-F2D5-8841-8EB8-364370336941}" destId="{6C679768-53FA-1D43-B7DF-C8FE3CA4A123}" srcOrd="2" destOrd="0" presId="urn:microsoft.com/office/officeart/2005/8/layout/orgChart1"/>
    <dgm:cxn modelId="{BDDD089F-AF28-A542-82F7-8CF6E41B0388}" type="presParOf" srcId="{EA19AE96-F2D5-8841-8EB8-364370336941}" destId="{DB2C97A1-4037-1247-815A-1429F9EAA58A}" srcOrd="3" destOrd="0" presId="urn:microsoft.com/office/officeart/2005/8/layout/orgChart1"/>
    <dgm:cxn modelId="{B233FBE1-6487-404E-ABF2-C85DA4B6F4DF}" type="presParOf" srcId="{DB2C97A1-4037-1247-815A-1429F9EAA58A}" destId="{E05C4406-C879-A74E-8636-C767D238D9C2}" srcOrd="0" destOrd="0" presId="urn:microsoft.com/office/officeart/2005/8/layout/orgChart1"/>
    <dgm:cxn modelId="{1AAF9525-CF05-104E-B548-3CD6BC70CFFF}" type="presParOf" srcId="{E05C4406-C879-A74E-8636-C767D238D9C2}" destId="{47F791D4-50DC-974B-9C0A-F0C9A6271B10}" srcOrd="0" destOrd="0" presId="urn:microsoft.com/office/officeart/2005/8/layout/orgChart1"/>
    <dgm:cxn modelId="{810F9D61-91C6-1445-80E5-8FE9D618570A}" type="presParOf" srcId="{E05C4406-C879-A74E-8636-C767D238D9C2}" destId="{7113B009-4B9C-DC4B-BF36-1FA59C27D482}" srcOrd="1" destOrd="0" presId="urn:microsoft.com/office/officeart/2005/8/layout/orgChart1"/>
    <dgm:cxn modelId="{39A70546-4427-8242-AA17-FF0AFBA74011}" type="presParOf" srcId="{DB2C97A1-4037-1247-815A-1429F9EAA58A}" destId="{CE545515-1514-3041-8CD8-19A9307242D3}" srcOrd="1" destOrd="0" presId="urn:microsoft.com/office/officeart/2005/8/layout/orgChart1"/>
    <dgm:cxn modelId="{E0ABED17-9357-954A-B066-4FD98CD9374D}" type="presParOf" srcId="{DB2C97A1-4037-1247-815A-1429F9EAA58A}" destId="{0FFE8E85-5EF7-D648-A220-8F40F22099F2}" srcOrd="2" destOrd="0" presId="urn:microsoft.com/office/officeart/2005/8/layout/orgChart1"/>
    <dgm:cxn modelId="{6930A1AB-5124-D947-A170-4F25064E5414}" type="presParOf" srcId="{EA19AE96-F2D5-8841-8EB8-364370336941}" destId="{E15973F8-ADBE-9F4F-A193-39E8DE6DC7CE}" srcOrd="4" destOrd="0" presId="urn:microsoft.com/office/officeart/2005/8/layout/orgChart1"/>
    <dgm:cxn modelId="{F44501FE-948D-B647-B2FB-170C4162F903}" type="presParOf" srcId="{EA19AE96-F2D5-8841-8EB8-364370336941}" destId="{2883B7EF-79F0-CE4C-A486-17966D679CD7}" srcOrd="5" destOrd="0" presId="urn:microsoft.com/office/officeart/2005/8/layout/orgChart1"/>
    <dgm:cxn modelId="{677B0104-5F98-254C-9628-2D48D52C13C2}" type="presParOf" srcId="{2883B7EF-79F0-CE4C-A486-17966D679CD7}" destId="{329F3FFF-743F-0F4F-B70D-E95B6076A5FA}" srcOrd="0" destOrd="0" presId="urn:microsoft.com/office/officeart/2005/8/layout/orgChart1"/>
    <dgm:cxn modelId="{ED78B30C-55B4-2B4C-8911-D2C01BAC1438}" type="presParOf" srcId="{329F3FFF-743F-0F4F-B70D-E95B6076A5FA}" destId="{841F44AF-1149-524F-AAAD-ACAF685DF367}" srcOrd="0" destOrd="0" presId="urn:microsoft.com/office/officeart/2005/8/layout/orgChart1"/>
    <dgm:cxn modelId="{4DAB6611-C142-F14D-93AB-205B15BA5579}" type="presParOf" srcId="{329F3FFF-743F-0F4F-B70D-E95B6076A5FA}" destId="{71B7C63C-72F2-8849-A49C-EFB7AF50B9AF}" srcOrd="1" destOrd="0" presId="urn:microsoft.com/office/officeart/2005/8/layout/orgChart1"/>
    <dgm:cxn modelId="{60080E3E-B599-AE44-BFA4-2B23CD4C69B3}" type="presParOf" srcId="{2883B7EF-79F0-CE4C-A486-17966D679CD7}" destId="{FEACCD2A-3B41-CB4B-8CF4-078C9E81042A}" srcOrd="1" destOrd="0" presId="urn:microsoft.com/office/officeart/2005/8/layout/orgChart1"/>
    <dgm:cxn modelId="{B09D2EE2-3A7B-A749-A2B8-78EEF16EF52F}" type="presParOf" srcId="{FEACCD2A-3B41-CB4B-8CF4-078C9E81042A}" destId="{CB3CF651-FB82-004E-B6BA-575DC1BA4416}" srcOrd="0" destOrd="0" presId="urn:microsoft.com/office/officeart/2005/8/layout/orgChart1"/>
    <dgm:cxn modelId="{B6BD0E4F-48ED-A44D-AA78-2DD05E5D9AE3}" type="presParOf" srcId="{FEACCD2A-3B41-CB4B-8CF4-078C9E81042A}" destId="{3DB03ED8-96EA-AC40-9BB3-4D220EDE9C1C}" srcOrd="1" destOrd="0" presId="urn:microsoft.com/office/officeart/2005/8/layout/orgChart1"/>
    <dgm:cxn modelId="{25DCC43E-B327-7C43-B50A-391063AB6D00}" type="presParOf" srcId="{3DB03ED8-96EA-AC40-9BB3-4D220EDE9C1C}" destId="{C658A390-7D22-C645-BC69-FC0B3E067F34}" srcOrd="0" destOrd="0" presId="urn:microsoft.com/office/officeart/2005/8/layout/orgChart1"/>
    <dgm:cxn modelId="{5F928415-5850-E645-9B2B-2AE664AF4D6B}" type="presParOf" srcId="{C658A390-7D22-C645-BC69-FC0B3E067F34}" destId="{31F0517D-DA6B-4341-8FA2-9229664A5EDD}" srcOrd="0" destOrd="0" presId="urn:microsoft.com/office/officeart/2005/8/layout/orgChart1"/>
    <dgm:cxn modelId="{EA665BE8-2A94-A242-94DF-6BD93186588C}" type="presParOf" srcId="{C658A390-7D22-C645-BC69-FC0B3E067F34}" destId="{C38740BE-E556-DE49-A066-FFE45F4395D4}" srcOrd="1" destOrd="0" presId="urn:microsoft.com/office/officeart/2005/8/layout/orgChart1"/>
    <dgm:cxn modelId="{56147AA8-31D8-9B4C-8A12-9205780B16BE}" type="presParOf" srcId="{3DB03ED8-96EA-AC40-9BB3-4D220EDE9C1C}" destId="{4E2A749F-387C-D74F-BB68-F4180461399B}" srcOrd="1" destOrd="0" presId="urn:microsoft.com/office/officeart/2005/8/layout/orgChart1"/>
    <dgm:cxn modelId="{846DD21E-A1CD-D344-AD68-9E302661B198}" type="presParOf" srcId="{3DB03ED8-96EA-AC40-9BB3-4D220EDE9C1C}" destId="{39C186F5-FC54-344B-B64F-1AE38002B0E0}" srcOrd="2" destOrd="0" presId="urn:microsoft.com/office/officeart/2005/8/layout/orgChart1"/>
    <dgm:cxn modelId="{A479FC7C-A0C7-BB46-8F83-7804E98A2003}" type="presParOf" srcId="{FEACCD2A-3B41-CB4B-8CF4-078C9E81042A}" destId="{49F2FFC5-5DA3-2C4C-9F33-F77A9EA9043C}" srcOrd="2" destOrd="0" presId="urn:microsoft.com/office/officeart/2005/8/layout/orgChart1"/>
    <dgm:cxn modelId="{DEA55404-1D17-6047-8090-01DFCA6928D6}" type="presParOf" srcId="{FEACCD2A-3B41-CB4B-8CF4-078C9E81042A}" destId="{47423C28-2CF2-814D-AEDA-63D6774FC7AA}" srcOrd="3" destOrd="0" presId="urn:microsoft.com/office/officeart/2005/8/layout/orgChart1"/>
    <dgm:cxn modelId="{3B855CEE-E0AE-2642-933C-71A3A4EAF14D}" type="presParOf" srcId="{47423C28-2CF2-814D-AEDA-63D6774FC7AA}" destId="{1F3EEEB7-16E3-0C4D-9819-534A43671E39}" srcOrd="0" destOrd="0" presId="urn:microsoft.com/office/officeart/2005/8/layout/orgChart1"/>
    <dgm:cxn modelId="{557689A6-EC43-AD4D-A0F6-8DC377F3142C}" type="presParOf" srcId="{1F3EEEB7-16E3-0C4D-9819-534A43671E39}" destId="{B0557481-11E6-4D4F-A4B6-9E90FBD59923}" srcOrd="0" destOrd="0" presId="urn:microsoft.com/office/officeart/2005/8/layout/orgChart1"/>
    <dgm:cxn modelId="{3CC2B8A0-F2C2-ED4B-B969-72081BCCD21C}" type="presParOf" srcId="{1F3EEEB7-16E3-0C4D-9819-534A43671E39}" destId="{22655D2F-BAD2-854C-9C1D-F769D14581DC}" srcOrd="1" destOrd="0" presId="urn:microsoft.com/office/officeart/2005/8/layout/orgChart1"/>
    <dgm:cxn modelId="{4BA7ED2C-7DC7-8B4A-9210-478C14FE869F}" type="presParOf" srcId="{47423C28-2CF2-814D-AEDA-63D6774FC7AA}" destId="{E3A90981-BA61-7347-9E2A-AEA7937AA950}" srcOrd="1" destOrd="0" presId="urn:microsoft.com/office/officeart/2005/8/layout/orgChart1"/>
    <dgm:cxn modelId="{18191C52-92D4-9B4C-88B9-5E9DF455A1F0}" type="presParOf" srcId="{47423C28-2CF2-814D-AEDA-63D6774FC7AA}" destId="{91F03594-BAF0-364A-BA3C-E9782B5C377F}" srcOrd="2" destOrd="0" presId="urn:microsoft.com/office/officeart/2005/8/layout/orgChart1"/>
    <dgm:cxn modelId="{9D4C565D-413A-EF48-8954-01673FCF9971}"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r>
            <a:rPr lang="en-GB" sz="1400"/>
            <a:t>choice</a:t>
          </a:r>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r>
            <a:rPr lang="en-GB" sz="1400"/>
            <a:t>Civil society</a:t>
          </a:r>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D23CE401-B939-9B41-9A11-425E2010D1A0}" type="presOf" srcId="{F2B7A32C-A066-A44A-A4F4-D573FF7541BC}" destId="{6B99EF69-4ABD-7245-B78A-20D7121A0FFF}" srcOrd="1" destOrd="0" presId="urn:microsoft.com/office/officeart/2005/8/layout/orgChart1"/>
    <dgm:cxn modelId="{06BF5107-4981-CD4E-A729-833AC6EFE352}" type="presOf" srcId="{F8C3B1F7-A660-874A-AB6A-006F880A5D2E}" destId="{44C11AA2-633C-9A45-BF07-5A0C57FA8065}" srcOrd="0" destOrd="0" presId="urn:microsoft.com/office/officeart/2005/8/layout/orgChart1"/>
    <dgm:cxn modelId="{D026720E-5BDD-284F-AB6C-0EC5E34C65B5}" type="presOf" srcId="{3F30F544-0926-7D48-9240-6E2E6A56DB46}" destId="{C38740BE-E556-DE49-A066-FFE45F4395D4}"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0F356727-E070-A745-A7EB-ECA704FECCD7}" type="presOf" srcId="{CAD1FC8A-9A63-F24C-8219-F5EBBEF533FD}" destId="{7478CB42-E10F-7345-BDFA-499C29712C43}" srcOrd="0" destOrd="0" presId="urn:microsoft.com/office/officeart/2005/8/layout/orgChart1"/>
    <dgm:cxn modelId="{52B12628-1F5E-0D4F-B5A5-D6A0D16256AE}" type="presOf" srcId="{46E93214-FC33-E441-B843-F726AB283037}" destId="{23AF92AC-0943-0349-B865-6A4B35CC1228}" srcOrd="0" destOrd="0" presId="urn:microsoft.com/office/officeart/2005/8/layout/orgChart1"/>
    <dgm:cxn modelId="{E8EBAA31-E65E-2347-AECE-9DFF3B05A283}" type="presOf" srcId="{F2B7A32C-A066-A44A-A4F4-D573FF7541BC}" destId="{FB1B66C5-ECE2-4742-AD8A-8CEA0B515B5C}" srcOrd="0" destOrd="0" presId="urn:microsoft.com/office/officeart/2005/8/layout/orgChart1"/>
    <dgm:cxn modelId="{DC8E2E38-F2DD-F847-9B36-8C7DDCB12D81}" type="presOf" srcId="{5AE3633F-1AD1-2343-B469-DE7E5B219E9C}" destId="{9D06C13A-A755-9048-B997-499C54DFB67B}" srcOrd="0" destOrd="0" presId="urn:microsoft.com/office/officeart/2005/8/layout/orgChart1"/>
    <dgm:cxn modelId="{E153D942-C76F-D247-A97B-28A6F52D5571}" type="presOf" srcId="{BF802B74-AED6-E94E-A1A9-DAE5C218F24C}" destId="{71B7C63C-72F2-8849-A49C-EFB7AF50B9AF}" srcOrd="1"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2B72C04B-892D-1B4F-9BED-A2E81F53BED9}" type="presOf" srcId="{8C0A58E9-6CBF-4247-8523-84F61AB319B1}" destId="{9C844587-74B0-6740-8160-3A98F8763E1F}" srcOrd="0" destOrd="0" presId="urn:microsoft.com/office/officeart/2005/8/layout/orgChart1"/>
    <dgm:cxn modelId="{A5E6DE4F-F832-E74A-A26E-D342BCCB3883}" type="presOf" srcId="{81D6C1B8-8746-154B-889A-0739622EB289}" destId="{4611DB10-9E3C-F345-954D-185A5B591876}" srcOrd="0" destOrd="0" presId="urn:microsoft.com/office/officeart/2005/8/layout/orgChart1"/>
    <dgm:cxn modelId="{F58DD052-F2D0-A94C-AACB-EBAF5F99AA33}" type="presOf" srcId="{86093720-25EE-954A-8739-CAF70D670FE0}" destId="{5FCA2323-A5B8-3A45-B85B-3E86301AB208}"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AFF8E979-8648-5D4C-A4F3-F9AA6556CBEB}" srcId="{86093720-25EE-954A-8739-CAF70D670FE0}" destId="{F2B7A32C-A066-A44A-A4F4-D573FF7541BC}" srcOrd="0" destOrd="0" parTransId="{46E93214-FC33-E441-B843-F726AB283037}" sibTransId="{9B0F6451-7B14-8D46-8E8E-F5B02C4747AC}"/>
    <dgm:cxn modelId="{C32D427E-AC36-6D40-8270-7002CC27038C}" type="presOf" srcId="{F042A339-677F-1840-9A19-CC7B3407BF75}" destId="{E15973F8-ADBE-9F4F-A193-39E8DE6DC7CE}" srcOrd="0" destOrd="0" presId="urn:microsoft.com/office/officeart/2005/8/layout/orgChart1"/>
    <dgm:cxn modelId="{55062F8A-A62B-8D4C-A54C-3C76562A852E}" type="presOf" srcId="{CF1FE02F-D37D-BE4B-9F49-4E62FEA2B082}" destId="{318E3D97-10BA-CE40-B9B5-B43B4EE89E18}"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4352BC98-88EB-5045-A904-FB12B89DBD1F}" type="presOf" srcId="{924D9551-C5D2-2D4B-A9BC-A1003813A321}" destId="{6C679768-53FA-1D43-B7DF-C8FE3CA4A123}" srcOrd="0" destOrd="0" presId="urn:microsoft.com/office/officeart/2005/8/layout/orgChart1"/>
    <dgm:cxn modelId="{0B25CC9E-9165-8349-8B5D-609574FC7939}" type="presOf" srcId="{C45E9EC4-7E9B-AF42-92F7-AF0A35D276AE}" destId="{7113B009-4B9C-DC4B-BF36-1FA59C27D482}" srcOrd="1" destOrd="0" presId="urn:microsoft.com/office/officeart/2005/8/layout/orgChart1"/>
    <dgm:cxn modelId="{375957A1-6CB8-7848-8F14-63A5E2D43DA2}" type="presOf" srcId="{2BBF3DC1-A351-3844-9DC1-569988E1E249}" destId="{B511232D-4F99-DB4B-8689-F99ABE16C0D1}" srcOrd="0" destOrd="0" presId="urn:microsoft.com/office/officeart/2005/8/layout/orgChart1"/>
    <dgm:cxn modelId="{E173FDA9-F2CF-1742-835C-969CCDD0A56B}" type="presOf" srcId="{86093720-25EE-954A-8739-CAF70D670FE0}" destId="{955A3346-2DE1-1D40-9B7F-3E071B66A7D4}" srcOrd="1" destOrd="0" presId="urn:microsoft.com/office/officeart/2005/8/layout/orgChart1"/>
    <dgm:cxn modelId="{2F37D5AC-3BDC-2B40-A6D0-F503686001F1}" type="presOf" srcId="{15756E45-319B-5C4D-8E3D-88F0A99EFADB}" destId="{A2DE0FC6-CE87-8745-BF4F-B63E55FF0C7A}"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38D1BFB8-A30E-5E40-AE20-A5BA3806BE32}" srcId="{BF802B74-AED6-E94E-A1A9-DAE5C218F24C}" destId="{534DC4FE-2BC8-BE44-9CE4-4CD1036E2064}" srcOrd="1" destOrd="0" parTransId="{545ECFF4-30D0-E040-A00A-2EC4888F0964}" sibTransId="{F17C3B98-157B-044D-8B3B-01D6BE0642D8}"/>
    <dgm:cxn modelId="{3C1147BC-EADC-C449-8B36-D672329F16A2}" type="presOf" srcId="{C45E9EC4-7E9B-AF42-92F7-AF0A35D276AE}" destId="{47F791D4-50DC-974B-9C0A-F0C9A6271B10}" srcOrd="0"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C7D5F4CD-4100-1A49-A50A-6E524778BCEA}" type="presOf" srcId="{3F30F544-0926-7D48-9240-6E2E6A56DB46}" destId="{31F0517D-DA6B-4341-8FA2-9229664A5EDD}" srcOrd="0" destOrd="0" presId="urn:microsoft.com/office/officeart/2005/8/layout/orgChart1"/>
    <dgm:cxn modelId="{05FB1CDE-3861-9C43-9799-2633D0A22937}" type="presOf" srcId="{BF802B74-AED6-E94E-A1A9-DAE5C218F24C}" destId="{841F44AF-1149-524F-AAAD-ACAF685DF367}" srcOrd="0" destOrd="0" presId="urn:microsoft.com/office/officeart/2005/8/layout/orgChart1"/>
    <dgm:cxn modelId="{46B062E0-B3EF-DD4E-A0B3-4532D3B5C14D}" type="presOf" srcId="{58FDAFB3-831E-4F4C-9FC3-C17AB89B2F4E}" destId="{43CC1F6D-A5D7-3347-B8DF-FB6C28C7F6F8}"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6C2DEAE7-35B2-4242-80BF-BE3905426019}" type="presOf" srcId="{534DC4FE-2BC8-BE44-9CE4-4CD1036E2064}" destId="{B0557481-11E6-4D4F-A4B6-9E90FBD59923}" srcOrd="0" destOrd="0" presId="urn:microsoft.com/office/officeart/2005/8/layout/orgChart1"/>
    <dgm:cxn modelId="{FB4FB9E8-2AC0-B147-81E0-2971A80D91E1}" type="presOf" srcId="{CAD1FC8A-9A63-F24C-8219-F5EBBEF533FD}" destId="{BF4196B4-2FE9-8A4E-B45D-31A8F9C69CA2}" srcOrd="1" destOrd="0" presId="urn:microsoft.com/office/officeart/2005/8/layout/orgChart1"/>
    <dgm:cxn modelId="{35307EE9-4DDE-F740-8AE2-1E0688C61810}" type="presOf" srcId="{545ECFF4-30D0-E040-A00A-2EC4888F0964}" destId="{49F2FFC5-5DA3-2C4C-9F33-F77A9EA9043C}" srcOrd="0" destOrd="0" presId="urn:microsoft.com/office/officeart/2005/8/layout/orgChart1"/>
    <dgm:cxn modelId="{38D7DBE9-F774-4D47-AE28-3F6D94FC4827}" type="presOf" srcId="{144EE52A-049A-564A-9EFE-495ED1B6973D}" destId="{CB3CF651-FB82-004E-B6BA-575DC1BA4416}" srcOrd="0" destOrd="0" presId="urn:microsoft.com/office/officeart/2005/8/layout/orgChart1"/>
    <dgm:cxn modelId="{97A622EB-7F5F-1545-97EA-C384D2A22CFA}" type="presOf" srcId="{CF1FE02F-D37D-BE4B-9F49-4E62FEA2B082}" destId="{8E746D1E-4257-8D43-B57C-69EB2C1D1F6B}" srcOrd="1" destOrd="0" presId="urn:microsoft.com/office/officeart/2005/8/layout/orgChart1"/>
    <dgm:cxn modelId="{1E3D25F1-A5B7-4844-9CFF-9F8411B4584F}" type="presOf" srcId="{15756E45-319B-5C4D-8E3D-88F0A99EFADB}" destId="{9F8D5329-1328-A54D-8FE5-D353D1BFAD37}" srcOrd="1"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AF3A05F3-8DDD-D141-82D1-8890AD87CAA9}" type="presOf" srcId="{8C0A58E9-6CBF-4247-8523-84F61AB319B1}" destId="{5AB83ABE-FF00-E145-87C6-9BCAE08822C6}" srcOrd="1" destOrd="0" presId="urn:microsoft.com/office/officeart/2005/8/layout/orgChart1"/>
    <dgm:cxn modelId="{89B181FE-63DF-D84F-98CE-F983CF17E490}" type="presOf" srcId="{534DC4FE-2BC8-BE44-9CE4-4CD1036E2064}" destId="{22655D2F-BAD2-854C-9C1D-F769D14581DC}" srcOrd="1" destOrd="0" presId="urn:microsoft.com/office/officeart/2005/8/layout/orgChart1"/>
    <dgm:cxn modelId="{3038D4A3-74F6-3D46-A341-5ECBD8B17D5A}" type="presParOf" srcId="{4611DB10-9E3C-F345-954D-185A5B591876}" destId="{0D934220-4A26-ED46-B24B-AFCBA95F79C5}" srcOrd="0" destOrd="0" presId="urn:microsoft.com/office/officeart/2005/8/layout/orgChart1"/>
    <dgm:cxn modelId="{78ACB647-8166-1444-9AC2-D2E8E3225632}" type="presParOf" srcId="{0D934220-4A26-ED46-B24B-AFCBA95F79C5}" destId="{EA23BDE4-98D3-5F47-9833-8D0B00139122}" srcOrd="0" destOrd="0" presId="urn:microsoft.com/office/officeart/2005/8/layout/orgChart1"/>
    <dgm:cxn modelId="{31B9DEF9-87BA-564A-8EB7-4BB2C46CC1D6}" type="presParOf" srcId="{EA23BDE4-98D3-5F47-9833-8D0B00139122}" destId="{9C844587-74B0-6740-8160-3A98F8763E1F}" srcOrd="0" destOrd="0" presId="urn:microsoft.com/office/officeart/2005/8/layout/orgChart1"/>
    <dgm:cxn modelId="{45F024A3-AEC3-CD4D-86FD-27A2BCF1CEC5}" type="presParOf" srcId="{EA23BDE4-98D3-5F47-9833-8D0B00139122}" destId="{5AB83ABE-FF00-E145-87C6-9BCAE08822C6}" srcOrd="1" destOrd="0" presId="urn:microsoft.com/office/officeart/2005/8/layout/orgChart1"/>
    <dgm:cxn modelId="{C86B4ACF-1178-394B-8D8C-2EB632D80348}" type="presParOf" srcId="{0D934220-4A26-ED46-B24B-AFCBA95F79C5}" destId="{EA73DDAA-50B1-9740-BC6F-664F7B5EE1FB}" srcOrd="1" destOrd="0" presId="urn:microsoft.com/office/officeart/2005/8/layout/orgChart1"/>
    <dgm:cxn modelId="{75C6FA11-E8FA-1B45-8335-1C08EB34B75A}" type="presParOf" srcId="{EA73DDAA-50B1-9740-BC6F-664F7B5EE1FB}" destId="{9D06C13A-A755-9048-B997-499C54DFB67B}" srcOrd="0" destOrd="0" presId="urn:microsoft.com/office/officeart/2005/8/layout/orgChart1"/>
    <dgm:cxn modelId="{D8057945-A4CF-7445-977D-748092C83C23}" type="presParOf" srcId="{EA73DDAA-50B1-9740-BC6F-664F7B5EE1FB}" destId="{4DCA1864-C507-2842-857D-3E1F3E083403}" srcOrd="1" destOrd="0" presId="urn:microsoft.com/office/officeart/2005/8/layout/orgChart1"/>
    <dgm:cxn modelId="{319E4918-6D0A-2A46-A26B-167C0A624332}" type="presParOf" srcId="{4DCA1864-C507-2842-857D-3E1F3E083403}" destId="{10B581D2-7DCC-1740-A5C6-76AB1D037778}" srcOrd="0" destOrd="0" presId="urn:microsoft.com/office/officeart/2005/8/layout/orgChart1"/>
    <dgm:cxn modelId="{CB4A6E4C-FA02-B942-BDC3-52F2809BB16C}" type="presParOf" srcId="{10B581D2-7DCC-1740-A5C6-76AB1D037778}" destId="{318E3D97-10BA-CE40-B9B5-B43B4EE89E18}" srcOrd="0" destOrd="0" presId="urn:microsoft.com/office/officeart/2005/8/layout/orgChart1"/>
    <dgm:cxn modelId="{0EE1642A-4941-6544-91DC-4BB7F32D6239}" type="presParOf" srcId="{10B581D2-7DCC-1740-A5C6-76AB1D037778}" destId="{8E746D1E-4257-8D43-B57C-69EB2C1D1F6B}" srcOrd="1" destOrd="0" presId="urn:microsoft.com/office/officeart/2005/8/layout/orgChart1"/>
    <dgm:cxn modelId="{70E36C61-AD5A-A24D-A17A-31E70FBA4391}" type="presParOf" srcId="{4DCA1864-C507-2842-857D-3E1F3E083403}" destId="{0CB42501-B5E0-8F42-A007-83196F75DDCE}" srcOrd="1" destOrd="0" presId="urn:microsoft.com/office/officeart/2005/8/layout/orgChart1"/>
    <dgm:cxn modelId="{1BA3917E-42AA-CC41-9F47-A44F484FD7B4}" type="presParOf" srcId="{4DCA1864-C507-2842-857D-3E1F3E083403}" destId="{DD79E7FF-C65C-A543-8829-28F9D6192DD3}" srcOrd="2" destOrd="0" presId="urn:microsoft.com/office/officeart/2005/8/layout/orgChart1"/>
    <dgm:cxn modelId="{0E6E5495-50A5-9B49-B59F-A572B25037F6}" type="presParOf" srcId="{EA73DDAA-50B1-9740-BC6F-664F7B5EE1FB}" destId="{44C11AA2-633C-9A45-BF07-5A0C57FA8065}" srcOrd="2" destOrd="0" presId="urn:microsoft.com/office/officeart/2005/8/layout/orgChart1"/>
    <dgm:cxn modelId="{A0A2BF3E-B1B0-5A4C-8058-6958C9D5ED6B}" type="presParOf" srcId="{EA73DDAA-50B1-9740-BC6F-664F7B5EE1FB}" destId="{A905ECBB-353B-8640-A828-A313EE4A120F}" srcOrd="3" destOrd="0" presId="urn:microsoft.com/office/officeart/2005/8/layout/orgChart1"/>
    <dgm:cxn modelId="{72D7C997-EDF7-A64D-8812-B5AFDF3D3498}" type="presParOf" srcId="{A905ECBB-353B-8640-A828-A313EE4A120F}" destId="{6493CEAE-EA6A-FC40-ACFD-F35268EE7645}" srcOrd="0" destOrd="0" presId="urn:microsoft.com/office/officeart/2005/8/layout/orgChart1"/>
    <dgm:cxn modelId="{5437E8BA-0779-E642-B429-1E9ADBB7A326}" type="presParOf" srcId="{6493CEAE-EA6A-FC40-ACFD-F35268EE7645}" destId="{A2DE0FC6-CE87-8745-BF4F-B63E55FF0C7A}" srcOrd="0" destOrd="0" presId="urn:microsoft.com/office/officeart/2005/8/layout/orgChart1"/>
    <dgm:cxn modelId="{B9E87271-22CD-884F-A174-18CD48D0FC5D}" type="presParOf" srcId="{6493CEAE-EA6A-FC40-ACFD-F35268EE7645}" destId="{9F8D5329-1328-A54D-8FE5-D353D1BFAD37}" srcOrd="1" destOrd="0" presId="urn:microsoft.com/office/officeart/2005/8/layout/orgChart1"/>
    <dgm:cxn modelId="{D790CB0A-5A47-3645-AE12-BEC1EEA62E8F}" type="presParOf" srcId="{A905ECBB-353B-8640-A828-A313EE4A120F}" destId="{B9D6CFC9-F7B3-D14E-9459-37E5A07F9997}" srcOrd="1" destOrd="0" presId="urn:microsoft.com/office/officeart/2005/8/layout/orgChart1"/>
    <dgm:cxn modelId="{D4B56084-8A65-1A4B-841E-3A05C815F22B}" type="presParOf" srcId="{A905ECBB-353B-8640-A828-A313EE4A120F}" destId="{7DA5D381-D499-E545-A0CE-6C17FABFA66D}" srcOrd="2" destOrd="0" presId="urn:microsoft.com/office/officeart/2005/8/layout/orgChart1"/>
    <dgm:cxn modelId="{84648087-9770-414F-A7C9-A9E70521EBAD}" type="presParOf" srcId="{0D934220-4A26-ED46-B24B-AFCBA95F79C5}" destId="{EA19AE96-F2D5-8841-8EB8-364370336941}" srcOrd="2" destOrd="0" presId="urn:microsoft.com/office/officeart/2005/8/layout/orgChart1"/>
    <dgm:cxn modelId="{571FFF90-1DD0-5746-A239-82E11BB33A11}" type="presParOf" srcId="{EA19AE96-F2D5-8841-8EB8-364370336941}" destId="{B511232D-4F99-DB4B-8689-F99ABE16C0D1}" srcOrd="0" destOrd="0" presId="urn:microsoft.com/office/officeart/2005/8/layout/orgChart1"/>
    <dgm:cxn modelId="{8B07E7AB-BA24-E14C-AAC8-36F35DCA7FA6}" type="presParOf" srcId="{EA19AE96-F2D5-8841-8EB8-364370336941}" destId="{6DEF9D81-A45B-1A43-BB5A-BB93A8EC34EE}" srcOrd="1" destOrd="0" presId="urn:microsoft.com/office/officeart/2005/8/layout/orgChart1"/>
    <dgm:cxn modelId="{315D2E51-E038-114C-B156-1359D40869E8}" type="presParOf" srcId="{6DEF9D81-A45B-1A43-BB5A-BB93A8EC34EE}" destId="{BBBC303F-BF10-2744-B6B4-B56636881425}" srcOrd="0" destOrd="0" presId="urn:microsoft.com/office/officeart/2005/8/layout/orgChart1"/>
    <dgm:cxn modelId="{4AB4E68F-539A-9A4C-AFA2-DDCAFD4BBC7F}" type="presParOf" srcId="{BBBC303F-BF10-2744-B6B4-B56636881425}" destId="{5FCA2323-A5B8-3A45-B85B-3E86301AB208}" srcOrd="0" destOrd="0" presId="urn:microsoft.com/office/officeart/2005/8/layout/orgChart1"/>
    <dgm:cxn modelId="{16E98D53-BF7C-2942-A215-FFF6C9DAE471}" type="presParOf" srcId="{BBBC303F-BF10-2744-B6B4-B56636881425}" destId="{955A3346-2DE1-1D40-9B7F-3E071B66A7D4}" srcOrd="1" destOrd="0" presId="urn:microsoft.com/office/officeart/2005/8/layout/orgChart1"/>
    <dgm:cxn modelId="{3EF1732A-C01C-6A47-ADA8-C694B03F1445}" type="presParOf" srcId="{6DEF9D81-A45B-1A43-BB5A-BB93A8EC34EE}" destId="{DB47A83F-E8D8-6248-9DC9-E4B18CB71D4B}" srcOrd="1" destOrd="0" presId="urn:microsoft.com/office/officeart/2005/8/layout/orgChart1"/>
    <dgm:cxn modelId="{A6C5C6F9-9016-9A44-882C-D2AF8FAAC5B9}" type="presParOf" srcId="{DB47A83F-E8D8-6248-9DC9-E4B18CB71D4B}" destId="{23AF92AC-0943-0349-B865-6A4B35CC1228}" srcOrd="0" destOrd="0" presId="urn:microsoft.com/office/officeart/2005/8/layout/orgChart1"/>
    <dgm:cxn modelId="{EEBB60DA-9C58-7947-A43B-98FA15FB0D0A}" type="presParOf" srcId="{DB47A83F-E8D8-6248-9DC9-E4B18CB71D4B}" destId="{53A97E68-2680-DA44-9E65-12C26C55C472}" srcOrd="1" destOrd="0" presId="urn:microsoft.com/office/officeart/2005/8/layout/orgChart1"/>
    <dgm:cxn modelId="{02080D87-0C2E-F942-B792-CA4E65F0BE0D}" type="presParOf" srcId="{53A97E68-2680-DA44-9E65-12C26C55C472}" destId="{711CC90D-C5B3-3D46-A102-A9E0A007671F}" srcOrd="0" destOrd="0" presId="urn:microsoft.com/office/officeart/2005/8/layout/orgChart1"/>
    <dgm:cxn modelId="{3C1789FA-4DE3-AF46-A907-28077F2594FA}" type="presParOf" srcId="{711CC90D-C5B3-3D46-A102-A9E0A007671F}" destId="{FB1B66C5-ECE2-4742-AD8A-8CEA0B515B5C}" srcOrd="0" destOrd="0" presId="urn:microsoft.com/office/officeart/2005/8/layout/orgChart1"/>
    <dgm:cxn modelId="{DC0B05C3-FE72-4744-8011-DB64AADC0DF2}" type="presParOf" srcId="{711CC90D-C5B3-3D46-A102-A9E0A007671F}" destId="{6B99EF69-4ABD-7245-B78A-20D7121A0FFF}" srcOrd="1" destOrd="0" presId="urn:microsoft.com/office/officeart/2005/8/layout/orgChart1"/>
    <dgm:cxn modelId="{78466339-07AC-A54E-A1B0-3895B6B7FD21}" type="presParOf" srcId="{53A97E68-2680-DA44-9E65-12C26C55C472}" destId="{F2E38571-2D7B-6847-9CAF-E5B40D2D09F6}" srcOrd="1" destOrd="0" presId="urn:microsoft.com/office/officeart/2005/8/layout/orgChart1"/>
    <dgm:cxn modelId="{1811E4E5-9078-EF4C-B57C-4794313F44DF}" type="presParOf" srcId="{53A97E68-2680-DA44-9E65-12C26C55C472}" destId="{6C3E014B-7ABB-A746-B0BA-E0CC4823CA15}" srcOrd="2" destOrd="0" presId="urn:microsoft.com/office/officeart/2005/8/layout/orgChart1"/>
    <dgm:cxn modelId="{361BE13B-2038-294E-A08B-E86DC17070F0}" type="presParOf" srcId="{DB47A83F-E8D8-6248-9DC9-E4B18CB71D4B}" destId="{43CC1F6D-A5D7-3347-B8DF-FB6C28C7F6F8}" srcOrd="2" destOrd="0" presId="urn:microsoft.com/office/officeart/2005/8/layout/orgChart1"/>
    <dgm:cxn modelId="{205BAB8E-CCB9-6146-B272-D77BA8158C3B}" type="presParOf" srcId="{DB47A83F-E8D8-6248-9DC9-E4B18CB71D4B}" destId="{CE11106A-2581-874C-BD38-3E4BD78673AE}" srcOrd="3" destOrd="0" presId="urn:microsoft.com/office/officeart/2005/8/layout/orgChart1"/>
    <dgm:cxn modelId="{60BD8748-DE99-4346-830D-27450B12F1B3}" type="presParOf" srcId="{CE11106A-2581-874C-BD38-3E4BD78673AE}" destId="{BA71E78F-8295-9C4B-8BD1-64D31C5D2560}" srcOrd="0" destOrd="0" presId="urn:microsoft.com/office/officeart/2005/8/layout/orgChart1"/>
    <dgm:cxn modelId="{C64C1AF4-A51E-6D4B-8787-3396D8E7CCF0}" type="presParOf" srcId="{BA71E78F-8295-9C4B-8BD1-64D31C5D2560}" destId="{7478CB42-E10F-7345-BDFA-499C29712C43}" srcOrd="0" destOrd="0" presId="urn:microsoft.com/office/officeart/2005/8/layout/orgChart1"/>
    <dgm:cxn modelId="{9BCA9EAD-2507-0946-B72C-42E6BD47D804}" type="presParOf" srcId="{BA71E78F-8295-9C4B-8BD1-64D31C5D2560}" destId="{BF4196B4-2FE9-8A4E-B45D-31A8F9C69CA2}" srcOrd="1" destOrd="0" presId="urn:microsoft.com/office/officeart/2005/8/layout/orgChart1"/>
    <dgm:cxn modelId="{8DC75CCF-6C5A-4643-B402-B5A3A72EC6F8}" type="presParOf" srcId="{CE11106A-2581-874C-BD38-3E4BD78673AE}" destId="{1B0C15F1-771A-A541-A2AD-6A16E02F873C}" srcOrd="1" destOrd="0" presId="urn:microsoft.com/office/officeart/2005/8/layout/orgChart1"/>
    <dgm:cxn modelId="{5114FCBF-7A47-7442-919B-E726E701C5AC}" type="presParOf" srcId="{CE11106A-2581-874C-BD38-3E4BD78673AE}" destId="{54F6B1FD-7321-BC48-B049-1F772442E791}" srcOrd="2" destOrd="0" presId="urn:microsoft.com/office/officeart/2005/8/layout/orgChart1"/>
    <dgm:cxn modelId="{58BB19E9-5344-5F41-A4EF-97A1B2233AE3}" type="presParOf" srcId="{6DEF9D81-A45B-1A43-BB5A-BB93A8EC34EE}" destId="{EA7A7E27-CB16-5849-9181-D0B6B4A35C42}" srcOrd="2" destOrd="0" presId="urn:microsoft.com/office/officeart/2005/8/layout/orgChart1"/>
    <dgm:cxn modelId="{1278A26D-B85D-024D-87A3-636DDCB6FAA5}" type="presParOf" srcId="{EA19AE96-F2D5-8841-8EB8-364370336941}" destId="{6C679768-53FA-1D43-B7DF-C8FE3CA4A123}" srcOrd="2" destOrd="0" presId="urn:microsoft.com/office/officeart/2005/8/layout/orgChart1"/>
    <dgm:cxn modelId="{31930387-431C-444C-99E5-BD2AC87B8916}" type="presParOf" srcId="{EA19AE96-F2D5-8841-8EB8-364370336941}" destId="{DB2C97A1-4037-1247-815A-1429F9EAA58A}" srcOrd="3" destOrd="0" presId="urn:microsoft.com/office/officeart/2005/8/layout/orgChart1"/>
    <dgm:cxn modelId="{992CA466-4B44-CD41-A502-FE2BB044CA14}" type="presParOf" srcId="{DB2C97A1-4037-1247-815A-1429F9EAA58A}" destId="{E05C4406-C879-A74E-8636-C767D238D9C2}" srcOrd="0" destOrd="0" presId="urn:microsoft.com/office/officeart/2005/8/layout/orgChart1"/>
    <dgm:cxn modelId="{79D8FEA7-F775-674C-8E34-463DF8BACAB9}" type="presParOf" srcId="{E05C4406-C879-A74E-8636-C767D238D9C2}" destId="{47F791D4-50DC-974B-9C0A-F0C9A6271B10}" srcOrd="0" destOrd="0" presId="urn:microsoft.com/office/officeart/2005/8/layout/orgChart1"/>
    <dgm:cxn modelId="{CA13B93F-604B-434E-B054-B948653A2729}" type="presParOf" srcId="{E05C4406-C879-A74E-8636-C767D238D9C2}" destId="{7113B009-4B9C-DC4B-BF36-1FA59C27D482}" srcOrd="1" destOrd="0" presId="urn:microsoft.com/office/officeart/2005/8/layout/orgChart1"/>
    <dgm:cxn modelId="{BD88037B-317B-AA4F-9D4E-0334A530FF79}" type="presParOf" srcId="{DB2C97A1-4037-1247-815A-1429F9EAA58A}" destId="{CE545515-1514-3041-8CD8-19A9307242D3}" srcOrd="1" destOrd="0" presId="urn:microsoft.com/office/officeart/2005/8/layout/orgChart1"/>
    <dgm:cxn modelId="{ED4AD8EE-EB30-E942-A667-41F9E210E932}" type="presParOf" srcId="{DB2C97A1-4037-1247-815A-1429F9EAA58A}" destId="{0FFE8E85-5EF7-D648-A220-8F40F22099F2}" srcOrd="2" destOrd="0" presId="urn:microsoft.com/office/officeart/2005/8/layout/orgChart1"/>
    <dgm:cxn modelId="{C60B4D65-5AC8-F54A-A903-79F835D36C18}" type="presParOf" srcId="{EA19AE96-F2D5-8841-8EB8-364370336941}" destId="{E15973F8-ADBE-9F4F-A193-39E8DE6DC7CE}" srcOrd="4" destOrd="0" presId="urn:microsoft.com/office/officeart/2005/8/layout/orgChart1"/>
    <dgm:cxn modelId="{6B9FCDE4-C390-9040-B571-B51E1CCCC063}" type="presParOf" srcId="{EA19AE96-F2D5-8841-8EB8-364370336941}" destId="{2883B7EF-79F0-CE4C-A486-17966D679CD7}" srcOrd="5" destOrd="0" presId="urn:microsoft.com/office/officeart/2005/8/layout/orgChart1"/>
    <dgm:cxn modelId="{B87FA302-7145-0840-9A1A-5858A9B1B614}" type="presParOf" srcId="{2883B7EF-79F0-CE4C-A486-17966D679CD7}" destId="{329F3FFF-743F-0F4F-B70D-E95B6076A5FA}" srcOrd="0" destOrd="0" presId="urn:microsoft.com/office/officeart/2005/8/layout/orgChart1"/>
    <dgm:cxn modelId="{A611590C-F751-AA44-954F-4E5C07E518F4}" type="presParOf" srcId="{329F3FFF-743F-0F4F-B70D-E95B6076A5FA}" destId="{841F44AF-1149-524F-AAAD-ACAF685DF367}" srcOrd="0" destOrd="0" presId="urn:microsoft.com/office/officeart/2005/8/layout/orgChart1"/>
    <dgm:cxn modelId="{8DF52D4A-72E7-9845-8F67-B5BCF50A772D}" type="presParOf" srcId="{329F3FFF-743F-0F4F-B70D-E95B6076A5FA}" destId="{71B7C63C-72F2-8849-A49C-EFB7AF50B9AF}" srcOrd="1" destOrd="0" presId="urn:microsoft.com/office/officeart/2005/8/layout/orgChart1"/>
    <dgm:cxn modelId="{3F6CF5B1-2897-E244-9B66-25944E601BC8}" type="presParOf" srcId="{2883B7EF-79F0-CE4C-A486-17966D679CD7}" destId="{FEACCD2A-3B41-CB4B-8CF4-078C9E81042A}" srcOrd="1" destOrd="0" presId="urn:microsoft.com/office/officeart/2005/8/layout/orgChart1"/>
    <dgm:cxn modelId="{3706A920-73F7-2141-A7C0-EF60A35C3029}" type="presParOf" srcId="{FEACCD2A-3B41-CB4B-8CF4-078C9E81042A}" destId="{CB3CF651-FB82-004E-B6BA-575DC1BA4416}" srcOrd="0" destOrd="0" presId="urn:microsoft.com/office/officeart/2005/8/layout/orgChart1"/>
    <dgm:cxn modelId="{A2313B55-66DC-EC40-B4B2-A9BB2CBDA4CB}" type="presParOf" srcId="{FEACCD2A-3B41-CB4B-8CF4-078C9E81042A}" destId="{3DB03ED8-96EA-AC40-9BB3-4D220EDE9C1C}" srcOrd="1" destOrd="0" presId="urn:microsoft.com/office/officeart/2005/8/layout/orgChart1"/>
    <dgm:cxn modelId="{2147020C-5B16-FC45-AE72-00F9D4FB9A7A}" type="presParOf" srcId="{3DB03ED8-96EA-AC40-9BB3-4D220EDE9C1C}" destId="{C658A390-7D22-C645-BC69-FC0B3E067F34}" srcOrd="0" destOrd="0" presId="urn:microsoft.com/office/officeart/2005/8/layout/orgChart1"/>
    <dgm:cxn modelId="{C7AC2884-500C-6145-958B-26CD6E2A64C2}" type="presParOf" srcId="{C658A390-7D22-C645-BC69-FC0B3E067F34}" destId="{31F0517D-DA6B-4341-8FA2-9229664A5EDD}" srcOrd="0" destOrd="0" presId="urn:microsoft.com/office/officeart/2005/8/layout/orgChart1"/>
    <dgm:cxn modelId="{154F5376-F410-AB46-AFB3-1BDFE0730EEB}" type="presParOf" srcId="{C658A390-7D22-C645-BC69-FC0B3E067F34}" destId="{C38740BE-E556-DE49-A066-FFE45F4395D4}" srcOrd="1" destOrd="0" presId="urn:microsoft.com/office/officeart/2005/8/layout/orgChart1"/>
    <dgm:cxn modelId="{9ABC7FBC-5CC3-5E49-988E-BDC9CCEBA2FE}" type="presParOf" srcId="{3DB03ED8-96EA-AC40-9BB3-4D220EDE9C1C}" destId="{4E2A749F-387C-D74F-BB68-F4180461399B}" srcOrd="1" destOrd="0" presId="urn:microsoft.com/office/officeart/2005/8/layout/orgChart1"/>
    <dgm:cxn modelId="{DE4E4339-B2C0-3141-877E-4E3DDC01C80B}" type="presParOf" srcId="{3DB03ED8-96EA-AC40-9BB3-4D220EDE9C1C}" destId="{39C186F5-FC54-344B-B64F-1AE38002B0E0}" srcOrd="2" destOrd="0" presId="urn:microsoft.com/office/officeart/2005/8/layout/orgChart1"/>
    <dgm:cxn modelId="{6DA99CF3-334F-F14F-8071-7E5083B1C706}" type="presParOf" srcId="{FEACCD2A-3B41-CB4B-8CF4-078C9E81042A}" destId="{49F2FFC5-5DA3-2C4C-9F33-F77A9EA9043C}" srcOrd="2" destOrd="0" presId="urn:microsoft.com/office/officeart/2005/8/layout/orgChart1"/>
    <dgm:cxn modelId="{C46CFE35-79FC-0946-8B54-3968CF462A1E}" type="presParOf" srcId="{FEACCD2A-3B41-CB4B-8CF4-078C9E81042A}" destId="{47423C28-2CF2-814D-AEDA-63D6774FC7AA}" srcOrd="3" destOrd="0" presId="urn:microsoft.com/office/officeart/2005/8/layout/orgChart1"/>
    <dgm:cxn modelId="{18AF8533-1693-094F-985C-6D63B2193FA3}" type="presParOf" srcId="{47423C28-2CF2-814D-AEDA-63D6774FC7AA}" destId="{1F3EEEB7-16E3-0C4D-9819-534A43671E39}" srcOrd="0" destOrd="0" presId="urn:microsoft.com/office/officeart/2005/8/layout/orgChart1"/>
    <dgm:cxn modelId="{00DFDA3C-74A9-F043-B0F7-4FE1FCE96A2D}" type="presParOf" srcId="{1F3EEEB7-16E3-0C4D-9819-534A43671E39}" destId="{B0557481-11E6-4D4F-A4B6-9E90FBD59923}" srcOrd="0" destOrd="0" presId="urn:microsoft.com/office/officeart/2005/8/layout/orgChart1"/>
    <dgm:cxn modelId="{A5EE591D-7085-CD47-961E-D80815A64997}" type="presParOf" srcId="{1F3EEEB7-16E3-0C4D-9819-534A43671E39}" destId="{22655D2F-BAD2-854C-9C1D-F769D14581DC}" srcOrd="1" destOrd="0" presId="urn:microsoft.com/office/officeart/2005/8/layout/orgChart1"/>
    <dgm:cxn modelId="{D5C91FF1-A421-134C-A940-64175D9CEADF}" type="presParOf" srcId="{47423C28-2CF2-814D-AEDA-63D6774FC7AA}" destId="{E3A90981-BA61-7347-9E2A-AEA7937AA950}" srcOrd="1" destOrd="0" presId="urn:microsoft.com/office/officeart/2005/8/layout/orgChart1"/>
    <dgm:cxn modelId="{266273F3-B3CC-0142-91A3-8458F2F715AC}" type="presParOf" srcId="{47423C28-2CF2-814D-AEDA-63D6774FC7AA}" destId="{91F03594-BAF0-364A-BA3C-E9782B5C377F}" srcOrd="2" destOrd="0" presId="urn:microsoft.com/office/officeart/2005/8/layout/orgChart1"/>
    <dgm:cxn modelId="{29E84BD8-3A3F-B74A-85ED-A7C90F0C19C1}"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r>
            <a:rPr lang="en-GB" sz="1400"/>
            <a:t>choice</a:t>
          </a:r>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r>
            <a:rPr lang="en-GB" sz="1400"/>
            <a:t>inconsistency</a:t>
          </a:r>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r>
            <a:rPr lang="en-GB" sz="1400"/>
            <a:t>Civil society</a:t>
          </a:r>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C0375B00-B78E-B54E-9F4D-4EC3D4611315}" type="presOf" srcId="{CF1FE02F-D37D-BE4B-9F49-4E62FEA2B082}" destId="{8E746D1E-4257-8D43-B57C-69EB2C1D1F6B}" srcOrd="1" destOrd="0" presId="urn:microsoft.com/office/officeart/2005/8/layout/orgChart1"/>
    <dgm:cxn modelId="{E90A1704-EAF2-C247-BA28-0A3A7B4170F3}" type="presOf" srcId="{CF1FE02F-D37D-BE4B-9F49-4E62FEA2B082}" destId="{318E3D97-10BA-CE40-B9B5-B43B4EE89E18}" srcOrd="0" destOrd="0" presId="urn:microsoft.com/office/officeart/2005/8/layout/orgChart1"/>
    <dgm:cxn modelId="{CBB9C905-BB70-AD4F-A209-313E27BD7CDC}" type="presOf" srcId="{C45E9EC4-7E9B-AF42-92F7-AF0A35D276AE}" destId="{7113B009-4B9C-DC4B-BF36-1FA59C27D482}" srcOrd="1" destOrd="0" presId="urn:microsoft.com/office/officeart/2005/8/layout/orgChart1"/>
    <dgm:cxn modelId="{F84ABB0C-143A-7848-894E-0D800AD05BA9}" type="presOf" srcId="{15756E45-319B-5C4D-8E3D-88F0A99EFADB}" destId="{A2DE0FC6-CE87-8745-BF4F-B63E55FF0C7A}" srcOrd="0" destOrd="0" presId="urn:microsoft.com/office/officeart/2005/8/layout/orgChart1"/>
    <dgm:cxn modelId="{0C044D19-3FE8-194C-9938-49161B68ACF5}" type="presOf" srcId="{15756E45-319B-5C4D-8E3D-88F0A99EFADB}" destId="{9F8D5329-1328-A54D-8FE5-D353D1BFAD37}" srcOrd="1" destOrd="0" presId="urn:microsoft.com/office/officeart/2005/8/layout/orgChart1"/>
    <dgm:cxn modelId="{0DE7AF1A-1504-B84A-B77B-1DED062DAB03}" type="presOf" srcId="{545ECFF4-30D0-E040-A00A-2EC4888F0964}" destId="{49F2FFC5-5DA3-2C4C-9F33-F77A9EA9043C}" srcOrd="0" destOrd="0" presId="urn:microsoft.com/office/officeart/2005/8/layout/orgChart1"/>
    <dgm:cxn modelId="{9349B81A-DD34-7448-AF1E-87C1BB2A2BA7}" type="presOf" srcId="{8C0A58E9-6CBF-4247-8523-84F61AB319B1}" destId="{5AB83ABE-FF00-E145-87C6-9BCAE08822C6}"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D9DA482D-9926-A84C-9887-1D8E13213F2E}" type="presOf" srcId="{BF802B74-AED6-E94E-A1A9-DAE5C218F24C}" destId="{841F44AF-1149-524F-AAAD-ACAF685DF367}" srcOrd="0" destOrd="0" presId="urn:microsoft.com/office/officeart/2005/8/layout/orgChart1"/>
    <dgm:cxn modelId="{F6422D2F-C940-7647-B7F1-AF621D7FB738}" type="presOf" srcId="{5AE3633F-1AD1-2343-B469-DE7E5B219E9C}" destId="{9D06C13A-A755-9048-B997-499C54DFB67B}" srcOrd="0" destOrd="0" presId="urn:microsoft.com/office/officeart/2005/8/layout/orgChart1"/>
    <dgm:cxn modelId="{A983F55F-25B8-2C40-8D08-491F8A03EEB9}" type="presOf" srcId="{C45E9EC4-7E9B-AF42-92F7-AF0A35D276AE}" destId="{47F791D4-50DC-974B-9C0A-F0C9A6271B10}" srcOrd="0" destOrd="0" presId="urn:microsoft.com/office/officeart/2005/8/layout/orgChart1"/>
    <dgm:cxn modelId="{3A460E63-F9F7-7842-9497-C880E1D9AC78}" type="presOf" srcId="{BF802B74-AED6-E94E-A1A9-DAE5C218F24C}" destId="{71B7C63C-72F2-8849-A49C-EFB7AF50B9AF}" srcOrd="1" destOrd="0" presId="urn:microsoft.com/office/officeart/2005/8/layout/orgChart1"/>
    <dgm:cxn modelId="{23257164-F968-5E47-94C0-A43BD8C853D4}" type="presOf" srcId="{2BBF3DC1-A351-3844-9DC1-569988E1E249}" destId="{B511232D-4F99-DB4B-8689-F99ABE16C0D1}"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89D32D45-2743-A046-A88F-D8B2618CA719}" type="presOf" srcId="{CAD1FC8A-9A63-F24C-8219-F5EBBEF533FD}" destId="{BF4196B4-2FE9-8A4E-B45D-31A8F9C69CA2}" srcOrd="1" destOrd="0" presId="urn:microsoft.com/office/officeart/2005/8/layout/orgChart1"/>
    <dgm:cxn modelId="{4735B248-758D-7047-AC94-F556E990CD99}" type="presOf" srcId="{924D9551-C5D2-2D4B-A9BC-A1003813A321}" destId="{6C679768-53FA-1D43-B7DF-C8FE3CA4A123}" srcOrd="0" destOrd="0" presId="urn:microsoft.com/office/officeart/2005/8/layout/orgChart1"/>
    <dgm:cxn modelId="{6DE7ED48-421A-FD4C-8796-AD561B8E8DEE}" type="presOf" srcId="{144EE52A-049A-564A-9EFE-495ED1B6973D}" destId="{CB3CF651-FB82-004E-B6BA-575DC1BA4416}" srcOrd="0" destOrd="0" presId="urn:microsoft.com/office/officeart/2005/8/layout/orgChart1"/>
    <dgm:cxn modelId="{9852EC6A-07F1-8B49-A513-161CD53D5945}" type="presOf" srcId="{534DC4FE-2BC8-BE44-9CE4-4CD1036E2064}" destId="{B0557481-11E6-4D4F-A4B6-9E90FBD59923}"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B5125154-2BEA-5E40-885D-83A52ED6DFAB}" type="presOf" srcId="{86093720-25EE-954A-8739-CAF70D670FE0}" destId="{5FCA2323-A5B8-3A45-B85B-3E86301AB208}" srcOrd="0" destOrd="0" presId="urn:microsoft.com/office/officeart/2005/8/layout/orgChart1"/>
    <dgm:cxn modelId="{7A2FEF56-56FF-0E48-AFB1-2A5FCC9A0779}" type="presOf" srcId="{534DC4FE-2BC8-BE44-9CE4-4CD1036E2064}" destId="{22655D2F-BAD2-854C-9C1D-F769D14581DC}" srcOrd="1" destOrd="0" presId="urn:microsoft.com/office/officeart/2005/8/layout/orgChart1"/>
    <dgm:cxn modelId="{DF484A77-EB42-4347-8FD5-A8F4CE45EDEC}" type="presOf" srcId="{F8C3B1F7-A660-874A-AB6A-006F880A5D2E}" destId="{44C11AA2-633C-9A45-BF07-5A0C57FA8065}"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41903E89-7E47-C349-AF04-6E2F6516061E}" type="presOf" srcId="{8C0A58E9-6CBF-4247-8523-84F61AB319B1}" destId="{9C844587-74B0-6740-8160-3A98F8763E1F}"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42F38293-F33B-874E-883F-88C34BF18F4D}" type="presOf" srcId="{86093720-25EE-954A-8739-CAF70D670FE0}" destId="{955A3346-2DE1-1D40-9B7F-3E071B66A7D4}" srcOrd="1" destOrd="0" presId="urn:microsoft.com/office/officeart/2005/8/layout/orgChart1"/>
    <dgm:cxn modelId="{1DA9519C-FF41-7641-865F-69CD4BA27B13}" type="presOf" srcId="{F2B7A32C-A066-A44A-A4F4-D573FF7541BC}" destId="{FB1B66C5-ECE2-4742-AD8A-8CEA0B515B5C}" srcOrd="0" destOrd="0" presId="urn:microsoft.com/office/officeart/2005/8/layout/orgChart1"/>
    <dgm:cxn modelId="{C49EFFA3-BB41-3D47-BC5F-04D8B4FBC037}" type="presOf" srcId="{3F30F544-0926-7D48-9240-6E2E6A56DB46}" destId="{C38740BE-E556-DE49-A066-FFE45F4395D4}" srcOrd="1"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38D1BFB8-A30E-5E40-AE20-A5BA3806BE32}" srcId="{BF802B74-AED6-E94E-A1A9-DAE5C218F24C}" destId="{534DC4FE-2BC8-BE44-9CE4-4CD1036E2064}" srcOrd="1" destOrd="0" parTransId="{545ECFF4-30D0-E040-A00A-2EC4888F0964}" sibTransId="{F17C3B98-157B-044D-8B3B-01D6BE0642D8}"/>
    <dgm:cxn modelId="{058E5BBE-1F9D-814F-B7EC-B77680817268}" type="presOf" srcId="{58FDAFB3-831E-4F4C-9FC3-C17AB89B2F4E}" destId="{43CC1F6D-A5D7-3347-B8DF-FB6C28C7F6F8}" srcOrd="0" destOrd="0" presId="urn:microsoft.com/office/officeart/2005/8/layout/orgChart1"/>
    <dgm:cxn modelId="{B8D4ECC2-EC80-F64C-9C59-086FD80F060D}" type="presOf" srcId="{F2B7A32C-A066-A44A-A4F4-D573FF7541BC}" destId="{6B99EF69-4ABD-7245-B78A-20D7121A0FFF}" srcOrd="1"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AD0265D0-ED6E-9B41-841E-5213D413651A}" type="presOf" srcId="{81D6C1B8-8746-154B-889A-0739622EB289}" destId="{4611DB10-9E3C-F345-954D-185A5B591876}" srcOrd="0" destOrd="0" presId="urn:microsoft.com/office/officeart/2005/8/layout/orgChart1"/>
    <dgm:cxn modelId="{654EEED0-E569-7541-B652-293490DBB2F4}" type="presOf" srcId="{46E93214-FC33-E441-B843-F726AB283037}" destId="{23AF92AC-0943-0349-B865-6A4B35CC1228}" srcOrd="0" destOrd="0" presId="urn:microsoft.com/office/officeart/2005/8/layout/orgChart1"/>
    <dgm:cxn modelId="{7C530AD3-094D-CD4E-8379-38E789057CB9}" type="presOf" srcId="{3F30F544-0926-7D48-9240-6E2E6A56DB46}" destId="{31F0517D-DA6B-4341-8FA2-9229664A5EDD}" srcOrd="0" destOrd="0" presId="urn:microsoft.com/office/officeart/2005/8/layout/orgChart1"/>
    <dgm:cxn modelId="{C092A4D5-4409-BB4B-99F4-06765D20409E}" type="presOf" srcId="{CAD1FC8A-9A63-F24C-8219-F5EBBEF533FD}" destId="{7478CB42-E10F-7345-BDFA-499C29712C43}" srcOrd="0" destOrd="0" presId="urn:microsoft.com/office/officeart/2005/8/layout/orgChart1"/>
    <dgm:cxn modelId="{A22507DA-EFEA-6344-A3A2-8D3794BE2B33}" type="presOf" srcId="{F042A339-677F-1840-9A19-CC7B3407BF75}" destId="{E15973F8-ADBE-9F4F-A193-39E8DE6DC7CE}"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012D3BF1-B4FD-DF42-BC93-EF28D80FC3E9}" srcId="{BF802B74-AED6-E94E-A1A9-DAE5C218F24C}" destId="{3F30F544-0926-7D48-9240-6E2E6A56DB46}" srcOrd="0" destOrd="0" parTransId="{144EE52A-049A-564A-9EFE-495ED1B6973D}" sibTransId="{0832B0DD-FC19-C34F-AE8D-FF9EBE7225ED}"/>
    <dgm:cxn modelId="{E7C09CDE-A9AC-9A43-B26E-526CCF022B47}" type="presParOf" srcId="{4611DB10-9E3C-F345-954D-185A5B591876}" destId="{0D934220-4A26-ED46-B24B-AFCBA95F79C5}" srcOrd="0" destOrd="0" presId="urn:microsoft.com/office/officeart/2005/8/layout/orgChart1"/>
    <dgm:cxn modelId="{44A65BBD-16F6-E04C-9DFC-49ADE809A290}" type="presParOf" srcId="{0D934220-4A26-ED46-B24B-AFCBA95F79C5}" destId="{EA23BDE4-98D3-5F47-9833-8D0B00139122}" srcOrd="0" destOrd="0" presId="urn:microsoft.com/office/officeart/2005/8/layout/orgChart1"/>
    <dgm:cxn modelId="{FDC293F7-6B20-7042-9F91-A63DCD235B63}" type="presParOf" srcId="{EA23BDE4-98D3-5F47-9833-8D0B00139122}" destId="{9C844587-74B0-6740-8160-3A98F8763E1F}" srcOrd="0" destOrd="0" presId="urn:microsoft.com/office/officeart/2005/8/layout/orgChart1"/>
    <dgm:cxn modelId="{02C670EB-E7C0-D240-B590-1FDB718C009A}" type="presParOf" srcId="{EA23BDE4-98D3-5F47-9833-8D0B00139122}" destId="{5AB83ABE-FF00-E145-87C6-9BCAE08822C6}" srcOrd="1" destOrd="0" presId="urn:microsoft.com/office/officeart/2005/8/layout/orgChart1"/>
    <dgm:cxn modelId="{E53D99A6-6036-E445-BA2E-120707EE84F2}" type="presParOf" srcId="{0D934220-4A26-ED46-B24B-AFCBA95F79C5}" destId="{EA73DDAA-50B1-9740-BC6F-664F7B5EE1FB}" srcOrd="1" destOrd="0" presId="urn:microsoft.com/office/officeart/2005/8/layout/orgChart1"/>
    <dgm:cxn modelId="{A3F5F441-0C3E-9349-B6B1-DB3D2066065D}" type="presParOf" srcId="{EA73DDAA-50B1-9740-BC6F-664F7B5EE1FB}" destId="{9D06C13A-A755-9048-B997-499C54DFB67B}" srcOrd="0" destOrd="0" presId="urn:microsoft.com/office/officeart/2005/8/layout/orgChart1"/>
    <dgm:cxn modelId="{2CB05907-ADFE-7548-8432-7DCD8223FCBA}" type="presParOf" srcId="{EA73DDAA-50B1-9740-BC6F-664F7B5EE1FB}" destId="{4DCA1864-C507-2842-857D-3E1F3E083403}" srcOrd="1" destOrd="0" presId="urn:microsoft.com/office/officeart/2005/8/layout/orgChart1"/>
    <dgm:cxn modelId="{89E1085D-9143-864E-B843-0E54A04A7DE5}" type="presParOf" srcId="{4DCA1864-C507-2842-857D-3E1F3E083403}" destId="{10B581D2-7DCC-1740-A5C6-76AB1D037778}" srcOrd="0" destOrd="0" presId="urn:microsoft.com/office/officeart/2005/8/layout/orgChart1"/>
    <dgm:cxn modelId="{2B998934-87AD-5F47-9B38-C28FADAE4B95}" type="presParOf" srcId="{10B581D2-7DCC-1740-A5C6-76AB1D037778}" destId="{318E3D97-10BA-CE40-B9B5-B43B4EE89E18}" srcOrd="0" destOrd="0" presId="urn:microsoft.com/office/officeart/2005/8/layout/orgChart1"/>
    <dgm:cxn modelId="{059D2F2D-B123-7944-B8E3-357427E8888F}" type="presParOf" srcId="{10B581D2-7DCC-1740-A5C6-76AB1D037778}" destId="{8E746D1E-4257-8D43-B57C-69EB2C1D1F6B}" srcOrd="1" destOrd="0" presId="urn:microsoft.com/office/officeart/2005/8/layout/orgChart1"/>
    <dgm:cxn modelId="{FA683D5E-CAF6-004F-9648-41686DE6EAB5}" type="presParOf" srcId="{4DCA1864-C507-2842-857D-3E1F3E083403}" destId="{0CB42501-B5E0-8F42-A007-83196F75DDCE}" srcOrd="1" destOrd="0" presId="urn:microsoft.com/office/officeart/2005/8/layout/orgChart1"/>
    <dgm:cxn modelId="{B905C6C0-9586-8E4D-9CF9-630BB14D654F}" type="presParOf" srcId="{4DCA1864-C507-2842-857D-3E1F3E083403}" destId="{DD79E7FF-C65C-A543-8829-28F9D6192DD3}" srcOrd="2" destOrd="0" presId="urn:microsoft.com/office/officeart/2005/8/layout/orgChart1"/>
    <dgm:cxn modelId="{E3CE338E-7FC7-A74C-83E1-44D2500091BC}" type="presParOf" srcId="{EA73DDAA-50B1-9740-BC6F-664F7B5EE1FB}" destId="{44C11AA2-633C-9A45-BF07-5A0C57FA8065}" srcOrd="2" destOrd="0" presId="urn:microsoft.com/office/officeart/2005/8/layout/orgChart1"/>
    <dgm:cxn modelId="{E80CA47C-CBCC-634A-9BEE-BD6C74339594}" type="presParOf" srcId="{EA73DDAA-50B1-9740-BC6F-664F7B5EE1FB}" destId="{A905ECBB-353B-8640-A828-A313EE4A120F}" srcOrd="3" destOrd="0" presId="urn:microsoft.com/office/officeart/2005/8/layout/orgChart1"/>
    <dgm:cxn modelId="{03D66264-0F8F-6E4B-9A09-562D4ECF8389}" type="presParOf" srcId="{A905ECBB-353B-8640-A828-A313EE4A120F}" destId="{6493CEAE-EA6A-FC40-ACFD-F35268EE7645}" srcOrd="0" destOrd="0" presId="urn:microsoft.com/office/officeart/2005/8/layout/orgChart1"/>
    <dgm:cxn modelId="{11D514B4-61D1-3049-B1C9-0BBB3674E129}" type="presParOf" srcId="{6493CEAE-EA6A-FC40-ACFD-F35268EE7645}" destId="{A2DE0FC6-CE87-8745-BF4F-B63E55FF0C7A}" srcOrd="0" destOrd="0" presId="urn:microsoft.com/office/officeart/2005/8/layout/orgChart1"/>
    <dgm:cxn modelId="{9FEEA550-3051-6D44-84FE-7A970A2DACBD}" type="presParOf" srcId="{6493CEAE-EA6A-FC40-ACFD-F35268EE7645}" destId="{9F8D5329-1328-A54D-8FE5-D353D1BFAD37}" srcOrd="1" destOrd="0" presId="urn:microsoft.com/office/officeart/2005/8/layout/orgChart1"/>
    <dgm:cxn modelId="{CE7C355F-6C9C-A242-B565-C1D9BFF8D03D}" type="presParOf" srcId="{A905ECBB-353B-8640-A828-A313EE4A120F}" destId="{B9D6CFC9-F7B3-D14E-9459-37E5A07F9997}" srcOrd="1" destOrd="0" presId="urn:microsoft.com/office/officeart/2005/8/layout/orgChart1"/>
    <dgm:cxn modelId="{2AD3BD20-5D92-814E-8804-74E312AB45C1}" type="presParOf" srcId="{A905ECBB-353B-8640-A828-A313EE4A120F}" destId="{7DA5D381-D499-E545-A0CE-6C17FABFA66D}" srcOrd="2" destOrd="0" presId="urn:microsoft.com/office/officeart/2005/8/layout/orgChart1"/>
    <dgm:cxn modelId="{C62BA4FC-48BD-0F4D-AE18-8FFF456EA8D1}" type="presParOf" srcId="{0D934220-4A26-ED46-B24B-AFCBA95F79C5}" destId="{EA19AE96-F2D5-8841-8EB8-364370336941}" srcOrd="2" destOrd="0" presId="urn:microsoft.com/office/officeart/2005/8/layout/orgChart1"/>
    <dgm:cxn modelId="{BB25BEA3-AA12-424C-93FD-0FF7E43E320D}" type="presParOf" srcId="{EA19AE96-F2D5-8841-8EB8-364370336941}" destId="{B511232D-4F99-DB4B-8689-F99ABE16C0D1}" srcOrd="0" destOrd="0" presId="urn:microsoft.com/office/officeart/2005/8/layout/orgChart1"/>
    <dgm:cxn modelId="{5E79DAFC-8F66-FD41-8C17-F46E78F72980}" type="presParOf" srcId="{EA19AE96-F2D5-8841-8EB8-364370336941}" destId="{6DEF9D81-A45B-1A43-BB5A-BB93A8EC34EE}" srcOrd="1" destOrd="0" presId="urn:microsoft.com/office/officeart/2005/8/layout/orgChart1"/>
    <dgm:cxn modelId="{DF2C30A9-709B-844F-AA0F-6C7CEF599EFE}" type="presParOf" srcId="{6DEF9D81-A45B-1A43-BB5A-BB93A8EC34EE}" destId="{BBBC303F-BF10-2744-B6B4-B56636881425}" srcOrd="0" destOrd="0" presId="urn:microsoft.com/office/officeart/2005/8/layout/orgChart1"/>
    <dgm:cxn modelId="{5B867B2F-24C4-BE43-A113-F6E0526D62F1}" type="presParOf" srcId="{BBBC303F-BF10-2744-B6B4-B56636881425}" destId="{5FCA2323-A5B8-3A45-B85B-3E86301AB208}" srcOrd="0" destOrd="0" presId="urn:microsoft.com/office/officeart/2005/8/layout/orgChart1"/>
    <dgm:cxn modelId="{6E4E017A-91A2-1C47-AEE8-E3A0F92EC2A0}" type="presParOf" srcId="{BBBC303F-BF10-2744-B6B4-B56636881425}" destId="{955A3346-2DE1-1D40-9B7F-3E071B66A7D4}" srcOrd="1" destOrd="0" presId="urn:microsoft.com/office/officeart/2005/8/layout/orgChart1"/>
    <dgm:cxn modelId="{E4D51539-92C5-7B4B-A54F-0729E5889D20}" type="presParOf" srcId="{6DEF9D81-A45B-1A43-BB5A-BB93A8EC34EE}" destId="{DB47A83F-E8D8-6248-9DC9-E4B18CB71D4B}" srcOrd="1" destOrd="0" presId="urn:microsoft.com/office/officeart/2005/8/layout/orgChart1"/>
    <dgm:cxn modelId="{3FFD56EC-CAD1-7A42-BE10-635210CD0D8E}" type="presParOf" srcId="{DB47A83F-E8D8-6248-9DC9-E4B18CB71D4B}" destId="{23AF92AC-0943-0349-B865-6A4B35CC1228}" srcOrd="0" destOrd="0" presId="urn:microsoft.com/office/officeart/2005/8/layout/orgChart1"/>
    <dgm:cxn modelId="{4215ADC2-B633-A64E-A3EB-C4FF0F04C229}" type="presParOf" srcId="{DB47A83F-E8D8-6248-9DC9-E4B18CB71D4B}" destId="{53A97E68-2680-DA44-9E65-12C26C55C472}" srcOrd="1" destOrd="0" presId="urn:microsoft.com/office/officeart/2005/8/layout/orgChart1"/>
    <dgm:cxn modelId="{213FEC72-A17C-3A49-9B56-40A9CB462D8E}" type="presParOf" srcId="{53A97E68-2680-DA44-9E65-12C26C55C472}" destId="{711CC90D-C5B3-3D46-A102-A9E0A007671F}" srcOrd="0" destOrd="0" presId="urn:microsoft.com/office/officeart/2005/8/layout/orgChart1"/>
    <dgm:cxn modelId="{2D56D2DD-A012-2D49-837A-F255DAFF3984}" type="presParOf" srcId="{711CC90D-C5B3-3D46-A102-A9E0A007671F}" destId="{FB1B66C5-ECE2-4742-AD8A-8CEA0B515B5C}" srcOrd="0" destOrd="0" presId="urn:microsoft.com/office/officeart/2005/8/layout/orgChart1"/>
    <dgm:cxn modelId="{441F7FEF-EF1B-FB4B-89AF-B0292E99B638}" type="presParOf" srcId="{711CC90D-C5B3-3D46-A102-A9E0A007671F}" destId="{6B99EF69-4ABD-7245-B78A-20D7121A0FFF}" srcOrd="1" destOrd="0" presId="urn:microsoft.com/office/officeart/2005/8/layout/orgChart1"/>
    <dgm:cxn modelId="{BD8D87E9-8F15-5742-A8D9-67E7083DF959}" type="presParOf" srcId="{53A97E68-2680-DA44-9E65-12C26C55C472}" destId="{F2E38571-2D7B-6847-9CAF-E5B40D2D09F6}" srcOrd="1" destOrd="0" presId="urn:microsoft.com/office/officeart/2005/8/layout/orgChart1"/>
    <dgm:cxn modelId="{845D987B-8CE2-6C48-81E9-F88A6463503E}" type="presParOf" srcId="{53A97E68-2680-DA44-9E65-12C26C55C472}" destId="{6C3E014B-7ABB-A746-B0BA-E0CC4823CA15}" srcOrd="2" destOrd="0" presId="urn:microsoft.com/office/officeart/2005/8/layout/orgChart1"/>
    <dgm:cxn modelId="{AE78F0C8-EF92-B14F-A026-2E50F6275090}" type="presParOf" srcId="{DB47A83F-E8D8-6248-9DC9-E4B18CB71D4B}" destId="{43CC1F6D-A5D7-3347-B8DF-FB6C28C7F6F8}" srcOrd="2" destOrd="0" presId="urn:microsoft.com/office/officeart/2005/8/layout/orgChart1"/>
    <dgm:cxn modelId="{89578F42-0FAA-4F42-AD53-58CC0428C4FE}" type="presParOf" srcId="{DB47A83F-E8D8-6248-9DC9-E4B18CB71D4B}" destId="{CE11106A-2581-874C-BD38-3E4BD78673AE}" srcOrd="3" destOrd="0" presId="urn:microsoft.com/office/officeart/2005/8/layout/orgChart1"/>
    <dgm:cxn modelId="{09C71B08-30DD-954E-B32B-0BFCA69F8D64}" type="presParOf" srcId="{CE11106A-2581-874C-BD38-3E4BD78673AE}" destId="{BA71E78F-8295-9C4B-8BD1-64D31C5D2560}" srcOrd="0" destOrd="0" presId="urn:microsoft.com/office/officeart/2005/8/layout/orgChart1"/>
    <dgm:cxn modelId="{8798BF4B-91DC-B841-A105-51CE8B80ABED}" type="presParOf" srcId="{BA71E78F-8295-9C4B-8BD1-64D31C5D2560}" destId="{7478CB42-E10F-7345-BDFA-499C29712C43}" srcOrd="0" destOrd="0" presId="urn:microsoft.com/office/officeart/2005/8/layout/orgChart1"/>
    <dgm:cxn modelId="{2A8CC193-1AD1-8349-B6A6-58BDDAA519A3}" type="presParOf" srcId="{BA71E78F-8295-9C4B-8BD1-64D31C5D2560}" destId="{BF4196B4-2FE9-8A4E-B45D-31A8F9C69CA2}" srcOrd="1" destOrd="0" presId="urn:microsoft.com/office/officeart/2005/8/layout/orgChart1"/>
    <dgm:cxn modelId="{70A05784-4A7F-6D40-8005-6145BA674362}" type="presParOf" srcId="{CE11106A-2581-874C-BD38-3E4BD78673AE}" destId="{1B0C15F1-771A-A541-A2AD-6A16E02F873C}" srcOrd="1" destOrd="0" presId="urn:microsoft.com/office/officeart/2005/8/layout/orgChart1"/>
    <dgm:cxn modelId="{444099A5-6045-604F-9E3E-A0B7708278FC}" type="presParOf" srcId="{CE11106A-2581-874C-BD38-3E4BD78673AE}" destId="{54F6B1FD-7321-BC48-B049-1F772442E791}" srcOrd="2" destOrd="0" presId="urn:microsoft.com/office/officeart/2005/8/layout/orgChart1"/>
    <dgm:cxn modelId="{F290E717-0234-2244-82F8-EA42012B541F}" type="presParOf" srcId="{6DEF9D81-A45B-1A43-BB5A-BB93A8EC34EE}" destId="{EA7A7E27-CB16-5849-9181-D0B6B4A35C42}" srcOrd="2" destOrd="0" presId="urn:microsoft.com/office/officeart/2005/8/layout/orgChart1"/>
    <dgm:cxn modelId="{53BAF16A-8C1E-C446-8EEB-33F7DA3FC944}" type="presParOf" srcId="{EA19AE96-F2D5-8841-8EB8-364370336941}" destId="{6C679768-53FA-1D43-B7DF-C8FE3CA4A123}" srcOrd="2" destOrd="0" presId="urn:microsoft.com/office/officeart/2005/8/layout/orgChart1"/>
    <dgm:cxn modelId="{05B6787F-8D74-7F46-B4AD-0BCE19E6EF22}" type="presParOf" srcId="{EA19AE96-F2D5-8841-8EB8-364370336941}" destId="{DB2C97A1-4037-1247-815A-1429F9EAA58A}" srcOrd="3" destOrd="0" presId="urn:microsoft.com/office/officeart/2005/8/layout/orgChart1"/>
    <dgm:cxn modelId="{52084E35-2C06-4A40-9A02-6B31FC4F8B0E}" type="presParOf" srcId="{DB2C97A1-4037-1247-815A-1429F9EAA58A}" destId="{E05C4406-C879-A74E-8636-C767D238D9C2}" srcOrd="0" destOrd="0" presId="urn:microsoft.com/office/officeart/2005/8/layout/orgChart1"/>
    <dgm:cxn modelId="{293FB89B-75A3-C44E-B799-2DEC9F389D7C}" type="presParOf" srcId="{E05C4406-C879-A74E-8636-C767D238D9C2}" destId="{47F791D4-50DC-974B-9C0A-F0C9A6271B10}" srcOrd="0" destOrd="0" presId="urn:microsoft.com/office/officeart/2005/8/layout/orgChart1"/>
    <dgm:cxn modelId="{4F577ADC-D11B-B440-BF7A-AD19E5433CC0}" type="presParOf" srcId="{E05C4406-C879-A74E-8636-C767D238D9C2}" destId="{7113B009-4B9C-DC4B-BF36-1FA59C27D482}" srcOrd="1" destOrd="0" presId="urn:microsoft.com/office/officeart/2005/8/layout/orgChart1"/>
    <dgm:cxn modelId="{41D1F7E6-7509-D240-B943-FA7032435747}" type="presParOf" srcId="{DB2C97A1-4037-1247-815A-1429F9EAA58A}" destId="{CE545515-1514-3041-8CD8-19A9307242D3}" srcOrd="1" destOrd="0" presId="urn:microsoft.com/office/officeart/2005/8/layout/orgChart1"/>
    <dgm:cxn modelId="{A27CCF62-FCE5-D54E-9876-28F78701F5C1}" type="presParOf" srcId="{DB2C97A1-4037-1247-815A-1429F9EAA58A}" destId="{0FFE8E85-5EF7-D648-A220-8F40F22099F2}" srcOrd="2" destOrd="0" presId="urn:microsoft.com/office/officeart/2005/8/layout/orgChart1"/>
    <dgm:cxn modelId="{1EF98D76-893C-B143-8CB3-21E50C324130}" type="presParOf" srcId="{EA19AE96-F2D5-8841-8EB8-364370336941}" destId="{E15973F8-ADBE-9F4F-A193-39E8DE6DC7CE}" srcOrd="4" destOrd="0" presId="urn:microsoft.com/office/officeart/2005/8/layout/orgChart1"/>
    <dgm:cxn modelId="{D250A2E9-63F4-4B49-B118-5FB2A4ED8871}" type="presParOf" srcId="{EA19AE96-F2D5-8841-8EB8-364370336941}" destId="{2883B7EF-79F0-CE4C-A486-17966D679CD7}" srcOrd="5" destOrd="0" presId="urn:microsoft.com/office/officeart/2005/8/layout/orgChart1"/>
    <dgm:cxn modelId="{F4D480A6-AE5D-B34E-A4F0-5AC82211B14F}" type="presParOf" srcId="{2883B7EF-79F0-CE4C-A486-17966D679CD7}" destId="{329F3FFF-743F-0F4F-B70D-E95B6076A5FA}" srcOrd="0" destOrd="0" presId="urn:microsoft.com/office/officeart/2005/8/layout/orgChart1"/>
    <dgm:cxn modelId="{BA46A3C4-A2C7-174F-85F0-38E5591573A7}" type="presParOf" srcId="{329F3FFF-743F-0F4F-B70D-E95B6076A5FA}" destId="{841F44AF-1149-524F-AAAD-ACAF685DF367}" srcOrd="0" destOrd="0" presId="urn:microsoft.com/office/officeart/2005/8/layout/orgChart1"/>
    <dgm:cxn modelId="{A8587FAF-FCD6-8A47-B8E2-FEC55A6A7D45}" type="presParOf" srcId="{329F3FFF-743F-0F4F-B70D-E95B6076A5FA}" destId="{71B7C63C-72F2-8849-A49C-EFB7AF50B9AF}" srcOrd="1" destOrd="0" presId="urn:microsoft.com/office/officeart/2005/8/layout/orgChart1"/>
    <dgm:cxn modelId="{823EF88B-6713-3741-854C-0A6D300186C7}" type="presParOf" srcId="{2883B7EF-79F0-CE4C-A486-17966D679CD7}" destId="{FEACCD2A-3B41-CB4B-8CF4-078C9E81042A}" srcOrd="1" destOrd="0" presId="urn:microsoft.com/office/officeart/2005/8/layout/orgChart1"/>
    <dgm:cxn modelId="{4C4E1C1A-14D1-9643-8787-F2F0B0E0B1BC}" type="presParOf" srcId="{FEACCD2A-3B41-CB4B-8CF4-078C9E81042A}" destId="{CB3CF651-FB82-004E-B6BA-575DC1BA4416}" srcOrd="0" destOrd="0" presId="urn:microsoft.com/office/officeart/2005/8/layout/orgChart1"/>
    <dgm:cxn modelId="{CF0C2CD5-0767-9547-BEA7-6615B653FF3B}" type="presParOf" srcId="{FEACCD2A-3B41-CB4B-8CF4-078C9E81042A}" destId="{3DB03ED8-96EA-AC40-9BB3-4D220EDE9C1C}" srcOrd="1" destOrd="0" presId="urn:microsoft.com/office/officeart/2005/8/layout/orgChart1"/>
    <dgm:cxn modelId="{104C8204-1DC4-9046-B363-2658A48A45C9}" type="presParOf" srcId="{3DB03ED8-96EA-AC40-9BB3-4D220EDE9C1C}" destId="{C658A390-7D22-C645-BC69-FC0B3E067F34}" srcOrd="0" destOrd="0" presId="urn:microsoft.com/office/officeart/2005/8/layout/orgChart1"/>
    <dgm:cxn modelId="{EC105E15-BC0C-1742-87F7-FF9F7E27C566}" type="presParOf" srcId="{C658A390-7D22-C645-BC69-FC0B3E067F34}" destId="{31F0517D-DA6B-4341-8FA2-9229664A5EDD}" srcOrd="0" destOrd="0" presId="urn:microsoft.com/office/officeart/2005/8/layout/orgChart1"/>
    <dgm:cxn modelId="{F76AD055-B797-6245-AE3B-3F10AA44AED6}" type="presParOf" srcId="{C658A390-7D22-C645-BC69-FC0B3E067F34}" destId="{C38740BE-E556-DE49-A066-FFE45F4395D4}" srcOrd="1" destOrd="0" presId="urn:microsoft.com/office/officeart/2005/8/layout/orgChart1"/>
    <dgm:cxn modelId="{FD557D40-3CBF-FC45-BA0D-2B1AF483E3D8}" type="presParOf" srcId="{3DB03ED8-96EA-AC40-9BB3-4D220EDE9C1C}" destId="{4E2A749F-387C-D74F-BB68-F4180461399B}" srcOrd="1" destOrd="0" presId="urn:microsoft.com/office/officeart/2005/8/layout/orgChart1"/>
    <dgm:cxn modelId="{E7344190-09A6-6843-AA56-381B24BB5AC8}" type="presParOf" srcId="{3DB03ED8-96EA-AC40-9BB3-4D220EDE9C1C}" destId="{39C186F5-FC54-344B-B64F-1AE38002B0E0}" srcOrd="2" destOrd="0" presId="urn:microsoft.com/office/officeart/2005/8/layout/orgChart1"/>
    <dgm:cxn modelId="{5C805827-C064-A746-8811-FA86DAD8C653}" type="presParOf" srcId="{FEACCD2A-3B41-CB4B-8CF4-078C9E81042A}" destId="{49F2FFC5-5DA3-2C4C-9F33-F77A9EA9043C}" srcOrd="2" destOrd="0" presId="urn:microsoft.com/office/officeart/2005/8/layout/orgChart1"/>
    <dgm:cxn modelId="{2E44CA1F-DA7A-BF44-BCDC-D87DCAE9D005}" type="presParOf" srcId="{FEACCD2A-3B41-CB4B-8CF4-078C9E81042A}" destId="{47423C28-2CF2-814D-AEDA-63D6774FC7AA}" srcOrd="3" destOrd="0" presId="urn:microsoft.com/office/officeart/2005/8/layout/orgChart1"/>
    <dgm:cxn modelId="{B4345450-F1C4-9E45-9764-F376C7253365}" type="presParOf" srcId="{47423C28-2CF2-814D-AEDA-63D6774FC7AA}" destId="{1F3EEEB7-16E3-0C4D-9819-534A43671E39}" srcOrd="0" destOrd="0" presId="urn:microsoft.com/office/officeart/2005/8/layout/orgChart1"/>
    <dgm:cxn modelId="{5FCB7525-3610-C14B-9D5D-CFEB39D939CE}" type="presParOf" srcId="{1F3EEEB7-16E3-0C4D-9819-534A43671E39}" destId="{B0557481-11E6-4D4F-A4B6-9E90FBD59923}" srcOrd="0" destOrd="0" presId="urn:microsoft.com/office/officeart/2005/8/layout/orgChart1"/>
    <dgm:cxn modelId="{72622345-5A12-D84C-91CB-4B7D24C3C351}" type="presParOf" srcId="{1F3EEEB7-16E3-0C4D-9819-534A43671E39}" destId="{22655D2F-BAD2-854C-9C1D-F769D14581DC}" srcOrd="1" destOrd="0" presId="urn:microsoft.com/office/officeart/2005/8/layout/orgChart1"/>
    <dgm:cxn modelId="{18A5A476-5748-3141-8932-7A8754A300C4}" type="presParOf" srcId="{47423C28-2CF2-814D-AEDA-63D6774FC7AA}" destId="{E3A90981-BA61-7347-9E2A-AEA7937AA950}" srcOrd="1" destOrd="0" presId="urn:microsoft.com/office/officeart/2005/8/layout/orgChart1"/>
    <dgm:cxn modelId="{59C88FA4-FE35-D54B-8E30-E7A20BB75BA6}" type="presParOf" srcId="{47423C28-2CF2-814D-AEDA-63D6774FC7AA}" destId="{91F03594-BAF0-364A-BA3C-E9782B5C377F}" srcOrd="2" destOrd="0" presId="urn:microsoft.com/office/officeart/2005/8/layout/orgChart1"/>
    <dgm:cxn modelId="{88359DCC-6F8C-E74F-A693-53F4380C0169}"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r>
            <a:rPr lang="en-GB" sz="1400"/>
            <a:t>choice</a:t>
          </a:r>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r>
            <a:rPr lang="en-GB" sz="1400"/>
            <a:t>inconsistency</a:t>
          </a:r>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r>
            <a:rPr lang="en-GB" sz="1400"/>
            <a:t>Civil society</a:t>
          </a:r>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A0D47B0F-A9F8-354F-8624-A104D36F450D}" type="presOf" srcId="{8C0A58E9-6CBF-4247-8523-84F61AB319B1}" destId="{5AB83ABE-FF00-E145-87C6-9BCAE08822C6}" srcOrd="1" destOrd="0" presId="urn:microsoft.com/office/officeart/2005/8/layout/orgChart1"/>
    <dgm:cxn modelId="{1ACE2213-EC8C-8F4D-99EE-6BAE0AD68240}" type="presOf" srcId="{924D9551-C5D2-2D4B-A9BC-A1003813A321}" destId="{6C679768-53FA-1D43-B7DF-C8FE3CA4A123}" srcOrd="0" destOrd="0" presId="urn:microsoft.com/office/officeart/2005/8/layout/orgChart1"/>
    <dgm:cxn modelId="{7440A11E-21B7-E041-8432-810B208E5DC4}" type="presOf" srcId="{15756E45-319B-5C4D-8E3D-88F0A99EFADB}" destId="{A2DE0FC6-CE87-8745-BF4F-B63E55FF0C7A}" srcOrd="0"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D2F72A25-F37C-1A4B-B9A4-68FBAA574D6E}" type="presOf" srcId="{BF802B74-AED6-E94E-A1A9-DAE5C218F24C}" destId="{71B7C63C-72F2-8849-A49C-EFB7AF50B9AF}" srcOrd="1" destOrd="0" presId="urn:microsoft.com/office/officeart/2005/8/layout/orgChart1"/>
    <dgm:cxn modelId="{E56D4429-60BD-E948-9845-0238860CCEB5}" type="presOf" srcId="{86093720-25EE-954A-8739-CAF70D670FE0}" destId="{955A3346-2DE1-1D40-9B7F-3E071B66A7D4}" srcOrd="1" destOrd="0" presId="urn:microsoft.com/office/officeart/2005/8/layout/orgChart1"/>
    <dgm:cxn modelId="{364B842C-56E6-464B-A3AC-5DC89F2DDA18}" type="presOf" srcId="{46E93214-FC33-E441-B843-F726AB283037}" destId="{23AF92AC-0943-0349-B865-6A4B35CC1228}" srcOrd="0" destOrd="0" presId="urn:microsoft.com/office/officeart/2005/8/layout/orgChart1"/>
    <dgm:cxn modelId="{1FEEF82D-F8F3-F949-BA22-BD410F489926}" type="presOf" srcId="{58FDAFB3-831E-4F4C-9FC3-C17AB89B2F4E}" destId="{43CC1F6D-A5D7-3347-B8DF-FB6C28C7F6F8}"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256BF250-2146-EF48-BCE6-A608CEDB0A7C}" type="presOf" srcId="{CAD1FC8A-9A63-F24C-8219-F5EBBEF533FD}" destId="{BF4196B4-2FE9-8A4E-B45D-31A8F9C69CA2}" srcOrd="1" destOrd="0" presId="urn:microsoft.com/office/officeart/2005/8/layout/orgChart1"/>
    <dgm:cxn modelId="{222F7C71-2EC4-A246-921B-345775304CF1}" type="presOf" srcId="{144EE52A-049A-564A-9EFE-495ED1B6973D}" destId="{CB3CF651-FB82-004E-B6BA-575DC1BA4416}"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BF914274-D865-DC41-922E-43416728AC02}" type="presOf" srcId="{BF802B74-AED6-E94E-A1A9-DAE5C218F24C}" destId="{841F44AF-1149-524F-AAAD-ACAF685DF367}" srcOrd="0" destOrd="0" presId="urn:microsoft.com/office/officeart/2005/8/layout/orgChart1"/>
    <dgm:cxn modelId="{7C1E0555-1E56-D24D-9453-54F2539562AA}" type="presOf" srcId="{CF1FE02F-D37D-BE4B-9F49-4E62FEA2B082}" destId="{318E3D97-10BA-CE40-B9B5-B43B4EE89E18}" srcOrd="0" destOrd="0" presId="urn:microsoft.com/office/officeart/2005/8/layout/orgChart1"/>
    <dgm:cxn modelId="{772D5157-AA2F-BB45-B9DD-E1343E523747}" type="presOf" srcId="{3F30F544-0926-7D48-9240-6E2E6A56DB46}" destId="{31F0517D-DA6B-4341-8FA2-9229664A5EDD}"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3E8F937F-F3AB-CE4B-8425-A53466DF5282}" type="presOf" srcId="{C45E9EC4-7E9B-AF42-92F7-AF0A35D276AE}" destId="{7113B009-4B9C-DC4B-BF36-1FA59C27D482}" srcOrd="1"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D4A4B092-0E8B-034E-AAA6-040FACDA8794}" type="presOf" srcId="{F2B7A32C-A066-A44A-A4F4-D573FF7541BC}" destId="{FB1B66C5-ECE2-4742-AD8A-8CEA0B515B5C}" srcOrd="0" destOrd="0" presId="urn:microsoft.com/office/officeart/2005/8/layout/orgChart1"/>
    <dgm:cxn modelId="{163BDE99-4507-D349-840E-2B972DD2BADD}" type="presOf" srcId="{2BBF3DC1-A351-3844-9DC1-569988E1E249}" destId="{B511232D-4F99-DB4B-8689-F99ABE16C0D1}" srcOrd="0" destOrd="0" presId="urn:microsoft.com/office/officeart/2005/8/layout/orgChart1"/>
    <dgm:cxn modelId="{73E1CB9F-0329-5E45-B7EB-5248234DF8EA}" type="presOf" srcId="{8C0A58E9-6CBF-4247-8523-84F61AB319B1}" destId="{9C844587-74B0-6740-8160-3A98F8763E1F}" srcOrd="0" destOrd="0" presId="urn:microsoft.com/office/officeart/2005/8/layout/orgChart1"/>
    <dgm:cxn modelId="{67B1DFAF-88AD-E143-BC9D-4D879AF91691}" type="presOf" srcId="{534DC4FE-2BC8-BE44-9CE4-4CD1036E2064}" destId="{B0557481-11E6-4D4F-A4B6-9E90FBD59923}"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54F3EAB4-C2D2-6E46-B1D7-AD912815A789}" type="presOf" srcId="{3F30F544-0926-7D48-9240-6E2E6A56DB46}" destId="{C38740BE-E556-DE49-A066-FFE45F4395D4}" srcOrd="1" destOrd="0" presId="urn:microsoft.com/office/officeart/2005/8/layout/orgChart1"/>
    <dgm:cxn modelId="{167A4BB7-A5C4-5644-A240-F437AF506FAF}" type="presOf" srcId="{F2B7A32C-A066-A44A-A4F4-D573FF7541BC}" destId="{6B99EF69-4ABD-7245-B78A-20D7121A0FFF}" srcOrd="1"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B9E3AABC-F594-4D4A-8BA5-01A7059508A7}" type="presOf" srcId="{545ECFF4-30D0-E040-A00A-2EC4888F0964}" destId="{49F2FFC5-5DA3-2C4C-9F33-F77A9EA9043C}" srcOrd="0"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0A1EE2C5-7F83-0349-88BB-79BF220409F1}" type="presOf" srcId="{86093720-25EE-954A-8739-CAF70D670FE0}" destId="{5FCA2323-A5B8-3A45-B85B-3E86301AB208}" srcOrd="0" destOrd="0" presId="urn:microsoft.com/office/officeart/2005/8/layout/orgChart1"/>
    <dgm:cxn modelId="{729D91CB-9FE2-464F-BCEB-E0FCEE0F4D25}" type="presOf" srcId="{CAD1FC8A-9A63-F24C-8219-F5EBBEF533FD}" destId="{7478CB42-E10F-7345-BDFA-499C29712C43}" srcOrd="0" destOrd="0" presId="urn:microsoft.com/office/officeart/2005/8/layout/orgChart1"/>
    <dgm:cxn modelId="{80F364CC-86EE-5F4B-8954-5119608E9EDF}" type="presOf" srcId="{CF1FE02F-D37D-BE4B-9F49-4E62FEA2B082}" destId="{8E746D1E-4257-8D43-B57C-69EB2C1D1F6B}" srcOrd="1" destOrd="0" presId="urn:microsoft.com/office/officeart/2005/8/layout/orgChart1"/>
    <dgm:cxn modelId="{0308D3D6-0C2C-CA46-8476-920CA1AC259A}" type="presOf" srcId="{C45E9EC4-7E9B-AF42-92F7-AF0A35D276AE}" destId="{47F791D4-50DC-974B-9C0A-F0C9A6271B10}" srcOrd="0" destOrd="0" presId="urn:microsoft.com/office/officeart/2005/8/layout/orgChart1"/>
    <dgm:cxn modelId="{4EF604DA-82AD-5F4A-B436-31E2660735CB}" type="presOf" srcId="{15756E45-319B-5C4D-8E3D-88F0A99EFADB}" destId="{9F8D5329-1328-A54D-8FE5-D353D1BFAD37}" srcOrd="1" destOrd="0" presId="urn:microsoft.com/office/officeart/2005/8/layout/orgChart1"/>
    <dgm:cxn modelId="{A7F763DF-182C-3F43-B0F2-337B683E665F}" type="presOf" srcId="{81D6C1B8-8746-154B-889A-0739622EB289}" destId="{4611DB10-9E3C-F345-954D-185A5B591876}"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C90EDDE8-85CF-2E4E-82A7-732C247C19A4}" type="presOf" srcId="{5AE3633F-1AD1-2343-B469-DE7E5B219E9C}" destId="{9D06C13A-A755-9048-B997-499C54DFB67B}" srcOrd="0" destOrd="0" presId="urn:microsoft.com/office/officeart/2005/8/layout/orgChart1"/>
    <dgm:cxn modelId="{E9CCCDEB-1C21-E948-ACE8-42F910B059D0}" type="presOf" srcId="{F8C3B1F7-A660-874A-AB6A-006F880A5D2E}" destId="{44C11AA2-633C-9A45-BF07-5A0C57FA8065}" srcOrd="0" destOrd="0" presId="urn:microsoft.com/office/officeart/2005/8/layout/orgChart1"/>
    <dgm:cxn modelId="{E2BBC6EF-63BB-B645-B2C4-77765D9CC419}" type="presOf" srcId="{534DC4FE-2BC8-BE44-9CE4-4CD1036E2064}" destId="{22655D2F-BAD2-854C-9C1D-F769D14581DC}" srcOrd="1"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060044FE-44D5-8142-807A-45B6BA028E62}" type="presOf" srcId="{F042A339-677F-1840-9A19-CC7B3407BF75}" destId="{E15973F8-ADBE-9F4F-A193-39E8DE6DC7CE}" srcOrd="0" destOrd="0" presId="urn:microsoft.com/office/officeart/2005/8/layout/orgChart1"/>
    <dgm:cxn modelId="{47458277-CAF9-4E46-ADE4-E16F3459CA1E}" type="presParOf" srcId="{4611DB10-9E3C-F345-954D-185A5B591876}" destId="{0D934220-4A26-ED46-B24B-AFCBA95F79C5}" srcOrd="0" destOrd="0" presId="urn:microsoft.com/office/officeart/2005/8/layout/orgChart1"/>
    <dgm:cxn modelId="{D69D2F8D-3354-2842-9D29-A43400798634}" type="presParOf" srcId="{0D934220-4A26-ED46-B24B-AFCBA95F79C5}" destId="{EA23BDE4-98D3-5F47-9833-8D0B00139122}" srcOrd="0" destOrd="0" presId="urn:microsoft.com/office/officeart/2005/8/layout/orgChart1"/>
    <dgm:cxn modelId="{634A9A90-9C1F-4047-9797-F329183CE20B}" type="presParOf" srcId="{EA23BDE4-98D3-5F47-9833-8D0B00139122}" destId="{9C844587-74B0-6740-8160-3A98F8763E1F}" srcOrd="0" destOrd="0" presId="urn:microsoft.com/office/officeart/2005/8/layout/orgChart1"/>
    <dgm:cxn modelId="{B6BCEE98-F9CE-E34C-AF4E-FCE8A9123D4A}" type="presParOf" srcId="{EA23BDE4-98D3-5F47-9833-8D0B00139122}" destId="{5AB83ABE-FF00-E145-87C6-9BCAE08822C6}" srcOrd="1" destOrd="0" presId="urn:microsoft.com/office/officeart/2005/8/layout/orgChart1"/>
    <dgm:cxn modelId="{2DAF9BAB-292A-954A-9D3E-A60AB1CA7091}" type="presParOf" srcId="{0D934220-4A26-ED46-B24B-AFCBA95F79C5}" destId="{EA73DDAA-50B1-9740-BC6F-664F7B5EE1FB}" srcOrd="1" destOrd="0" presId="urn:microsoft.com/office/officeart/2005/8/layout/orgChart1"/>
    <dgm:cxn modelId="{1B467AC9-8338-A642-92E0-2878D04F5CDA}" type="presParOf" srcId="{EA73DDAA-50B1-9740-BC6F-664F7B5EE1FB}" destId="{9D06C13A-A755-9048-B997-499C54DFB67B}" srcOrd="0" destOrd="0" presId="urn:microsoft.com/office/officeart/2005/8/layout/orgChart1"/>
    <dgm:cxn modelId="{8C0BB723-BD86-0C48-84EA-7EFDCFB439A7}" type="presParOf" srcId="{EA73DDAA-50B1-9740-BC6F-664F7B5EE1FB}" destId="{4DCA1864-C507-2842-857D-3E1F3E083403}" srcOrd="1" destOrd="0" presId="urn:microsoft.com/office/officeart/2005/8/layout/orgChart1"/>
    <dgm:cxn modelId="{21C53672-E31E-354D-B8E8-639E60ADBC66}" type="presParOf" srcId="{4DCA1864-C507-2842-857D-3E1F3E083403}" destId="{10B581D2-7DCC-1740-A5C6-76AB1D037778}" srcOrd="0" destOrd="0" presId="urn:microsoft.com/office/officeart/2005/8/layout/orgChart1"/>
    <dgm:cxn modelId="{5A7C7F28-644A-134A-A6EA-6F2705E261D9}" type="presParOf" srcId="{10B581D2-7DCC-1740-A5C6-76AB1D037778}" destId="{318E3D97-10BA-CE40-B9B5-B43B4EE89E18}" srcOrd="0" destOrd="0" presId="urn:microsoft.com/office/officeart/2005/8/layout/orgChart1"/>
    <dgm:cxn modelId="{1EBD859D-9F0E-C842-87A4-D941F89AD23B}" type="presParOf" srcId="{10B581D2-7DCC-1740-A5C6-76AB1D037778}" destId="{8E746D1E-4257-8D43-B57C-69EB2C1D1F6B}" srcOrd="1" destOrd="0" presId="urn:microsoft.com/office/officeart/2005/8/layout/orgChart1"/>
    <dgm:cxn modelId="{9AFA3816-650C-A245-B698-A780831F5EEC}" type="presParOf" srcId="{4DCA1864-C507-2842-857D-3E1F3E083403}" destId="{0CB42501-B5E0-8F42-A007-83196F75DDCE}" srcOrd="1" destOrd="0" presId="urn:microsoft.com/office/officeart/2005/8/layout/orgChart1"/>
    <dgm:cxn modelId="{1BDB1B10-AD81-6747-BA29-491DDB8C72B1}" type="presParOf" srcId="{4DCA1864-C507-2842-857D-3E1F3E083403}" destId="{DD79E7FF-C65C-A543-8829-28F9D6192DD3}" srcOrd="2" destOrd="0" presId="urn:microsoft.com/office/officeart/2005/8/layout/orgChart1"/>
    <dgm:cxn modelId="{99A2E94B-4411-A944-8A13-17BAE7683256}" type="presParOf" srcId="{EA73DDAA-50B1-9740-BC6F-664F7B5EE1FB}" destId="{44C11AA2-633C-9A45-BF07-5A0C57FA8065}" srcOrd="2" destOrd="0" presId="urn:microsoft.com/office/officeart/2005/8/layout/orgChart1"/>
    <dgm:cxn modelId="{38809406-D443-E947-AF98-556203D12D42}" type="presParOf" srcId="{EA73DDAA-50B1-9740-BC6F-664F7B5EE1FB}" destId="{A905ECBB-353B-8640-A828-A313EE4A120F}" srcOrd="3" destOrd="0" presId="urn:microsoft.com/office/officeart/2005/8/layout/orgChart1"/>
    <dgm:cxn modelId="{E821655F-C36C-FE4B-AB78-6FEF99C2CB6B}" type="presParOf" srcId="{A905ECBB-353B-8640-A828-A313EE4A120F}" destId="{6493CEAE-EA6A-FC40-ACFD-F35268EE7645}" srcOrd="0" destOrd="0" presId="urn:microsoft.com/office/officeart/2005/8/layout/orgChart1"/>
    <dgm:cxn modelId="{B2343461-F5C5-0541-B88F-1B466FEC0E4E}" type="presParOf" srcId="{6493CEAE-EA6A-FC40-ACFD-F35268EE7645}" destId="{A2DE0FC6-CE87-8745-BF4F-B63E55FF0C7A}" srcOrd="0" destOrd="0" presId="urn:microsoft.com/office/officeart/2005/8/layout/orgChart1"/>
    <dgm:cxn modelId="{7ECB3D97-6A5A-C842-BF6F-7AFB53125668}" type="presParOf" srcId="{6493CEAE-EA6A-FC40-ACFD-F35268EE7645}" destId="{9F8D5329-1328-A54D-8FE5-D353D1BFAD37}" srcOrd="1" destOrd="0" presId="urn:microsoft.com/office/officeart/2005/8/layout/orgChart1"/>
    <dgm:cxn modelId="{0A6DED52-1412-CB43-98A9-D6AC48C3658F}" type="presParOf" srcId="{A905ECBB-353B-8640-A828-A313EE4A120F}" destId="{B9D6CFC9-F7B3-D14E-9459-37E5A07F9997}" srcOrd="1" destOrd="0" presId="urn:microsoft.com/office/officeart/2005/8/layout/orgChart1"/>
    <dgm:cxn modelId="{68855B00-8475-2648-A5A2-2BDD9E3A4187}" type="presParOf" srcId="{A905ECBB-353B-8640-A828-A313EE4A120F}" destId="{7DA5D381-D499-E545-A0CE-6C17FABFA66D}" srcOrd="2" destOrd="0" presId="urn:microsoft.com/office/officeart/2005/8/layout/orgChart1"/>
    <dgm:cxn modelId="{AE84DB70-7DC4-1F4D-97C9-343DFDAB772E}" type="presParOf" srcId="{0D934220-4A26-ED46-B24B-AFCBA95F79C5}" destId="{EA19AE96-F2D5-8841-8EB8-364370336941}" srcOrd="2" destOrd="0" presId="urn:microsoft.com/office/officeart/2005/8/layout/orgChart1"/>
    <dgm:cxn modelId="{44F57960-F57A-1740-B2E8-48436F16D586}" type="presParOf" srcId="{EA19AE96-F2D5-8841-8EB8-364370336941}" destId="{B511232D-4F99-DB4B-8689-F99ABE16C0D1}" srcOrd="0" destOrd="0" presId="urn:microsoft.com/office/officeart/2005/8/layout/orgChart1"/>
    <dgm:cxn modelId="{04138609-DC83-BF44-936A-3F8C954B76B4}" type="presParOf" srcId="{EA19AE96-F2D5-8841-8EB8-364370336941}" destId="{6DEF9D81-A45B-1A43-BB5A-BB93A8EC34EE}" srcOrd="1" destOrd="0" presId="urn:microsoft.com/office/officeart/2005/8/layout/orgChart1"/>
    <dgm:cxn modelId="{EB8D0C7C-2753-434F-9911-22CF5DF39E97}" type="presParOf" srcId="{6DEF9D81-A45B-1A43-BB5A-BB93A8EC34EE}" destId="{BBBC303F-BF10-2744-B6B4-B56636881425}" srcOrd="0" destOrd="0" presId="urn:microsoft.com/office/officeart/2005/8/layout/orgChart1"/>
    <dgm:cxn modelId="{DE8417B1-BD14-C544-8E0C-850CEA0CBED2}" type="presParOf" srcId="{BBBC303F-BF10-2744-B6B4-B56636881425}" destId="{5FCA2323-A5B8-3A45-B85B-3E86301AB208}" srcOrd="0" destOrd="0" presId="urn:microsoft.com/office/officeart/2005/8/layout/orgChart1"/>
    <dgm:cxn modelId="{5929B873-8932-F340-9A6C-F8FC2CA3425B}" type="presParOf" srcId="{BBBC303F-BF10-2744-B6B4-B56636881425}" destId="{955A3346-2DE1-1D40-9B7F-3E071B66A7D4}" srcOrd="1" destOrd="0" presId="urn:microsoft.com/office/officeart/2005/8/layout/orgChart1"/>
    <dgm:cxn modelId="{2FEBB48E-3A33-E747-B79A-BBB25EB1CBA3}" type="presParOf" srcId="{6DEF9D81-A45B-1A43-BB5A-BB93A8EC34EE}" destId="{DB47A83F-E8D8-6248-9DC9-E4B18CB71D4B}" srcOrd="1" destOrd="0" presId="urn:microsoft.com/office/officeart/2005/8/layout/orgChart1"/>
    <dgm:cxn modelId="{36E939E5-050A-344F-B9E5-FE3C96051E29}" type="presParOf" srcId="{DB47A83F-E8D8-6248-9DC9-E4B18CB71D4B}" destId="{23AF92AC-0943-0349-B865-6A4B35CC1228}" srcOrd="0" destOrd="0" presId="urn:microsoft.com/office/officeart/2005/8/layout/orgChart1"/>
    <dgm:cxn modelId="{3E20CE5D-DE4B-384B-9239-67274F09D8E9}" type="presParOf" srcId="{DB47A83F-E8D8-6248-9DC9-E4B18CB71D4B}" destId="{53A97E68-2680-DA44-9E65-12C26C55C472}" srcOrd="1" destOrd="0" presId="urn:microsoft.com/office/officeart/2005/8/layout/orgChart1"/>
    <dgm:cxn modelId="{7174F1EC-480A-B44C-9C35-FA3BA46E0E25}" type="presParOf" srcId="{53A97E68-2680-DA44-9E65-12C26C55C472}" destId="{711CC90D-C5B3-3D46-A102-A9E0A007671F}" srcOrd="0" destOrd="0" presId="urn:microsoft.com/office/officeart/2005/8/layout/orgChart1"/>
    <dgm:cxn modelId="{BBAD86DC-5B0B-334D-8AF9-11C8ECACFB7C}" type="presParOf" srcId="{711CC90D-C5B3-3D46-A102-A9E0A007671F}" destId="{FB1B66C5-ECE2-4742-AD8A-8CEA0B515B5C}" srcOrd="0" destOrd="0" presId="urn:microsoft.com/office/officeart/2005/8/layout/orgChart1"/>
    <dgm:cxn modelId="{15FD7B6B-D8F3-1545-94A0-286DF22B8092}" type="presParOf" srcId="{711CC90D-C5B3-3D46-A102-A9E0A007671F}" destId="{6B99EF69-4ABD-7245-B78A-20D7121A0FFF}" srcOrd="1" destOrd="0" presId="urn:microsoft.com/office/officeart/2005/8/layout/orgChart1"/>
    <dgm:cxn modelId="{D6861845-AB84-A14B-800A-1A4E64B2BC68}" type="presParOf" srcId="{53A97E68-2680-DA44-9E65-12C26C55C472}" destId="{F2E38571-2D7B-6847-9CAF-E5B40D2D09F6}" srcOrd="1" destOrd="0" presId="urn:microsoft.com/office/officeart/2005/8/layout/orgChart1"/>
    <dgm:cxn modelId="{EEF2BAF0-44BF-E24F-8178-2EE3AD4C050D}" type="presParOf" srcId="{53A97E68-2680-DA44-9E65-12C26C55C472}" destId="{6C3E014B-7ABB-A746-B0BA-E0CC4823CA15}" srcOrd="2" destOrd="0" presId="urn:microsoft.com/office/officeart/2005/8/layout/orgChart1"/>
    <dgm:cxn modelId="{7DBA46CD-1AE4-5543-B231-ACA3C195ECA0}" type="presParOf" srcId="{DB47A83F-E8D8-6248-9DC9-E4B18CB71D4B}" destId="{43CC1F6D-A5D7-3347-B8DF-FB6C28C7F6F8}" srcOrd="2" destOrd="0" presId="urn:microsoft.com/office/officeart/2005/8/layout/orgChart1"/>
    <dgm:cxn modelId="{92DDAFCA-680A-0A4C-889D-0C979D31D97B}" type="presParOf" srcId="{DB47A83F-E8D8-6248-9DC9-E4B18CB71D4B}" destId="{CE11106A-2581-874C-BD38-3E4BD78673AE}" srcOrd="3" destOrd="0" presId="urn:microsoft.com/office/officeart/2005/8/layout/orgChart1"/>
    <dgm:cxn modelId="{FB639A62-0A51-4B45-9624-24E12BC193F2}" type="presParOf" srcId="{CE11106A-2581-874C-BD38-3E4BD78673AE}" destId="{BA71E78F-8295-9C4B-8BD1-64D31C5D2560}" srcOrd="0" destOrd="0" presId="urn:microsoft.com/office/officeart/2005/8/layout/orgChart1"/>
    <dgm:cxn modelId="{FFA4F46A-E4EE-8344-AC51-91A81CF1AE2C}" type="presParOf" srcId="{BA71E78F-8295-9C4B-8BD1-64D31C5D2560}" destId="{7478CB42-E10F-7345-BDFA-499C29712C43}" srcOrd="0" destOrd="0" presId="urn:microsoft.com/office/officeart/2005/8/layout/orgChart1"/>
    <dgm:cxn modelId="{17D7FDEE-532B-BB47-8FB2-20792D829937}" type="presParOf" srcId="{BA71E78F-8295-9C4B-8BD1-64D31C5D2560}" destId="{BF4196B4-2FE9-8A4E-B45D-31A8F9C69CA2}" srcOrd="1" destOrd="0" presId="urn:microsoft.com/office/officeart/2005/8/layout/orgChart1"/>
    <dgm:cxn modelId="{E12CCD5C-D1F5-824A-8C54-6B87B2151B64}" type="presParOf" srcId="{CE11106A-2581-874C-BD38-3E4BD78673AE}" destId="{1B0C15F1-771A-A541-A2AD-6A16E02F873C}" srcOrd="1" destOrd="0" presId="urn:microsoft.com/office/officeart/2005/8/layout/orgChart1"/>
    <dgm:cxn modelId="{09D873E8-8F49-294D-AF6F-1C9F8567814C}" type="presParOf" srcId="{CE11106A-2581-874C-BD38-3E4BD78673AE}" destId="{54F6B1FD-7321-BC48-B049-1F772442E791}" srcOrd="2" destOrd="0" presId="urn:microsoft.com/office/officeart/2005/8/layout/orgChart1"/>
    <dgm:cxn modelId="{14CB72A3-CE1F-3640-9B93-DA3A268B520A}" type="presParOf" srcId="{6DEF9D81-A45B-1A43-BB5A-BB93A8EC34EE}" destId="{EA7A7E27-CB16-5849-9181-D0B6B4A35C42}" srcOrd="2" destOrd="0" presId="urn:microsoft.com/office/officeart/2005/8/layout/orgChart1"/>
    <dgm:cxn modelId="{0AC53BEC-C573-C849-A297-27ACF48A7324}" type="presParOf" srcId="{EA19AE96-F2D5-8841-8EB8-364370336941}" destId="{6C679768-53FA-1D43-B7DF-C8FE3CA4A123}" srcOrd="2" destOrd="0" presId="urn:microsoft.com/office/officeart/2005/8/layout/orgChart1"/>
    <dgm:cxn modelId="{E47B0430-945E-0640-85AA-58DEB46130C1}" type="presParOf" srcId="{EA19AE96-F2D5-8841-8EB8-364370336941}" destId="{DB2C97A1-4037-1247-815A-1429F9EAA58A}" srcOrd="3" destOrd="0" presId="urn:microsoft.com/office/officeart/2005/8/layout/orgChart1"/>
    <dgm:cxn modelId="{742E5A80-726F-3247-B207-D565305D0A91}" type="presParOf" srcId="{DB2C97A1-4037-1247-815A-1429F9EAA58A}" destId="{E05C4406-C879-A74E-8636-C767D238D9C2}" srcOrd="0" destOrd="0" presId="urn:microsoft.com/office/officeart/2005/8/layout/orgChart1"/>
    <dgm:cxn modelId="{82B13D22-0FA9-D645-919B-B62DC0ABF66B}" type="presParOf" srcId="{E05C4406-C879-A74E-8636-C767D238D9C2}" destId="{47F791D4-50DC-974B-9C0A-F0C9A6271B10}" srcOrd="0" destOrd="0" presId="urn:microsoft.com/office/officeart/2005/8/layout/orgChart1"/>
    <dgm:cxn modelId="{68FCFBB2-C057-9845-8804-51A4A31D35F1}" type="presParOf" srcId="{E05C4406-C879-A74E-8636-C767D238D9C2}" destId="{7113B009-4B9C-DC4B-BF36-1FA59C27D482}" srcOrd="1" destOrd="0" presId="urn:microsoft.com/office/officeart/2005/8/layout/orgChart1"/>
    <dgm:cxn modelId="{F276291B-05CD-0642-A07C-DB07A24F8C27}" type="presParOf" srcId="{DB2C97A1-4037-1247-815A-1429F9EAA58A}" destId="{CE545515-1514-3041-8CD8-19A9307242D3}" srcOrd="1" destOrd="0" presId="urn:microsoft.com/office/officeart/2005/8/layout/orgChart1"/>
    <dgm:cxn modelId="{43C0BC4F-C98A-1E4A-9216-B66314CC958B}" type="presParOf" srcId="{DB2C97A1-4037-1247-815A-1429F9EAA58A}" destId="{0FFE8E85-5EF7-D648-A220-8F40F22099F2}" srcOrd="2" destOrd="0" presId="urn:microsoft.com/office/officeart/2005/8/layout/orgChart1"/>
    <dgm:cxn modelId="{951AC7C5-0649-194C-9B14-CFD4E2B7C3A6}" type="presParOf" srcId="{EA19AE96-F2D5-8841-8EB8-364370336941}" destId="{E15973F8-ADBE-9F4F-A193-39E8DE6DC7CE}" srcOrd="4" destOrd="0" presId="urn:microsoft.com/office/officeart/2005/8/layout/orgChart1"/>
    <dgm:cxn modelId="{9A8123B9-5A10-A443-B9FC-CE177C038BFA}" type="presParOf" srcId="{EA19AE96-F2D5-8841-8EB8-364370336941}" destId="{2883B7EF-79F0-CE4C-A486-17966D679CD7}" srcOrd="5" destOrd="0" presId="urn:microsoft.com/office/officeart/2005/8/layout/orgChart1"/>
    <dgm:cxn modelId="{A6948CAF-F3B0-F143-815E-20B02C9EBFFC}" type="presParOf" srcId="{2883B7EF-79F0-CE4C-A486-17966D679CD7}" destId="{329F3FFF-743F-0F4F-B70D-E95B6076A5FA}" srcOrd="0" destOrd="0" presId="urn:microsoft.com/office/officeart/2005/8/layout/orgChart1"/>
    <dgm:cxn modelId="{CDBF4613-E410-5B40-BA63-FC253F4060F5}" type="presParOf" srcId="{329F3FFF-743F-0F4F-B70D-E95B6076A5FA}" destId="{841F44AF-1149-524F-AAAD-ACAF685DF367}" srcOrd="0" destOrd="0" presId="urn:microsoft.com/office/officeart/2005/8/layout/orgChart1"/>
    <dgm:cxn modelId="{7F2BC3B3-C366-1347-B472-8E319A1D03E5}" type="presParOf" srcId="{329F3FFF-743F-0F4F-B70D-E95B6076A5FA}" destId="{71B7C63C-72F2-8849-A49C-EFB7AF50B9AF}" srcOrd="1" destOrd="0" presId="urn:microsoft.com/office/officeart/2005/8/layout/orgChart1"/>
    <dgm:cxn modelId="{8EAF412B-B42F-E64D-9533-077CEF093FCE}" type="presParOf" srcId="{2883B7EF-79F0-CE4C-A486-17966D679CD7}" destId="{FEACCD2A-3B41-CB4B-8CF4-078C9E81042A}" srcOrd="1" destOrd="0" presId="urn:microsoft.com/office/officeart/2005/8/layout/orgChart1"/>
    <dgm:cxn modelId="{64E87977-D6A8-5C49-BCB5-BDCF7573FA22}" type="presParOf" srcId="{FEACCD2A-3B41-CB4B-8CF4-078C9E81042A}" destId="{CB3CF651-FB82-004E-B6BA-575DC1BA4416}" srcOrd="0" destOrd="0" presId="urn:microsoft.com/office/officeart/2005/8/layout/orgChart1"/>
    <dgm:cxn modelId="{78661E4A-95F2-1843-96CF-40AEB269B6C9}" type="presParOf" srcId="{FEACCD2A-3B41-CB4B-8CF4-078C9E81042A}" destId="{3DB03ED8-96EA-AC40-9BB3-4D220EDE9C1C}" srcOrd="1" destOrd="0" presId="urn:microsoft.com/office/officeart/2005/8/layout/orgChart1"/>
    <dgm:cxn modelId="{47381E31-E70C-A046-A6E3-037751EFB55E}" type="presParOf" srcId="{3DB03ED8-96EA-AC40-9BB3-4D220EDE9C1C}" destId="{C658A390-7D22-C645-BC69-FC0B3E067F34}" srcOrd="0" destOrd="0" presId="urn:microsoft.com/office/officeart/2005/8/layout/orgChart1"/>
    <dgm:cxn modelId="{02C1D575-1A93-CC4C-AC23-D51DBC8A849E}" type="presParOf" srcId="{C658A390-7D22-C645-BC69-FC0B3E067F34}" destId="{31F0517D-DA6B-4341-8FA2-9229664A5EDD}" srcOrd="0" destOrd="0" presId="urn:microsoft.com/office/officeart/2005/8/layout/orgChart1"/>
    <dgm:cxn modelId="{318C9DB6-A00F-DB43-A319-1A7611A42BE8}" type="presParOf" srcId="{C658A390-7D22-C645-BC69-FC0B3E067F34}" destId="{C38740BE-E556-DE49-A066-FFE45F4395D4}" srcOrd="1" destOrd="0" presId="urn:microsoft.com/office/officeart/2005/8/layout/orgChart1"/>
    <dgm:cxn modelId="{57FB9A64-2DF2-B34D-83C8-CFE1392586C0}" type="presParOf" srcId="{3DB03ED8-96EA-AC40-9BB3-4D220EDE9C1C}" destId="{4E2A749F-387C-D74F-BB68-F4180461399B}" srcOrd="1" destOrd="0" presId="urn:microsoft.com/office/officeart/2005/8/layout/orgChart1"/>
    <dgm:cxn modelId="{A66813E1-AAF7-B449-ACE4-278D2AFA016B}" type="presParOf" srcId="{3DB03ED8-96EA-AC40-9BB3-4D220EDE9C1C}" destId="{39C186F5-FC54-344B-B64F-1AE38002B0E0}" srcOrd="2" destOrd="0" presId="urn:microsoft.com/office/officeart/2005/8/layout/orgChart1"/>
    <dgm:cxn modelId="{8EC63A37-E034-2743-9BDC-1E9190EBB5CE}" type="presParOf" srcId="{FEACCD2A-3B41-CB4B-8CF4-078C9E81042A}" destId="{49F2FFC5-5DA3-2C4C-9F33-F77A9EA9043C}" srcOrd="2" destOrd="0" presId="urn:microsoft.com/office/officeart/2005/8/layout/orgChart1"/>
    <dgm:cxn modelId="{28B99237-3672-D344-892C-AAD99158E21E}" type="presParOf" srcId="{FEACCD2A-3B41-CB4B-8CF4-078C9E81042A}" destId="{47423C28-2CF2-814D-AEDA-63D6774FC7AA}" srcOrd="3" destOrd="0" presId="urn:microsoft.com/office/officeart/2005/8/layout/orgChart1"/>
    <dgm:cxn modelId="{A87C5920-D3D1-D441-B7B9-A10FE6E9F0E5}" type="presParOf" srcId="{47423C28-2CF2-814D-AEDA-63D6774FC7AA}" destId="{1F3EEEB7-16E3-0C4D-9819-534A43671E39}" srcOrd="0" destOrd="0" presId="urn:microsoft.com/office/officeart/2005/8/layout/orgChart1"/>
    <dgm:cxn modelId="{A6579A25-8CC5-664F-8972-E550433B93C7}" type="presParOf" srcId="{1F3EEEB7-16E3-0C4D-9819-534A43671E39}" destId="{B0557481-11E6-4D4F-A4B6-9E90FBD59923}" srcOrd="0" destOrd="0" presId="urn:microsoft.com/office/officeart/2005/8/layout/orgChart1"/>
    <dgm:cxn modelId="{D37B8E42-CB6B-A44B-A946-55F28A488A44}" type="presParOf" srcId="{1F3EEEB7-16E3-0C4D-9819-534A43671E39}" destId="{22655D2F-BAD2-854C-9C1D-F769D14581DC}" srcOrd="1" destOrd="0" presId="urn:microsoft.com/office/officeart/2005/8/layout/orgChart1"/>
    <dgm:cxn modelId="{DBF72F0D-9A15-BA4B-B42D-E3C98ACE4E81}" type="presParOf" srcId="{47423C28-2CF2-814D-AEDA-63D6774FC7AA}" destId="{E3A90981-BA61-7347-9E2A-AEA7937AA950}" srcOrd="1" destOrd="0" presId="urn:microsoft.com/office/officeart/2005/8/layout/orgChart1"/>
    <dgm:cxn modelId="{79476429-2200-7D4F-9E75-C7B92B4F5A76}" type="presParOf" srcId="{47423C28-2CF2-814D-AEDA-63D6774FC7AA}" destId="{91F03594-BAF0-364A-BA3C-E9782B5C377F}" srcOrd="2" destOrd="0" presId="urn:microsoft.com/office/officeart/2005/8/layout/orgChart1"/>
    <dgm:cxn modelId="{3FDCA0B7-212A-3F4E-983B-793E1B0C86AB}"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r>
            <a:rPr lang="en-GB" sz="1400"/>
            <a:t>choice</a:t>
          </a:r>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r>
            <a:rPr lang="en-GB" sz="1400"/>
            <a:t>inconsistency</a:t>
          </a:r>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r>
            <a:rPr lang="en-GB" sz="1400"/>
            <a:t>Civil society</a:t>
          </a:r>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r>
            <a:rPr lang="en-GB" sz="1400"/>
            <a:t>dependency</a:t>
          </a:r>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r>
            <a:rPr lang="en-GB" sz="1400"/>
            <a:t>Rights, entitlements</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8756AB03-9ED1-3640-8A91-6A15644CC766}" type="presOf" srcId="{46E93214-FC33-E441-B843-F726AB283037}" destId="{23AF92AC-0943-0349-B865-6A4B35CC1228}" srcOrd="0" destOrd="0" presId="urn:microsoft.com/office/officeart/2005/8/layout/orgChart1"/>
    <dgm:cxn modelId="{AB346506-D1FB-784E-9736-1A1D2D987EDF}" type="presOf" srcId="{CAD1FC8A-9A63-F24C-8219-F5EBBEF533FD}" destId="{7478CB42-E10F-7345-BDFA-499C29712C43}" srcOrd="0" destOrd="0" presId="urn:microsoft.com/office/officeart/2005/8/layout/orgChart1"/>
    <dgm:cxn modelId="{D82EBA0D-0DB1-4B4F-B9BE-7C1946685905}" type="presOf" srcId="{F2B7A32C-A066-A44A-A4F4-D573FF7541BC}" destId="{FB1B66C5-ECE2-4742-AD8A-8CEA0B515B5C}" srcOrd="0" destOrd="0" presId="urn:microsoft.com/office/officeart/2005/8/layout/orgChart1"/>
    <dgm:cxn modelId="{090E5F1A-0663-DA48-97D9-26369FE2221C}" type="presOf" srcId="{CAD1FC8A-9A63-F24C-8219-F5EBBEF533FD}" destId="{BF4196B4-2FE9-8A4E-B45D-31A8F9C69CA2}" srcOrd="1"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F528ED2F-106B-CE48-807D-A0A62347A666}" type="presOf" srcId="{15756E45-319B-5C4D-8E3D-88F0A99EFADB}" destId="{A2DE0FC6-CE87-8745-BF4F-B63E55FF0C7A}" srcOrd="0" destOrd="0" presId="urn:microsoft.com/office/officeart/2005/8/layout/orgChart1"/>
    <dgm:cxn modelId="{0AE9693E-A3D6-6F41-86D5-1EDADC84D4CF}" type="presOf" srcId="{86093720-25EE-954A-8739-CAF70D670FE0}" destId="{955A3346-2DE1-1D40-9B7F-3E071B66A7D4}" srcOrd="1" destOrd="0" presId="urn:microsoft.com/office/officeart/2005/8/layout/orgChart1"/>
    <dgm:cxn modelId="{B6D95140-2984-D749-B303-D2458BD66B3D}" type="presOf" srcId="{144EE52A-049A-564A-9EFE-495ED1B6973D}" destId="{CB3CF651-FB82-004E-B6BA-575DC1BA4416}"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05ABE36C-A12A-CE4A-AD9E-0700F62E746E}" type="presOf" srcId="{BF802B74-AED6-E94E-A1A9-DAE5C218F24C}" destId="{71B7C63C-72F2-8849-A49C-EFB7AF50B9AF}" srcOrd="1"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AFF8E979-8648-5D4C-A4F3-F9AA6556CBEB}" srcId="{86093720-25EE-954A-8739-CAF70D670FE0}" destId="{F2B7A32C-A066-A44A-A4F4-D573FF7541BC}" srcOrd="0" destOrd="0" parTransId="{46E93214-FC33-E441-B843-F726AB283037}" sibTransId="{9B0F6451-7B14-8D46-8E8E-F5B02C4747AC}"/>
    <dgm:cxn modelId="{39512189-FC51-0B49-9E93-7E2ED28B0A8A}" type="presOf" srcId="{C45E9EC4-7E9B-AF42-92F7-AF0A35D276AE}" destId="{47F791D4-50DC-974B-9C0A-F0C9A6271B10}"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A5709691-7334-C941-9365-F9C109EF42A1}" type="presOf" srcId="{2BBF3DC1-A351-3844-9DC1-569988E1E249}" destId="{B511232D-4F99-DB4B-8689-F99ABE16C0D1}" srcOrd="0" destOrd="0" presId="urn:microsoft.com/office/officeart/2005/8/layout/orgChart1"/>
    <dgm:cxn modelId="{AD826BA1-BC05-4148-ADD5-6D5479E08634}" type="presOf" srcId="{81D6C1B8-8746-154B-889A-0739622EB289}" destId="{4611DB10-9E3C-F345-954D-185A5B591876}" srcOrd="0" destOrd="0" presId="urn:microsoft.com/office/officeart/2005/8/layout/orgChart1"/>
    <dgm:cxn modelId="{ADFCB8A1-572F-FC4C-8D98-C6CAC5F3EC93}" type="presOf" srcId="{5AE3633F-1AD1-2343-B469-DE7E5B219E9C}" destId="{9D06C13A-A755-9048-B997-499C54DFB67B}" srcOrd="0" destOrd="0" presId="urn:microsoft.com/office/officeart/2005/8/layout/orgChart1"/>
    <dgm:cxn modelId="{30FA1BA5-6189-CA42-A944-3B7678E9405A}" type="presOf" srcId="{CF1FE02F-D37D-BE4B-9F49-4E62FEA2B082}" destId="{8E746D1E-4257-8D43-B57C-69EB2C1D1F6B}" srcOrd="1" destOrd="0" presId="urn:microsoft.com/office/officeart/2005/8/layout/orgChart1"/>
    <dgm:cxn modelId="{3DB48AB2-7079-8448-8FF5-B2F8444E8CDE}" type="presOf" srcId="{BF802B74-AED6-E94E-A1A9-DAE5C218F24C}" destId="{841F44AF-1149-524F-AAAD-ACAF685DF367}" srcOrd="0" destOrd="0" presId="urn:microsoft.com/office/officeart/2005/8/layout/orgChart1"/>
    <dgm:cxn modelId="{49AB2DB4-B04C-D645-A874-82E8A0756368}" type="presOf" srcId="{F8C3B1F7-A660-874A-AB6A-006F880A5D2E}" destId="{44C11AA2-633C-9A45-BF07-5A0C57FA8065}" srcOrd="0"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978127B5-FDB5-F148-8C2B-8098A33AC171}" type="presOf" srcId="{545ECFF4-30D0-E040-A00A-2EC4888F0964}" destId="{49F2FFC5-5DA3-2C4C-9F33-F77A9EA9043C}" srcOrd="0"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515142B9-C3B6-754C-9335-C3F92AC65145}" type="presOf" srcId="{8C0A58E9-6CBF-4247-8523-84F61AB319B1}" destId="{9C844587-74B0-6740-8160-3A98F8763E1F}" srcOrd="0" destOrd="0" presId="urn:microsoft.com/office/officeart/2005/8/layout/orgChart1"/>
    <dgm:cxn modelId="{D2CE00BC-6606-A942-BD77-3C66D13D75F7}" type="presOf" srcId="{CF1FE02F-D37D-BE4B-9F49-4E62FEA2B082}" destId="{318E3D97-10BA-CE40-B9B5-B43B4EE89E18}" srcOrd="0" destOrd="0" presId="urn:microsoft.com/office/officeart/2005/8/layout/orgChart1"/>
    <dgm:cxn modelId="{DED1A7C1-0C20-574D-B9E9-906B2F927860}" type="presOf" srcId="{15756E45-319B-5C4D-8E3D-88F0A99EFADB}" destId="{9F8D5329-1328-A54D-8FE5-D353D1BFAD37}" srcOrd="1"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535C4CC6-77D3-2F49-8801-F7E2215694AF}" type="presOf" srcId="{924D9551-C5D2-2D4B-A9BC-A1003813A321}" destId="{6C679768-53FA-1D43-B7DF-C8FE3CA4A123}" srcOrd="0" destOrd="0" presId="urn:microsoft.com/office/officeart/2005/8/layout/orgChart1"/>
    <dgm:cxn modelId="{3233F4C9-E5B6-AA48-806A-8E1A14339B3D}" type="presOf" srcId="{534DC4FE-2BC8-BE44-9CE4-4CD1036E2064}" destId="{B0557481-11E6-4D4F-A4B6-9E90FBD59923}" srcOrd="0" destOrd="0" presId="urn:microsoft.com/office/officeart/2005/8/layout/orgChart1"/>
    <dgm:cxn modelId="{16B7ACCD-ADEC-8548-B6C2-E1270DC2201D}" type="presOf" srcId="{C45E9EC4-7E9B-AF42-92F7-AF0A35D276AE}" destId="{7113B009-4B9C-DC4B-BF36-1FA59C27D482}" srcOrd="1" destOrd="0" presId="urn:microsoft.com/office/officeart/2005/8/layout/orgChart1"/>
    <dgm:cxn modelId="{536CBECE-E8EA-DF4A-884C-A072A6DF02F7}" type="presOf" srcId="{86093720-25EE-954A-8739-CAF70D670FE0}" destId="{5FCA2323-A5B8-3A45-B85B-3E86301AB208}" srcOrd="0" destOrd="0" presId="urn:microsoft.com/office/officeart/2005/8/layout/orgChart1"/>
    <dgm:cxn modelId="{2155D5D7-566E-1E48-A762-4AE8DEB28C29}" type="presOf" srcId="{F042A339-677F-1840-9A19-CC7B3407BF75}" destId="{E15973F8-ADBE-9F4F-A193-39E8DE6DC7CE}" srcOrd="0" destOrd="0" presId="urn:microsoft.com/office/officeart/2005/8/layout/orgChart1"/>
    <dgm:cxn modelId="{98185FDA-DA65-FB4F-8A9F-11956FF36944}" type="presOf" srcId="{534DC4FE-2BC8-BE44-9CE4-4CD1036E2064}" destId="{22655D2F-BAD2-854C-9C1D-F769D14581DC}" srcOrd="1" destOrd="0" presId="urn:microsoft.com/office/officeart/2005/8/layout/orgChart1"/>
    <dgm:cxn modelId="{4BB4BADC-FB50-DD4C-AE15-5371825B0651}" type="presOf" srcId="{58FDAFB3-831E-4F4C-9FC3-C17AB89B2F4E}" destId="{43CC1F6D-A5D7-3347-B8DF-FB6C28C7F6F8}" srcOrd="0" destOrd="0" presId="urn:microsoft.com/office/officeart/2005/8/layout/orgChart1"/>
    <dgm:cxn modelId="{EE23F4DD-B9FC-5D4B-B008-DEDED12BF9FC}" type="presOf" srcId="{8C0A58E9-6CBF-4247-8523-84F61AB319B1}" destId="{5AB83ABE-FF00-E145-87C6-9BCAE08822C6}" srcOrd="1" destOrd="0" presId="urn:microsoft.com/office/officeart/2005/8/layout/orgChart1"/>
    <dgm:cxn modelId="{73BE10E1-AEEF-5E4C-AA63-1A789D0A20AA}" type="presOf" srcId="{F2B7A32C-A066-A44A-A4F4-D573FF7541BC}" destId="{6B99EF69-4ABD-7245-B78A-20D7121A0FFF}" srcOrd="1"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CCEF35E2-CAA3-A04F-A96E-8F481DA1C988}" type="presOf" srcId="{3F30F544-0926-7D48-9240-6E2E6A56DB46}" destId="{C38740BE-E556-DE49-A066-FFE45F4395D4}" srcOrd="1" destOrd="0" presId="urn:microsoft.com/office/officeart/2005/8/layout/orgChart1"/>
    <dgm:cxn modelId="{151F99EB-AA7B-F84B-B6F2-D06A77724B68}" type="presOf" srcId="{3F30F544-0926-7D48-9240-6E2E6A56DB46}" destId="{31F0517D-DA6B-4341-8FA2-9229664A5EDD}" srcOrd="0"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7BBD664D-43B2-2D4C-BF5F-9BC04EAD6CDB}" type="presParOf" srcId="{4611DB10-9E3C-F345-954D-185A5B591876}" destId="{0D934220-4A26-ED46-B24B-AFCBA95F79C5}" srcOrd="0" destOrd="0" presId="urn:microsoft.com/office/officeart/2005/8/layout/orgChart1"/>
    <dgm:cxn modelId="{0680B2A2-5CCA-BB47-80E8-A6B1E165AE1D}" type="presParOf" srcId="{0D934220-4A26-ED46-B24B-AFCBA95F79C5}" destId="{EA23BDE4-98D3-5F47-9833-8D0B00139122}" srcOrd="0" destOrd="0" presId="urn:microsoft.com/office/officeart/2005/8/layout/orgChart1"/>
    <dgm:cxn modelId="{95760C65-FEAE-0C44-9F09-FF2CC7FDBCC7}" type="presParOf" srcId="{EA23BDE4-98D3-5F47-9833-8D0B00139122}" destId="{9C844587-74B0-6740-8160-3A98F8763E1F}" srcOrd="0" destOrd="0" presId="urn:microsoft.com/office/officeart/2005/8/layout/orgChart1"/>
    <dgm:cxn modelId="{CB31E05F-6B2A-E94E-82B3-A92DBBA54927}" type="presParOf" srcId="{EA23BDE4-98D3-5F47-9833-8D0B00139122}" destId="{5AB83ABE-FF00-E145-87C6-9BCAE08822C6}" srcOrd="1" destOrd="0" presId="urn:microsoft.com/office/officeart/2005/8/layout/orgChart1"/>
    <dgm:cxn modelId="{AD118977-25F1-574A-BFB6-22C5B175DA4F}" type="presParOf" srcId="{0D934220-4A26-ED46-B24B-AFCBA95F79C5}" destId="{EA73DDAA-50B1-9740-BC6F-664F7B5EE1FB}" srcOrd="1" destOrd="0" presId="urn:microsoft.com/office/officeart/2005/8/layout/orgChart1"/>
    <dgm:cxn modelId="{2732D577-8E0E-194E-91E4-EF471490DE66}" type="presParOf" srcId="{EA73DDAA-50B1-9740-BC6F-664F7B5EE1FB}" destId="{9D06C13A-A755-9048-B997-499C54DFB67B}" srcOrd="0" destOrd="0" presId="urn:microsoft.com/office/officeart/2005/8/layout/orgChart1"/>
    <dgm:cxn modelId="{6760A928-4E24-9548-ABB8-D91F5999E327}" type="presParOf" srcId="{EA73DDAA-50B1-9740-BC6F-664F7B5EE1FB}" destId="{4DCA1864-C507-2842-857D-3E1F3E083403}" srcOrd="1" destOrd="0" presId="urn:microsoft.com/office/officeart/2005/8/layout/orgChart1"/>
    <dgm:cxn modelId="{6B886E83-2A0C-1440-8C7C-727B24A6F9F6}" type="presParOf" srcId="{4DCA1864-C507-2842-857D-3E1F3E083403}" destId="{10B581D2-7DCC-1740-A5C6-76AB1D037778}" srcOrd="0" destOrd="0" presId="urn:microsoft.com/office/officeart/2005/8/layout/orgChart1"/>
    <dgm:cxn modelId="{97C893E5-D67C-4F4C-83AF-BEF7B69D63BE}" type="presParOf" srcId="{10B581D2-7DCC-1740-A5C6-76AB1D037778}" destId="{318E3D97-10BA-CE40-B9B5-B43B4EE89E18}" srcOrd="0" destOrd="0" presId="urn:microsoft.com/office/officeart/2005/8/layout/orgChart1"/>
    <dgm:cxn modelId="{5508832E-624E-7844-9F82-5B45E495D1AF}" type="presParOf" srcId="{10B581D2-7DCC-1740-A5C6-76AB1D037778}" destId="{8E746D1E-4257-8D43-B57C-69EB2C1D1F6B}" srcOrd="1" destOrd="0" presId="urn:microsoft.com/office/officeart/2005/8/layout/orgChart1"/>
    <dgm:cxn modelId="{4075C485-B143-154C-8394-AC07753BC43F}" type="presParOf" srcId="{4DCA1864-C507-2842-857D-3E1F3E083403}" destId="{0CB42501-B5E0-8F42-A007-83196F75DDCE}" srcOrd="1" destOrd="0" presId="urn:microsoft.com/office/officeart/2005/8/layout/orgChart1"/>
    <dgm:cxn modelId="{DC241B4B-F063-A240-A455-E9FAEDC2D06B}" type="presParOf" srcId="{4DCA1864-C507-2842-857D-3E1F3E083403}" destId="{DD79E7FF-C65C-A543-8829-28F9D6192DD3}" srcOrd="2" destOrd="0" presId="urn:microsoft.com/office/officeart/2005/8/layout/orgChart1"/>
    <dgm:cxn modelId="{58502AED-A439-C14E-A859-7FEE7230EBE2}" type="presParOf" srcId="{EA73DDAA-50B1-9740-BC6F-664F7B5EE1FB}" destId="{44C11AA2-633C-9A45-BF07-5A0C57FA8065}" srcOrd="2" destOrd="0" presId="urn:microsoft.com/office/officeart/2005/8/layout/orgChart1"/>
    <dgm:cxn modelId="{54E6619A-FFEE-8349-8125-050E8A55460A}" type="presParOf" srcId="{EA73DDAA-50B1-9740-BC6F-664F7B5EE1FB}" destId="{A905ECBB-353B-8640-A828-A313EE4A120F}" srcOrd="3" destOrd="0" presId="urn:microsoft.com/office/officeart/2005/8/layout/orgChart1"/>
    <dgm:cxn modelId="{83EFC091-D179-D144-ADD9-C95D0FD39645}" type="presParOf" srcId="{A905ECBB-353B-8640-A828-A313EE4A120F}" destId="{6493CEAE-EA6A-FC40-ACFD-F35268EE7645}" srcOrd="0" destOrd="0" presId="urn:microsoft.com/office/officeart/2005/8/layout/orgChart1"/>
    <dgm:cxn modelId="{BCACEB23-1224-4E42-AF97-566475F6C210}" type="presParOf" srcId="{6493CEAE-EA6A-FC40-ACFD-F35268EE7645}" destId="{A2DE0FC6-CE87-8745-BF4F-B63E55FF0C7A}" srcOrd="0" destOrd="0" presId="urn:microsoft.com/office/officeart/2005/8/layout/orgChart1"/>
    <dgm:cxn modelId="{14869A02-2947-6047-9868-925C99369C4B}" type="presParOf" srcId="{6493CEAE-EA6A-FC40-ACFD-F35268EE7645}" destId="{9F8D5329-1328-A54D-8FE5-D353D1BFAD37}" srcOrd="1" destOrd="0" presId="urn:microsoft.com/office/officeart/2005/8/layout/orgChart1"/>
    <dgm:cxn modelId="{E9313F74-FFCA-884E-9FFC-5CADCBFEAFAB}" type="presParOf" srcId="{A905ECBB-353B-8640-A828-A313EE4A120F}" destId="{B9D6CFC9-F7B3-D14E-9459-37E5A07F9997}" srcOrd="1" destOrd="0" presId="urn:microsoft.com/office/officeart/2005/8/layout/orgChart1"/>
    <dgm:cxn modelId="{CED4ED8D-6094-A744-89D9-20776C99F97E}" type="presParOf" srcId="{A905ECBB-353B-8640-A828-A313EE4A120F}" destId="{7DA5D381-D499-E545-A0CE-6C17FABFA66D}" srcOrd="2" destOrd="0" presId="urn:microsoft.com/office/officeart/2005/8/layout/orgChart1"/>
    <dgm:cxn modelId="{C1C34B3B-1C8F-1447-9E8C-1D60A43CE612}" type="presParOf" srcId="{0D934220-4A26-ED46-B24B-AFCBA95F79C5}" destId="{EA19AE96-F2D5-8841-8EB8-364370336941}" srcOrd="2" destOrd="0" presId="urn:microsoft.com/office/officeart/2005/8/layout/orgChart1"/>
    <dgm:cxn modelId="{6BD80A75-D0D0-F044-88D1-22C3CAF2BEDE}" type="presParOf" srcId="{EA19AE96-F2D5-8841-8EB8-364370336941}" destId="{B511232D-4F99-DB4B-8689-F99ABE16C0D1}" srcOrd="0" destOrd="0" presId="urn:microsoft.com/office/officeart/2005/8/layout/orgChart1"/>
    <dgm:cxn modelId="{5E37003C-B196-D843-9291-4A3C774DBB60}" type="presParOf" srcId="{EA19AE96-F2D5-8841-8EB8-364370336941}" destId="{6DEF9D81-A45B-1A43-BB5A-BB93A8EC34EE}" srcOrd="1" destOrd="0" presId="urn:microsoft.com/office/officeart/2005/8/layout/orgChart1"/>
    <dgm:cxn modelId="{D3A62898-6803-E44F-92B8-C95C11C4B954}" type="presParOf" srcId="{6DEF9D81-A45B-1A43-BB5A-BB93A8EC34EE}" destId="{BBBC303F-BF10-2744-B6B4-B56636881425}" srcOrd="0" destOrd="0" presId="urn:microsoft.com/office/officeart/2005/8/layout/orgChart1"/>
    <dgm:cxn modelId="{C2AE36E5-A018-354D-9D4E-93B77A3F06E2}" type="presParOf" srcId="{BBBC303F-BF10-2744-B6B4-B56636881425}" destId="{5FCA2323-A5B8-3A45-B85B-3E86301AB208}" srcOrd="0" destOrd="0" presId="urn:microsoft.com/office/officeart/2005/8/layout/orgChart1"/>
    <dgm:cxn modelId="{465358A1-5AF4-C844-9EB9-B1DB6A832AC7}" type="presParOf" srcId="{BBBC303F-BF10-2744-B6B4-B56636881425}" destId="{955A3346-2DE1-1D40-9B7F-3E071B66A7D4}" srcOrd="1" destOrd="0" presId="urn:microsoft.com/office/officeart/2005/8/layout/orgChart1"/>
    <dgm:cxn modelId="{7D55A8B7-4EC0-D14F-A280-51D640C870A6}" type="presParOf" srcId="{6DEF9D81-A45B-1A43-BB5A-BB93A8EC34EE}" destId="{DB47A83F-E8D8-6248-9DC9-E4B18CB71D4B}" srcOrd="1" destOrd="0" presId="urn:microsoft.com/office/officeart/2005/8/layout/orgChart1"/>
    <dgm:cxn modelId="{63F00777-B0E5-1B42-81AF-6A802266D820}" type="presParOf" srcId="{DB47A83F-E8D8-6248-9DC9-E4B18CB71D4B}" destId="{23AF92AC-0943-0349-B865-6A4B35CC1228}" srcOrd="0" destOrd="0" presId="urn:microsoft.com/office/officeart/2005/8/layout/orgChart1"/>
    <dgm:cxn modelId="{49385CE9-87F9-3842-A913-A3399B8E5211}" type="presParOf" srcId="{DB47A83F-E8D8-6248-9DC9-E4B18CB71D4B}" destId="{53A97E68-2680-DA44-9E65-12C26C55C472}" srcOrd="1" destOrd="0" presId="urn:microsoft.com/office/officeart/2005/8/layout/orgChart1"/>
    <dgm:cxn modelId="{E82CD4E4-696B-6942-B545-C3655CC117DF}" type="presParOf" srcId="{53A97E68-2680-DA44-9E65-12C26C55C472}" destId="{711CC90D-C5B3-3D46-A102-A9E0A007671F}" srcOrd="0" destOrd="0" presId="urn:microsoft.com/office/officeart/2005/8/layout/orgChart1"/>
    <dgm:cxn modelId="{0B712CF1-CC20-B140-86B8-99F3B233333C}" type="presParOf" srcId="{711CC90D-C5B3-3D46-A102-A9E0A007671F}" destId="{FB1B66C5-ECE2-4742-AD8A-8CEA0B515B5C}" srcOrd="0" destOrd="0" presId="urn:microsoft.com/office/officeart/2005/8/layout/orgChart1"/>
    <dgm:cxn modelId="{7973EA70-7972-7A42-B329-77E0B129C2A3}" type="presParOf" srcId="{711CC90D-C5B3-3D46-A102-A9E0A007671F}" destId="{6B99EF69-4ABD-7245-B78A-20D7121A0FFF}" srcOrd="1" destOrd="0" presId="urn:microsoft.com/office/officeart/2005/8/layout/orgChart1"/>
    <dgm:cxn modelId="{1C26931C-FF98-224C-8285-722C5F008653}" type="presParOf" srcId="{53A97E68-2680-DA44-9E65-12C26C55C472}" destId="{F2E38571-2D7B-6847-9CAF-E5B40D2D09F6}" srcOrd="1" destOrd="0" presId="urn:microsoft.com/office/officeart/2005/8/layout/orgChart1"/>
    <dgm:cxn modelId="{B5208526-FD5D-2E49-958B-0AD830AC90D4}" type="presParOf" srcId="{53A97E68-2680-DA44-9E65-12C26C55C472}" destId="{6C3E014B-7ABB-A746-B0BA-E0CC4823CA15}" srcOrd="2" destOrd="0" presId="urn:microsoft.com/office/officeart/2005/8/layout/orgChart1"/>
    <dgm:cxn modelId="{F763363B-BE98-3E44-92A2-3442731FA482}" type="presParOf" srcId="{DB47A83F-E8D8-6248-9DC9-E4B18CB71D4B}" destId="{43CC1F6D-A5D7-3347-B8DF-FB6C28C7F6F8}" srcOrd="2" destOrd="0" presId="urn:microsoft.com/office/officeart/2005/8/layout/orgChart1"/>
    <dgm:cxn modelId="{F120069F-5801-A247-A7B3-7DBB0AEC42C4}" type="presParOf" srcId="{DB47A83F-E8D8-6248-9DC9-E4B18CB71D4B}" destId="{CE11106A-2581-874C-BD38-3E4BD78673AE}" srcOrd="3" destOrd="0" presId="urn:microsoft.com/office/officeart/2005/8/layout/orgChart1"/>
    <dgm:cxn modelId="{54E6467F-4E7C-6546-A701-0B5188D83578}" type="presParOf" srcId="{CE11106A-2581-874C-BD38-3E4BD78673AE}" destId="{BA71E78F-8295-9C4B-8BD1-64D31C5D2560}" srcOrd="0" destOrd="0" presId="urn:microsoft.com/office/officeart/2005/8/layout/orgChart1"/>
    <dgm:cxn modelId="{8E91D3ED-5D40-F04B-80BA-D398DEC81583}" type="presParOf" srcId="{BA71E78F-8295-9C4B-8BD1-64D31C5D2560}" destId="{7478CB42-E10F-7345-BDFA-499C29712C43}" srcOrd="0" destOrd="0" presId="urn:microsoft.com/office/officeart/2005/8/layout/orgChart1"/>
    <dgm:cxn modelId="{6E9DE64F-E631-7B44-862C-23F509933BDD}" type="presParOf" srcId="{BA71E78F-8295-9C4B-8BD1-64D31C5D2560}" destId="{BF4196B4-2FE9-8A4E-B45D-31A8F9C69CA2}" srcOrd="1" destOrd="0" presId="urn:microsoft.com/office/officeart/2005/8/layout/orgChart1"/>
    <dgm:cxn modelId="{0457FFC4-F452-B740-B910-092E82673667}" type="presParOf" srcId="{CE11106A-2581-874C-BD38-3E4BD78673AE}" destId="{1B0C15F1-771A-A541-A2AD-6A16E02F873C}" srcOrd="1" destOrd="0" presId="urn:microsoft.com/office/officeart/2005/8/layout/orgChart1"/>
    <dgm:cxn modelId="{B8C56CCC-A5B9-D740-B4B3-F9C5FFF0CB52}" type="presParOf" srcId="{CE11106A-2581-874C-BD38-3E4BD78673AE}" destId="{54F6B1FD-7321-BC48-B049-1F772442E791}" srcOrd="2" destOrd="0" presId="urn:microsoft.com/office/officeart/2005/8/layout/orgChart1"/>
    <dgm:cxn modelId="{4F05F7E9-8CEC-2B4C-B9C0-9103AAEE9288}" type="presParOf" srcId="{6DEF9D81-A45B-1A43-BB5A-BB93A8EC34EE}" destId="{EA7A7E27-CB16-5849-9181-D0B6B4A35C42}" srcOrd="2" destOrd="0" presId="urn:microsoft.com/office/officeart/2005/8/layout/orgChart1"/>
    <dgm:cxn modelId="{39ECAF73-7545-C54F-969B-FF231B549F7E}" type="presParOf" srcId="{EA19AE96-F2D5-8841-8EB8-364370336941}" destId="{6C679768-53FA-1D43-B7DF-C8FE3CA4A123}" srcOrd="2" destOrd="0" presId="urn:microsoft.com/office/officeart/2005/8/layout/orgChart1"/>
    <dgm:cxn modelId="{7C2CE371-D888-774F-B0A8-67186908B4D7}" type="presParOf" srcId="{EA19AE96-F2D5-8841-8EB8-364370336941}" destId="{DB2C97A1-4037-1247-815A-1429F9EAA58A}" srcOrd="3" destOrd="0" presId="urn:microsoft.com/office/officeart/2005/8/layout/orgChart1"/>
    <dgm:cxn modelId="{C6215ADE-E412-024E-9F2E-62C2F377D4F2}" type="presParOf" srcId="{DB2C97A1-4037-1247-815A-1429F9EAA58A}" destId="{E05C4406-C879-A74E-8636-C767D238D9C2}" srcOrd="0" destOrd="0" presId="urn:microsoft.com/office/officeart/2005/8/layout/orgChart1"/>
    <dgm:cxn modelId="{49BE4AEC-54E4-2E4E-AD14-82F990E19210}" type="presParOf" srcId="{E05C4406-C879-A74E-8636-C767D238D9C2}" destId="{47F791D4-50DC-974B-9C0A-F0C9A6271B10}" srcOrd="0" destOrd="0" presId="urn:microsoft.com/office/officeart/2005/8/layout/orgChart1"/>
    <dgm:cxn modelId="{C0810CA1-122F-1B4F-9796-A2F0EC93D920}" type="presParOf" srcId="{E05C4406-C879-A74E-8636-C767D238D9C2}" destId="{7113B009-4B9C-DC4B-BF36-1FA59C27D482}" srcOrd="1" destOrd="0" presId="urn:microsoft.com/office/officeart/2005/8/layout/orgChart1"/>
    <dgm:cxn modelId="{2264F286-D8C0-5A46-A8A9-67D1DCC69972}" type="presParOf" srcId="{DB2C97A1-4037-1247-815A-1429F9EAA58A}" destId="{CE545515-1514-3041-8CD8-19A9307242D3}" srcOrd="1" destOrd="0" presId="urn:microsoft.com/office/officeart/2005/8/layout/orgChart1"/>
    <dgm:cxn modelId="{E6AED2EE-99F2-D148-9E0D-46604DC32800}" type="presParOf" srcId="{DB2C97A1-4037-1247-815A-1429F9EAA58A}" destId="{0FFE8E85-5EF7-D648-A220-8F40F22099F2}" srcOrd="2" destOrd="0" presId="urn:microsoft.com/office/officeart/2005/8/layout/orgChart1"/>
    <dgm:cxn modelId="{C05CFAB0-86D9-3A42-9288-77A949B62F41}" type="presParOf" srcId="{EA19AE96-F2D5-8841-8EB8-364370336941}" destId="{E15973F8-ADBE-9F4F-A193-39E8DE6DC7CE}" srcOrd="4" destOrd="0" presId="urn:microsoft.com/office/officeart/2005/8/layout/orgChart1"/>
    <dgm:cxn modelId="{CF759420-26FD-9443-97D4-FF2257D3598E}" type="presParOf" srcId="{EA19AE96-F2D5-8841-8EB8-364370336941}" destId="{2883B7EF-79F0-CE4C-A486-17966D679CD7}" srcOrd="5" destOrd="0" presId="urn:microsoft.com/office/officeart/2005/8/layout/orgChart1"/>
    <dgm:cxn modelId="{5376B4A5-1913-754A-962C-7AC3932F4857}" type="presParOf" srcId="{2883B7EF-79F0-CE4C-A486-17966D679CD7}" destId="{329F3FFF-743F-0F4F-B70D-E95B6076A5FA}" srcOrd="0" destOrd="0" presId="urn:microsoft.com/office/officeart/2005/8/layout/orgChart1"/>
    <dgm:cxn modelId="{B031536F-0A55-E540-BEAC-AED36C02E706}" type="presParOf" srcId="{329F3FFF-743F-0F4F-B70D-E95B6076A5FA}" destId="{841F44AF-1149-524F-AAAD-ACAF685DF367}" srcOrd="0" destOrd="0" presId="urn:microsoft.com/office/officeart/2005/8/layout/orgChart1"/>
    <dgm:cxn modelId="{BBEFE570-2059-C744-B769-13543AE63A55}" type="presParOf" srcId="{329F3FFF-743F-0F4F-B70D-E95B6076A5FA}" destId="{71B7C63C-72F2-8849-A49C-EFB7AF50B9AF}" srcOrd="1" destOrd="0" presId="urn:microsoft.com/office/officeart/2005/8/layout/orgChart1"/>
    <dgm:cxn modelId="{1AE2F0F7-FC18-CA45-8288-452A68B5D349}" type="presParOf" srcId="{2883B7EF-79F0-CE4C-A486-17966D679CD7}" destId="{FEACCD2A-3B41-CB4B-8CF4-078C9E81042A}" srcOrd="1" destOrd="0" presId="urn:microsoft.com/office/officeart/2005/8/layout/orgChart1"/>
    <dgm:cxn modelId="{DADE7702-9973-C747-8BF9-A4DADA8761A8}" type="presParOf" srcId="{FEACCD2A-3B41-CB4B-8CF4-078C9E81042A}" destId="{CB3CF651-FB82-004E-B6BA-575DC1BA4416}" srcOrd="0" destOrd="0" presId="urn:microsoft.com/office/officeart/2005/8/layout/orgChart1"/>
    <dgm:cxn modelId="{46D92EE1-4EB7-E14B-9E25-1AF928E921E2}" type="presParOf" srcId="{FEACCD2A-3B41-CB4B-8CF4-078C9E81042A}" destId="{3DB03ED8-96EA-AC40-9BB3-4D220EDE9C1C}" srcOrd="1" destOrd="0" presId="urn:microsoft.com/office/officeart/2005/8/layout/orgChart1"/>
    <dgm:cxn modelId="{316641EB-4B1B-264C-89D6-05CFC0B8BE80}" type="presParOf" srcId="{3DB03ED8-96EA-AC40-9BB3-4D220EDE9C1C}" destId="{C658A390-7D22-C645-BC69-FC0B3E067F34}" srcOrd="0" destOrd="0" presId="urn:microsoft.com/office/officeart/2005/8/layout/orgChart1"/>
    <dgm:cxn modelId="{1FD3BDCF-023B-C440-9756-022494A4EC66}" type="presParOf" srcId="{C658A390-7D22-C645-BC69-FC0B3E067F34}" destId="{31F0517D-DA6B-4341-8FA2-9229664A5EDD}" srcOrd="0" destOrd="0" presId="urn:microsoft.com/office/officeart/2005/8/layout/orgChart1"/>
    <dgm:cxn modelId="{0F4A3648-C572-094D-ABE1-F7B3CF7D7EAC}" type="presParOf" srcId="{C658A390-7D22-C645-BC69-FC0B3E067F34}" destId="{C38740BE-E556-DE49-A066-FFE45F4395D4}" srcOrd="1" destOrd="0" presId="urn:microsoft.com/office/officeart/2005/8/layout/orgChart1"/>
    <dgm:cxn modelId="{72E4B019-DC8F-564C-805A-805DE708EF8D}" type="presParOf" srcId="{3DB03ED8-96EA-AC40-9BB3-4D220EDE9C1C}" destId="{4E2A749F-387C-D74F-BB68-F4180461399B}" srcOrd="1" destOrd="0" presId="urn:microsoft.com/office/officeart/2005/8/layout/orgChart1"/>
    <dgm:cxn modelId="{1AAC7171-B677-9347-9D70-E3E5A9162244}" type="presParOf" srcId="{3DB03ED8-96EA-AC40-9BB3-4D220EDE9C1C}" destId="{39C186F5-FC54-344B-B64F-1AE38002B0E0}" srcOrd="2" destOrd="0" presId="urn:microsoft.com/office/officeart/2005/8/layout/orgChart1"/>
    <dgm:cxn modelId="{A85F43CB-3F94-3042-9DB2-E42189C7CE02}" type="presParOf" srcId="{FEACCD2A-3B41-CB4B-8CF4-078C9E81042A}" destId="{49F2FFC5-5DA3-2C4C-9F33-F77A9EA9043C}" srcOrd="2" destOrd="0" presId="urn:microsoft.com/office/officeart/2005/8/layout/orgChart1"/>
    <dgm:cxn modelId="{9CF03EC5-3257-E540-B1F1-C136210B10E4}" type="presParOf" srcId="{FEACCD2A-3B41-CB4B-8CF4-078C9E81042A}" destId="{47423C28-2CF2-814D-AEDA-63D6774FC7AA}" srcOrd="3" destOrd="0" presId="urn:microsoft.com/office/officeart/2005/8/layout/orgChart1"/>
    <dgm:cxn modelId="{973D3CD1-2F6F-5A41-BD69-8E431E2813F8}" type="presParOf" srcId="{47423C28-2CF2-814D-AEDA-63D6774FC7AA}" destId="{1F3EEEB7-16E3-0C4D-9819-534A43671E39}" srcOrd="0" destOrd="0" presId="urn:microsoft.com/office/officeart/2005/8/layout/orgChart1"/>
    <dgm:cxn modelId="{40799A86-86A4-8F4A-976E-C0D72EF9A155}" type="presParOf" srcId="{1F3EEEB7-16E3-0C4D-9819-534A43671E39}" destId="{B0557481-11E6-4D4F-A4B6-9E90FBD59923}" srcOrd="0" destOrd="0" presId="urn:microsoft.com/office/officeart/2005/8/layout/orgChart1"/>
    <dgm:cxn modelId="{5467F6CD-661C-8B42-BF44-900EF24F8529}" type="presParOf" srcId="{1F3EEEB7-16E3-0C4D-9819-534A43671E39}" destId="{22655D2F-BAD2-854C-9C1D-F769D14581DC}" srcOrd="1" destOrd="0" presId="urn:microsoft.com/office/officeart/2005/8/layout/orgChart1"/>
    <dgm:cxn modelId="{648B13CC-0370-7C4D-8068-33A55DE5E50B}" type="presParOf" srcId="{47423C28-2CF2-814D-AEDA-63D6774FC7AA}" destId="{E3A90981-BA61-7347-9E2A-AEA7937AA950}" srcOrd="1" destOrd="0" presId="urn:microsoft.com/office/officeart/2005/8/layout/orgChart1"/>
    <dgm:cxn modelId="{1D0C8DB6-7849-DD44-A389-6E541AD6B90F}" type="presParOf" srcId="{47423C28-2CF2-814D-AEDA-63D6774FC7AA}" destId="{91F03594-BAF0-364A-BA3C-E9782B5C377F}" srcOrd="2" destOrd="0" presId="urn:microsoft.com/office/officeart/2005/8/layout/orgChart1"/>
    <dgm:cxn modelId="{18352DE9-298A-2344-B7CE-8D8BF6182CF5}"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F31A4-C74B-A741-8C0D-8595249B18A0}"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C202DE51-5555-A849-A894-D6715E6A55B6}">
      <dgm:prSet phldrT="[Text]" custT="1"/>
      <dgm:spPr/>
      <dgm:t>
        <a:bodyPr/>
        <a:lstStyle/>
        <a:p>
          <a:r>
            <a:rPr lang="en-GB" sz="2800"/>
            <a:t>Hodnoty (tradice, kultura, emancipace</a:t>
          </a:r>
          <a:r>
            <a:rPr lang="en-GB" sz="3000"/>
            <a:t>)</a:t>
          </a:r>
        </a:p>
      </dgm:t>
    </dgm:pt>
    <dgm:pt modelId="{3062422C-68CB-FC4B-A936-31F54F2E1883}" type="parTrans" cxnId="{A49A19AC-1E52-0041-82AF-6765C700254C}">
      <dgm:prSet/>
      <dgm:spPr/>
      <dgm:t>
        <a:bodyPr/>
        <a:lstStyle/>
        <a:p>
          <a:endParaRPr lang="en-GB"/>
        </a:p>
      </dgm:t>
    </dgm:pt>
    <dgm:pt modelId="{CC844008-2E03-8A41-9924-0395661AE967}" type="sibTrans" cxnId="{A49A19AC-1E52-0041-82AF-6765C700254C}">
      <dgm:prSet/>
      <dgm:spPr/>
      <dgm:t>
        <a:bodyPr/>
        <a:lstStyle/>
        <a:p>
          <a:endParaRPr lang="en-GB"/>
        </a:p>
      </dgm:t>
    </dgm:pt>
    <dgm:pt modelId="{465C5FDF-D79D-3C44-8BC1-7B10A6FF5C7D}">
      <dgm:prSet phldrT="[Text]" custT="1"/>
      <dgm:spPr/>
      <dgm:t>
        <a:bodyPr/>
        <a:lstStyle/>
        <a:p>
          <a:r>
            <a:rPr lang="en-GB" sz="3600"/>
            <a:t>Ekonomika</a:t>
          </a:r>
        </a:p>
        <a:p>
          <a:r>
            <a:rPr lang="en-GB" sz="3600"/>
            <a:t>Ekonomika</a:t>
          </a:r>
        </a:p>
        <a:p>
          <a:r>
            <a:rPr lang="en-GB" sz="3200"/>
            <a:t>(zisk, mzdové náklady</a:t>
          </a:r>
          <a:r>
            <a:rPr lang="en-GB" sz="3600"/>
            <a:t>, konkurence)</a:t>
          </a:r>
          <a:endParaRPr lang="en-GB" sz="2200"/>
        </a:p>
      </dgm:t>
    </dgm:pt>
    <dgm:pt modelId="{90300512-1A48-3642-969F-4D2472D38F68}" type="parTrans" cxnId="{BDF6B34E-278A-D14C-9D88-BC3126540EA7}">
      <dgm:prSet/>
      <dgm:spPr/>
      <dgm:t>
        <a:bodyPr/>
        <a:lstStyle/>
        <a:p>
          <a:endParaRPr lang="en-GB"/>
        </a:p>
      </dgm:t>
    </dgm:pt>
    <dgm:pt modelId="{1CF16B4A-5C49-D64B-AB28-90D064DB6B2B}" type="sibTrans" cxnId="{BDF6B34E-278A-D14C-9D88-BC3126540EA7}">
      <dgm:prSet/>
      <dgm:spPr/>
      <dgm:t>
        <a:bodyPr/>
        <a:lstStyle/>
        <a:p>
          <a:endParaRPr lang="en-GB"/>
        </a:p>
      </dgm:t>
    </dgm:pt>
    <dgm:pt modelId="{3AEEF28A-A063-6248-8501-89D7BCAAD43D}">
      <dgm:prSet phldrT="[Text]" custT="1"/>
      <dgm:spPr/>
      <dgm:t>
        <a:bodyPr/>
        <a:lstStyle/>
        <a:p>
          <a:endParaRPr lang="en-GB" sz="3000"/>
        </a:p>
      </dgm:t>
    </dgm:pt>
    <dgm:pt modelId="{199A5268-2D2D-F847-8B31-C268D8AC72A5}" type="parTrans" cxnId="{CC156FBC-F478-3441-8385-4DFB7B7D05FE}">
      <dgm:prSet/>
      <dgm:spPr/>
      <dgm:t>
        <a:bodyPr/>
        <a:lstStyle/>
        <a:p>
          <a:endParaRPr lang="en-GB"/>
        </a:p>
      </dgm:t>
    </dgm:pt>
    <dgm:pt modelId="{65970573-2C1C-4E44-98BB-F93E0448FCA9}" type="sibTrans" cxnId="{CC156FBC-F478-3441-8385-4DFB7B7D05FE}">
      <dgm:prSet/>
      <dgm:spPr/>
      <dgm:t>
        <a:bodyPr/>
        <a:lstStyle/>
        <a:p>
          <a:endParaRPr lang="en-GB"/>
        </a:p>
      </dgm:t>
    </dgm:pt>
    <dgm:pt modelId="{9C944E21-DDBE-F14E-81C9-5932690B558A}" type="pres">
      <dgm:prSet presAssocID="{C7BF31A4-C74B-A741-8C0D-8595249B18A0}" presName="cycle" presStyleCnt="0">
        <dgm:presLayoutVars>
          <dgm:dir/>
          <dgm:resizeHandles val="exact"/>
        </dgm:presLayoutVars>
      </dgm:prSet>
      <dgm:spPr/>
    </dgm:pt>
    <dgm:pt modelId="{C309A68D-1AEC-6443-B1FB-8851339785EB}" type="pres">
      <dgm:prSet presAssocID="{C202DE51-5555-A849-A894-D6715E6A55B6}" presName="node" presStyleLbl="node1" presStyleIdx="0" presStyleCnt="3" custScaleX="177148">
        <dgm:presLayoutVars>
          <dgm:bulletEnabled val="1"/>
        </dgm:presLayoutVars>
      </dgm:prSet>
      <dgm:spPr/>
    </dgm:pt>
    <dgm:pt modelId="{03121794-D501-6A4A-AFE6-AF4B19BD5BFC}" type="pres">
      <dgm:prSet presAssocID="{CC844008-2E03-8A41-9924-0395661AE967}" presName="sibTrans" presStyleLbl="sibTrans2D1" presStyleIdx="0" presStyleCnt="3"/>
      <dgm:spPr/>
    </dgm:pt>
    <dgm:pt modelId="{1686B02D-616F-F342-8986-A1FA0FD9C134}" type="pres">
      <dgm:prSet presAssocID="{CC844008-2E03-8A41-9924-0395661AE967}" presName="connectorText" presStyleLbl="sibTrans2D1" presStyleIdx="0" presStyleCnt="3"/>
      <dgm:spPr/>
    </dgm:pt>
    <dgm:pt modelId="{F7FAF18F-C8B0-FD40-A131-7165C8430773}" type="pres">
      <dgm:prSet presAssocID="{465C5FDF-D79D-3C44-8BC1-7B10A6FF5C7D}" presName="node" presStyleLbl="node1" presStyleIdx="1" presStyleCnt="3" custScaleX="188780" custRadScaleRad="174360" custRadScaleInc="-27974">
        <dgm:presLayoutVars>
          <dgm:bulletEnabled val="1"/>
        </dgm:presLayoutVars>
      </dgm:prSet>
      <dgm:spPr/>
    </dgm:pt>
    <dgm:pt modelId="{77A163B5-0253-E14E-8258-67C9EB851E33}" type="pres">
      <dgm:prSet presAssocID="{1CF16B4A-5C49-D64B-AB28-90D064DB6B2B}" presName="sibTrans" presStyleLbl="sibTrans2D1" presStyleIdx="1" presStyleCnt="3"/>
      <dgm:spPr/>
    </dgm:pt>
    <dgm:pt modelId="{ECA60AB0-B8C0-5045-BCAF-E160E27E5EE8}" type="pres">
      <dgm:prSet presAssocID="{1CF16B4A-5C49-D64B-AB28-90D064DB6B2B}" presName="connectorText" presStyleLbl="sibTrans2D1" presStyleIdx="1" presStyleCnt="3"/>
      <dgm:spPr/>
    </dgm:pt>
    <dgm:pt modelId="{E017956F-D9BA-7A43-9222-E69CF600C7C4}" type="pres">
      <dgm:prSet presAssocID="{3AEEF28A-A063-6248-8501-89D7BCAAD43D}" presName="node" presStyleLbl="node1" presStyleIdx="2" presStyleCnt="3" custScaleX="204494" custRadScaleRad="145743" custRadScaleInc="19374">
        <dgm:presLayoutVars>
          <dgm:bulletEnabled val="1"/>
        </dgm:presLayoutVars>
      </dgm:prSet>
      <dgm:spPr/>
    </dgm:pt>
    <dgm:pt modelId="{10B71168-86B5-5444-88C4-EBC7E935A5C2}" type="pres">
      <dgm:prSet presAssocID="{65970573-2C1C-4E44-98BB-F93E0448FCA9}" presName="sibTrans" presStyleLbl="sibTrans2D1" presStyleIdx="2" presStyleCnt="3"/>
      <dgm:spPr/>
    </dgm:pt>
    <dgm:pt modelId="{9A323C6C-F378-BE45-AE91-AA005515847B}" type="pres">
      <dgm:prSet presAssocID="{65970573-2C1C-4E44-98BB-F93E0448FCA9}" presName="connectorText" presStyleLbl="sibTrans2D1" presStyleIdx="2" presStyleCnt="3"/>
      <dgm:spPr/>
    </dgm:pt>
  </dgm:ptLst>
  <dgm:cxnLst>
    <dgm:cxn modelId="{3762893F-2D4F-8840-82DA-11C38A678781}" type="presOf" srcId="{C7BF31A4-C74B-A741-8C0D-8595249B18A0}" destId="{9C944E21-DDBE-F14E-81C9-5932690B558A}" srcOrd="0" destOrd="0" presId="urn:microsoft.com/office/officeart/2005/8/layout/cycle2"/>
    <dgm:cxn modelId="{7B44C045-D5C6-C84B-A043-F187D34038D0}" type="presOf" srcId="{CC844008-2E03-8A41-9924-0395661AE967}" destId="{1686B02D-616F-F342-8986-A1FA0FD9C134}" srcOrd="1" destOrd="0" presId="urn:microsoft.com/office/officeart/2005/8/layout/cycle2"/>
    <dgm:cxn modelId="{247FED68-0E82-BE47-B391-2A006602F202}" type="presOf" srcId="{1CF16B4A-5C49-D64B-AB28-90D064DB6B2B}" destId="{77A163B5-0253-E14E-8258-67C9EB851E33}" srcOrd="0" destOrd="0" presId="urn:microsoft.com/office/officeart/2005/8/layout/cycle2"/>
    <dgm:cxn modelId="{AA33104E-8840-1B4D-9535-10395017425E}" type="presOf" srcId="{C202DE51-5555-A849-A894-D6715E6A55B6}" destId="{C309A68D-1AEC-6443-B1FB-8851339785EB}" srcOrd="0" destOrd="0" presId="urn:microsoft.com/office/officeart/2005/8/layout/cycle2"/>
    <dgm:cxn modelId="{BDF6B34E-278A-D14C-9D88-BC3126540EA7}" srcId="{C7BF31A4-C74B-A741-8C0D-8595249B18A0}" destId="{465C5FDF-D79D-3C44-8BC1-7B10A6FF5C7D}" srcOrd="1" destOrd="0" parTransId="{90300512-1A48-3642-969F-4D2472D38F68}" sibTransId="{1CF16B4A-5C49-D64B-AB28-90D064DB6B2B}"/>
    <dgm:cxn modelId="{90D6177B-2546-CF42-86F8-2251CDC7F161}" type="presOf" srcId="{65970573-2C1C-4E44-98BB-F93E0448FCA9}" destId="{10B71168-86B5-5444-88C4-EBC7E935A5C2}" srcOrd="0" destOrd="0" presId="urn:microsoft.com/office/officeart/2005/8/layout/cycle2"/>
    <dgm:cxn modelId="{B34B918F-D1EB-1A43-806B-C704B6C4BC5E}" type="presOf" srcId="{3AEEF28A-A063-6248-8501-89D7BCAAD43D}" destId="{E017956F-D9BA-7A43-9222-E69CF600C7C4}" srcOrd="0" destOrd="0" presId="urn:microsoft.com/office/officeart/2005/8/layout/cycle2"/>
    <dgm:cxn modelId="{A49A19AC-1E52-0041-82AF-6765C700254C}" srcId="{C7BF31A4-C74B-A741-8C0D-8595249B18A0}" destId="{C202DE51-5555-A849-A894-D6715E6A55B6}" srcOrd="0" destOrd="0" parTransId="{3062422C-68CB-FC4B-A936-31F54F2E1883}" sibTransId="{CC844008-2E03-8A41-9924-0395661AE967}"/>
    <dgm:cxn modelId="{CC156FBC-F478-3441-8385-4DFB7B7D05FE}" srcId="{C7BF31A4-C74B-A741-8C0D-8595249B18A0}" destId="{3AEEF28A-A063-6248-8501-89D7BCAAD43D}" srcOrd="2" destOrd="0" parTransId="{199A5268-2D2D-F847-8B31-C268D8AC72A5}" sibTransId="{65970573-2C1C-4E44-98BB-F93E0448FCA9}"/>
    <dgm:cxn modelId="{A6FF65C3-0B42-514D-A4FD-806B49B1A814}" type="presOf" srcId="{465C5FDF-D79D-3C44-8BC1-7B10A6FF5C7D}" destId="{F7FAF18F-C8B0-FD40-A131-7165C8430773}" srcOrd="0" destOrd="0" presId="urn:microsoft.com/office/officeart/2005/8/layout/cycle2"/>
    <dgm:cxn modelId="{AFAFFACB-E670-6B47-87A7-A1A4666E816F}" type="presOf" srcId="{65970573-2C1C-4E44-98BB-F93E0448FCA9}" destId="{9A323C6C-F378-BE45-AE91-AA005515847B}" srcOrd="1" destOrd="0" presId="urn:microsoft.com/office/officeart/2005/8/layout/cycle2"/>
    <dgm:cxn modelId="{2A07CCD6-285C-5D4A-B129-29C9A7BD5551}" type="presOf" srcId="{CC844008-2E03-8A41-9924-0395661AE967}" destId="{03121794-D501-6A4A-AFE6-AF4B19BD5BFC}" srcOrd="0" destOrd="0" presId="urn:microsoft.com/office/officeart/2005/8/layout/cycle2"/>
    <dgm:cxn modelId="{9F4E4FF7-EAFB-524A-B5E7-A71A94318D5A}" type="presOf" srcId="{1CF16B4A-5C49-D64B-AB28-90D064DB6B2B}" destId="{ECA60AB0-B8C0-5045-BCAF-E160E27E5EE8}" srcOrd="1" destOrd="0" presId="urn:microsoft.com/office/officeart/2005/8/layout/cycle2"/>
    <dgm:cxn modelId="{31923FE1-702E-034E-923D-34068A103FC2}" type="presParOf" srcId="{9C944E21-DDBE-F14E-81C9-5932690B558A}" destId="{C309A68D-1AEC-6443-B1FB-8851339785EB}" srcOrd="0" destOrd="0" presId="urn:microsoft.com/office/officeart/2005/8/layout/cycle2"/>
    <dgm:cxn modelId="{D848FFC8-2ADD-7B44-933E-EE1784E6B41A}" type="presParOf" srcId="{9C944E21-DDBE-F14E-81C9-5932690B558A}" destId="{03121794-D501-6A4A-AFE6-AF4B19BD5BFC}" srcOrd="1" destOrd="0" presId="urn:microsoft.com/office/officeart/2005/8/layout/cycle2"/>
    <dgm:cxn modelId="{B9DF0973-FBF9-2943-9C2A-F2F5DF618047}" type="presParOf" srcId="{03121794-D501-6A4A-AFE6-AF4B19BD5BFC}" destId="{1686B02D-616F-F342-8986-A1FA0FD9C134}" srcOrd="0" destOrd="0" presId="urn:microsoft.com/office/officeart/2005/8/layout/cycle2"/>
    <dgm:cxn modelId="{CE3B01EB-70C5-874B-959F-D500532F59D8}" type="presParOf" srcId="{9C944E21-DDBE-F14E-81C9-5932690B558A}" destId="{F7FAF18F-C8B0-FD40-A131-7165C8430773}" srcOrd="2" destOrd="0" presId="urn:microsoft.com/office/officeart/2005/8/layout/cycle2"/>
    <dgm:cxn modelId="{82E36009-9C2D-394F-A7B4-EF781B4ADCE6}" type="presParOf" srcId="{9C944E21-DDBE-F14E-81C9-5932690B558A}" destId="{77A163B5-0253-E14E-8258-67C9EB851E33}" srcOrd="3" destOrd="0" presId="urn:microsoft.com/office/officeart/2005/8/layout/cycle2"/>
    <dgm:cxn modelId="{83DF2BAA-65FC-AD48-B89F-2368EBF2B535}" type="presParOf" srcId="{77A163B5-0253-E14E-8258-67C9EB851E33}" destId="{ECA60AB0-B8C0-5045-BCAF-E160E27E5EE8}" srcOrd="0" destOrd="0" presId="urn:microsoft.com/office/officeart/2005/8/layout/cycle2"/>
    <dgm:cxn modelId="{32E4821F-BF73-F444-8BA3-18D7DCA6D7F8}" type="presParOf" srcId="{9C944E21-DDBE-F14E-81C9-5932690B558A}" destId="{E017956F-D9BA-7A43-9222-E69CF600C7C4}" srcOrd="4" destOrd="0" presId="urn:microsoft.com/office/officeart/2005/8/layout/cycle2"/>
    <dgm:cxn modelId="{D229B3E8-9445-A24E-A509-31498F1B6DE5}" type="presParOf" srcId="{9C944E21-DDBE-F14E-81C9-5932690B558A}" destId="{10B71168-86B5-5444-88C4-EBC7E935A5C2}" srcOrd="5" destOrd="0" presId="urn:microsoft.com/office/officeart/2005/8/layout/cycle2"/>
    <dgm:cxn modelId="{1C791F0A-5363-994B-850C-78D39F5862D0}" type="presParOf" srcId="{10B71168-86B5-5444-88C4-EBC7E935A5C2}" destId="{9A323C6C-F378-BE45-AE91-AA00551584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r>
            <a:rPr lang="en-GB" sz="1400"/>
            <a:t>choice</a:t>
          </a:r>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a:solidFill>
          <a:schemeClr val="tx2">
            <a:lumMod val="60000"/>
            <a:lumOff val="40000"/>
          </a:schemeClr>
        </a:solidFill>
      </dgm:spPr>
      <dgm:t>
        <a:bodyPr/>
        <a:lstStyle/>
        <a:p>
          <a:r>
            <a:rPr lang="en-GB" sz="1400">
              <a:solidFill>
                <a:srgbClr val="C00000"/>
              </a:solidFill>
            </a:rPr>
            <a:t>Inconsistency ?!</a:t>
          </a:r>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r>
            <a:rPr lang="en-GB" sz="1400"/>
            <a:t>Civil society</a:t>
          </a:r>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r>
            <a:rPr lang="en-GB" sz="1400"/>
            <a:t>public</a:t>
          </a:r>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r>
            <a:rPr lang="en-GB" sz="1400"/>
            <a:t>relationship</a:t>
          </a:r>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a:solidFill>
          <a:schemeClr val="tx2">
            <a:lumMod val="60000"/>
            <a:lumOff val="40000"/>
          </a:schemeClr>
        </a:solidFill>
      </dgm:spPr>
      <dgm:t>
        <a:bodyPr/>
        <a:lstStyle/>
        <a:p>
          <a:r>
            <a:rPr lang="en-GB" sz="1400">
              <a:solidFill>
                <a:srgbClr val="C00000"/>
              </a:solidFill>
            </a:rPr>
            <a:t>Dependency ?!</a:t>
          </a:r>
          <a:endParaRPr lang="en-GB" sz="900">
            <a:solidFill>
              <a:srgbClr val="C00000"/>
            </a:solidFill>
          </a:endParaRPr>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a:solidFill>
          <a:schemeClr val="tx2">
            <a:lumMod val="60000"/>
            <a:lumOff val="40000"/>
          </a:schemeClr>
        </a:solidFill>
      </dgm:spPr>
      <dgm:t>
        <a:bodyPr/>
        <a:lstStyle/>
        <a:p>
          <a:r>
            <a:rPr lang="en-GB" sz="1400">
              <a:solidFill>
                <a:srgbClr val="C00000"/>
              </a:solidFill>
            </a:rPr>
            <a:t>Rights, entitlements ??</a:t>
          </a:r>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impersonal, </a:t>
          </a:r>
        </a:p>
        <a:p>
          <a:r>
            <a:rPr lang="en-GB" sz="1400"/>
            <a:t>bureaucratic</a:t>
          </a:r>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3519"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F9845600-0EEA-944A-93CD-8C28975753F8}" type="presOf" srcId="{924D9551-C5D2-2D4B-A9BC-A1003813A321}" destId="{6C679768-53FA-1D43-B7DF-C8FE3CA4A123}" srcOrd="0" destOrd="0" presId="urn:microsoft.com/office/officeart/2005/8/layout/orgChart1"/>
    <dgm:cxn modelId="{0653EB0B-5732-4D47-89D8-B58A08DAC817}" type="presOf" srcId="{534DC4FE-2BC8-BE44-9CE4-4CD1036E2064}" destId="{B0557481-11E6-4D4F-A4B6-9E90FBD59923}" srcOrd="0" destOrd="0" presId="urn:microsoft.com/office/officeart/2005/8/layout/orgChart1"/>
    <dgm:cxn modelId="{3213060E-FA5C-034E-A12B-7C7FBE7F0EB3}" type="presOf" srcId="{86093720-25EE-954A-8739-CAF70D670FE0}" destId="{5FCA2323-A5B8-3A45-B85B-3E86301AB208}" srcOrd="0" destOrd="0" presId="urn:microsoft.com/office/officeart/2005/8/layout/orgChart1"/>
    <dgm:cxn modelId="{D3EC0614-901C-5A4B-AA34-D9997FFD9DBF}" type="presOf" srcId="{F042A339-677F-1840-9A19-CC7B3407BF75}" destId="{E15973F8-ADBE-9F4F-A193-39E8DE6DC7CE}" srcOrd="0"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540DD624-3593-D64C-A48A-26A13C7FAF96}" type="presOf" srcId="{81D6C1B8-8746-154B-889A-0739622EB289}" destId="{4611DB10-9E3C-F345-954D-185A5B591876}" srcOrd="0" destOrd="0" presId="urn:microsoft.com/office/officeart/2005/8/layout/orgChart1"/>
    <dgm:cxn modelId="{BDD31D2C-072A-9D47-A976-729F1684DABD}" type="presOf" srcId="{BF802B74-AED6-E94E-A1A9-DAE5C218F24C}" destId="{841F44AF-1149-524F-AAAD-ACAF685DF367}" srcOrd="0" destOrd="0" presId="urn:microsoft.com/office/officeart/2005/8/layout/orgChart1"/>
    <dgm:cxn modelId="{8403022E-0A65-F147-A1F3-91D390C48985}" type="presOf" srcId="{86093720-25EE-954A-8739-CAF70D670FE0}" destId="{955A3346-2DE1-1D40-9B7F-3E071B66A7D4}" srcOrd="1" destOrd="0" presId="urn:microsoft.com/office/officeart/2005/8/layout/orgChart1"/>
    <dgm:cxn modelId="{72573532-3E69-9F41-A1A1-2A164D08298B}" type="presOf" srcId="{144EE52A-049A-564A-9EFE-495ED1B6973D}" destId="{CB3CF651-FB82-004E-B6BA-575DC1BA4416}" srcOrd="0" destOrd="0" presId="urn:microsoft.com/office/officeart/2005/8/layout/orgChart1"/>
    <dgm:cxn modelId="{8EE97632-01A6-BF42-B819-983D7BBC2ACF}" type="presOf" srcId="{CF1FE02F-D37D-BE4B-9F49-4E62FEA2B082}" destId="{8E746D1E-4257-8D43-B57C-69EB2C1D1F6B}" srcOrd="1" destOrd="0" presId="urn:microsoft.com/office/officeart/2005/8/layout/orgChart1"/>
    <dgm:cxn modelId="{BBA32135-FA3E-2E47-87E8-48C1B5657F7C}" type="presOf" srcId="{F2B7A32C-A066-A44A-A4F4-D573FF7541BC}" destId="{6B99EF69-4ABD-7245-B78A-20D7121A0FFF}" srcOrd="1" destOrd="0" presId="urn:microsoft.com/office/officeart/2005/8/layout/orgChart1"/>
    <dgm:cxn modelId="{21DB8538-4F5A-F949-8FF0-E74990DFADB6}" type="presOf" srcId="{CAD1FC8A-9A63-F24C-8219-F5EBBEF533FD}" destId="{7478CB42-E10F-7345-BDFA-499C29712C43}" srcOrd="0" destOrd="0" presId="urn:microsoft.com/office/officeart/2005/8/layout/orgChart1"/>
    <dgm:cxn modelId="{4800F75E-3FB2-3D43-B626-3A3329D81950}" type="presOf" srcId="{CF1FE02F-D37D-BE4B-9F49-4E62FEA2B082}" destId="{318E3D97-10BA-CE40-B9B5-B43B4EE89E18}" srcOrd="0" destOrd="0" presId="urn:microsoft.com/office/officeart/2005/8/layout/orgChart1"/>
    <dgm:cxn modelId="{CE629042-80DD-BC41-8425-0E3061B8794D}" type="presOf" srcId="{F2B7A32C-A066-A44A-A4F4-D573FF7541BC}" destId="{FB1B66C5-ECE2-4742-AD8A-8CEA0B515B5C}"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36983150-987D-3E47-BC38-E19941953BB2}" type="presOf" srcId="{BF802B74-AED6-E94E-A1A9-DAE5C218F24C}" destId="{71B7C63C-72F2-8849-A49C-EFB7AF50B9AF}" srcOrd="1" destOrd="0" presId="urn:microsoft.com/office/officeart/2005/8/layout/orgChart1"/>
    <dgm:cxn modelId="{9B347550-9743-F24F-8BE8-34623F61EB1E}" type="presOf" srcId="{8C0A58E9-6CBF-4247-8523-84F61AB319B1}" destId="{9C844587-74B0-6740-8160-3A98F8763E1F}" srcOrd="0"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6C665853-3C3C-C143-A4CB-CBE9A3405584}" type="presOf" srcId="{C45E9EC4-7E9B-AF42-92F7-AF0A35D276AE}" destId="{7113B009-4B9C-DC4B-BF36-1FA59C27D482}" srcOrd="1"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5CC0665A-9F2A-4B4E-BCC5-D4932BC42BE8}" type="presOf" srcId="{F8C3B1F7-A660-874A-AB6A-006F880A5D2E}" destId="{44C11AA2-633C-9A45-BF07-5A0C57FA8065}" srcOrd="0" destOrd="0" presId="urn:microsoft.com/office/officeart/2005/8/layout/orgChart1"/>
    <dgm:cxn modelId="{E789FF5A-B0B1-C84B-A523-8042229607B0}" type="presOf" srcId="{15756E45-319B-5C4D-8E3D-88F0A99EFADB}" destId="{9F8D5329-1328-A54D-8FE5-D353D1BFAD37}" srcOrd="1" destOrd="0" presId="urn:microsoft.com/office/officeart/2005/8/layout/orgChart1"/>
    <dgm:cxn modelId="{A1CFD184-1E09-9E4A-A01E-7430BD575DDE}" type="presOf" srcId="{15756E45-319B-5C4D-8E3D-88F0A99EFADB}" destId="{A2DE0FC6-CE87-8745-BF4F-B63E55FF0C7A}" srcOrd="0" destOrd="0" presId="urn:microsoft.com/office/officeart/2005/8/layout/orgChart1"/>
    <dgm:cxn modelId="{7D794F8B-33C4-5947-926E-0ED19EB46CF2}" type="presOf" srcId="{545ECFF4-30D0-E040-A00A-2EC4888F0964}" destId="{49F2FFC5-5DA3-2C4C-9F33-F77A9EA9043C}"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C8EFD39C-988E-8248-9FC5-E287ED830085}" type="presOf" srcId="{3F30F544-0926-7D48-9240-6E2E6A56DB46}" destId="{C38740BE-E556-DE49-A066-FFE45F4395D4}" srcOrd="1" destOrd="0" presId="urn:microsoft.com/office/officeart/2005/8/layout/orgChart1"/>
    <dgm:cxn modelId="{B7B9BCAA-5922-AC49-8B0B-C30AFCABF32B}" type="presOf" srcId="{534DC4FE-2BC8-BE44-9CE4-4CD1036E2064}" destId="{22655D2F-BAD2-854C-9C1D-F769D14581DC}" srcOrd="1"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38D1BFB8-A30E-5E40-AE20-A5BA3806BE32}" srcId="{BF802B74-AED6-E94E-A1A9-DAE5C218F24C}" destId="{534DC4FE-2BC8-BE44-9CE4-4CD1036E2064}" srcOrd="1" destOrd="0" parTransId="{545ECFF4-30D0-E040-A00A-2EC4888F0964}" sibTransId="{F17C3B98-157B-044D-8B3B-01D6BE0642D8}"/>
    <dgm:cxn modelId="{ADB029BA-8A4B-254A-BC45-9D9F5DF35940}" type="presOf" srcId="{46E93214-FC33-E441-B843-F726AB283037}" destId="{23AF92AC-0943-0349-B865-6A4B35CC1228}" srcOrd="0" destOrd="0" presId="urn:microsoft.com/office/officeart/2005/8/layout/orgChart1"/>
    <dgm:cxn modelId="{EB4FB3BC-3EF0-E54C-91E5-21F74D19F10F}" type="presOf" srcId="{8C0A58E9-6CBF-4247-8523-84F61AB319B1}" destId="{5AB83ABE-FF00-E145-87C6-9BCAE08822C6}" srcOrd="1"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318F44DC-49D9-DA47-9187-CFA3173D9FD7}" type="presOf" srcId="{58FDAFB3-831E-4F4C-9FC3-C17AB89B2F4E}" destId="{43CC1F6D-A5D7-3347-B8DF-FB6C28C7F6F8}"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014D6FE3-F5BA-4546-935E-B3B40D02604E}" type="presOf" srcId="{2BBF3DC1-A351-3844-9DC1-569988E1E249}" destId="{B511232D-4F99-DB4B-8689-F99ABE16C0D1}" srcOrd="0" destOrd="0" presId="urn:microsoft.com/office/officeart/2005/8/layout/orgChart1"/>
    <dgm:cxn modelId="{E65361E4-3235-E441-8483-83D27BA380F1}" type="presOf" srcId="{C45E9EC4-7E9B-AF42-92F7-AF0A35D276AE}" destId="{47F791D4-50DC-974B-9C0A-F0C9A6271B10}" srcOrd="0" destOrd="0" presId="urn:microsoft.com/office/officeart/2005/8/layout/orgChart1"/>
    <dgm:cxn modelId="{B5E4B0EB-E688-684A-BD28-A23372ED7EB4}" type="presOf" srcId="{5AE3633F-1AD1-2343-B469-DE7E5B219E9C}" destId="{9D06C13A-A755-9048-B997-499C54DFB67B}" srcOrd="0" destOrd="0" presId="urn:microsoft.com/office/officeart/2005/8/layout/orgChart1"/>
    <dgm:cxn modelId="{CE2735EC-8C73-334B-9EF5-65C5F6948FA0}" type="presOf" srcId="{3F30F544-0926-7D48-9240-6E2E6A56DB46}" destId="{31F0517D-DA6B-4341-8FA2-9229664A5EDD}" srcOrd="0"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53FD95F9-3B66-6141-BAD8-C9950E0937D0}" type="presOf" srcId="{CAD1FC8A-9A63-F24C-8219-F5EBBEF533FD}" destId="{BF4196B4-2FE9-8A4E-B45D-31A8F9C69CA2}" srcOrd="1" destOrd="0" presId="urn:microsoft.com/office/officeart/2005/8/layout/orgChart1"/>
    <dgm:cxn modelId="{22D04C56-0BCC-EE43-A551-919CAB059B7E}" type="presParOf" srcId="{4611DB10-9E3C-F345-954D-185A5B591876}" destId="{0D934220-4A26-ED46-B24B-AFCBA95F79C5}" srcOrd="0" destOrd="0" presId="urn:microsoft.com/office/officeart/2005/8/layout/orgChart1"/>
    <dgm:cxn modelId="{7A944D5C-1E24-9144-84DC-67C5B8C03B27}" type="presParOf" srcId="{0D934220-4A26-ED46-B24B-AFCBA95F79C5}" destId="{EA23BDE4-98D3-5F47-9833-8D0B00139122}" srcOrd="0" destOrd="0" presId="urn:microsoft.com/office/officeart/2005/8/layout/orgChart1"/>
    <dgm:cxn modelId="{A394B14E-427B-ED48-8486-737EECA2EC2A}" type="presParOf" srcId="{EA23BDE4-98D3-5F47-9833-8D0B00139122}" destId="{9C844587-74B0-6740-8160-3A98F8763E1F}" srcOrd="0" destOrd="0" presId="urn:microsoft.com/office/officeart/2005/8/layout/orgChart1"/>
    <dgm:cxn modelId="{3CBE4A13-F90D-4F43-B8B8-9CFA79F93733}" type="presParOf" srcId="{EA23BDE4-98D3-5F47-9833-8D0B00139122}" destId="{5AB83ABE-FF00-E145-87C6-9BCAE08822C6}" srcOrd="1" destOrd="0" presId="urn:microsoft.com/office/officeart/2005/8/layout/orgChart1"/>
    <dgm:cxn modelId="{E9DA8483-F330-3149-A2B1-918C3AA84245}" type="presParOf" srcId="{0D934220-4A26-ED46-B24B-AFCBA95F79C5}" destId="{EA73DDAA-50B1-9740-BC6F-664F7B5EE1FB}" srcOrd="1" destOrd="0" presId="urn:microsoft.com/office/officeart/2005/8/layout/orgChart1"/>
    <dgm:cxn modelId="{992030AA-8A44-BE47-AE9C-8D9C8B8614FD}" type="presParOf" srcId="{EA73DDAA-50B1-9740-BC6F-664F7B5EE1FB}" destId="{9D06C13A-A755-9048-B997-499C54DFB67B}" srcOrd="0" destOrd="0" presId="urn:microsoft.com/office/officeart/2005/8/layout/orgChart1"/>
    <dgm:cxn modelId="{772D20CC-1466-4F40-8B38-8EDE34D8044F}" type="presParOf" srcId="{EA73DDAA-50B1-9740-BC6F-664F7B5EE1FB}" destId="{4DCA1864-C507-2842-857D-3E1F3E083403}" srcOrd="1" destOrd="0" presId="urn:microsoft.com/office/officeart/2005/8/layout/orgChart1"/>
    <dgm:cxn modelId="{56C2A84C-4B28-6D4F-84FE-63B869B85AEF}" type="presParOf" srcId="{4DCA1864-C507-2842-857D-3E1F3E083403}" destId="{10B581D2-7DCC-1740-A5C6-76AB1D037778}" srcOrd="0" destOrd="0" presId="urn:microsoft.com/office/officeart/2005/8/layout/orgChart1"/>
    <dgm:cxn modelId="{8CB794B2-FD57-9344-9331-1141912BD206}" type="presParOf" srcId="{10B581D2-7DCC-1740-A5C6-76AB1D037778}" destId="{318E3D97-10BA-CE40-B9B5-B43B4EE89E18}" srcOrd="0" destOrd="0" presId="urn:microsoft.com/office/officeart/2005/8/layout/orgChart1"/>
    <dgm:cxn modelId="{131B00DF-0DBF-BB49-81C6-9FDABBB6C826}" type="presParOf" srcId="{10B581D2-7DCC-1740-A5C6-76AB1D037778}" destId="{8E746D1E-4257-8D43-B57C-69EB2C1D1F6B}" srcOrd="1" destOrd="0" presId="urn:microsoft.com/office/officeart/2005/8/layout/orgChart1"/>
    <dgm:cxn modelId="{EE514E35-2A3F-3546-AB22-999FA039DC1C}" type="presParOf" srcId="{4DCA1864-C507-2842-857D-3E1F3E083403}" destId="{0CB42501-B5E0-8F42-A007-83196F75DDCE}" srcOrd="1" destOrd="0" presId="urn:microsoft.com/office/officeart/2005/8/layout/orgChart1"/>
    <dgm:cxn modelId="{BACF06AC-C687-C344-9A50-748E7E8833BF}" type="presParOf" srcId="{4DCA1864-C507-2842-857D-3E1F3E083403}" destId="{DD79E7FF-C65C-A543-8829-28F9D6192DD3}" srcOrd="2" destOrd="0" presId="urn:microsoft.com/office/officeart/2005/8/layout/orgChart1"/>
    <dgm:cxn modelId="{A0A93DC8-CC5A-784A-8195-E479BA8082A5}" type="presParOf" srcId="{EA73DDAA-50B1-9740-BC6F-664F7B5EE1FB}" destId="{44C11AA2-633C-9A45-BF07-5A0C57FA8065}" srcOrd="2" destOrd="0" presId="urn:microsoft.com/office/officeart/2005/8/layout/orgChart1"/>
    <dgm:cxn modelId="{A2F759AE-DD23-974D-947F-BE5CED721B6A}" type="presParOf" srcId="{EA73DDAA-50B1-9740-BC6F-664F7B5EE1FB}" destId="{A905ECBB-353B-8640-A828-A313EE4A120F}" srcOrd="3" destOrd="0" presId="urn:microsoft.com/office/officeart/2005/8/layout/orgChart1"/>
    <dgm:cxn modelId="{FD75EF08-1934-984F-810D-1414E7011E4A}" type="presParOf" srcId="{A905ECBB-353B-8640-A828-A313EE4A120F}" destId="{6493CEAE-EA6A-FC40-ACFD-F35268EE7645}" srcOrd="0" destOrd="0" presId="urn:microsoft.com/office/officeart/2005/8/layout/orgChart1"/>
    <dgm:cxn modelId="{34C53A0B-8986-4E40-B080-C71622A714E4}" type="presParOf" srcId="{6493CEAE-EA6A-FC40-ACFD-F35268EE7645}" destId="{A2DE0FC6-CE87-8745-BF4F-B63E55FF0C7A}" srcOrd="0" destOrd="0" presId="urn:microsoft.com/office/officeart/2005/8/layout/orgChart1"/>
    <dgm:cxn modelId="{D641AF08-5EF2-EB4E-8C1F-A7DC6EE70824}" type="presParOf" srcId="{6493CEAE-EA6A-FC40-ACFD-F35268EE7645}" destId="{9F8D5329-1328-A54D-8FE5-D353D1BFAD37}" srcOrd="1" destOrd="0" presId="urn:microsoft.com/office/officeart/2005/8/layout/orgChart1"/>
    <dgm:cxn modelId="{6F9DAF01-0838-B54F-B53F-B9372E31B0E4}" type="presParOf" srcId="{A905ECBB-353B-8640-A828-A313EE4A120F}" destId="{B9D6CFC9-F7B3-D14E-9459-37E5A07F9997}" srcOrd="1" destOrd="0" presId="urn:microsoft.com/office/officeart/2005/8/layout/orgChart1"/>
    <dgm:cxn modelId="{6CD257CF-AAA4-9F4D-9E8C-AD8B36D819FC}" type="presParOf" srcId="{A905ECBB-353B-8640-A828-A313EE4A120F}" destId="{7DA5D381-D499-E545-A0CE-6C17FABFA66D}" srcOrd="2" destOrd="0" presId="urn:microsoft.com/office/officeart/2005/8/layout/orgChart1"/>
    <dgm:cxn modelId="{A6C9089F-3A8C-6544-8A9B-52E669A35E1B}" type="presParOf" srcId="{0D934220-4A26-ED46-B24B-AFCBA95F79C5}" destId="{EA19AE96-F2D5-8841-8EB8-364370336941}" srcOrd="2" destOrd="0" presId="urn:microsoft.com/office/officeart/2005/8/layout/orgChart1"/>
    <dgm:cxn modelId="{FBD18A58-2A42-E149-83C2-13B019997F59}" type="presParOf" srcId="{EA19AE96-F2D5-8841-8EB8-364370336941}" destId="{B511232D-4F99-DB4B-8689-F99ABE16C0D1}" srcOrd="0" destOrd="0" presId="urn:microsoft.com/office/officeart/2005/8/layout/orgChart1"/>
    <dgm:cxn modelId="{5BC13830-95D3-5841-880F-FE3E6926C02C}" type="presParOf" srcId="{EA19AE96-F2D5-8841-8EB8-364370336941}" destId="{6DEF9D81-A45B-1A43-BB5A-BB93A8EC34EE}" srcOrd="1" destOrd="0" presId="urn:microsoft.com/office/officeart/2005/8/layout/orgChart1"/>
    <dgm:cxn modelId="{86EA829F-D985-B74A-B672-A53A1260F9EE}" type="presParOf" srcId="{6DEF9D81-A45B-1A43-BB5A-BB93A8EC34EE}" destId="{BBBC303F-BF10-2744-B6B4-B56636881425}" srcOrd="0" destOrd="0" presId="urn:microsoft.com/office/officeart/2005/8/layout/orgChart1"/>
    <dgm:cxn modelId="{FCAF8AED-F9C0-6547-97CB-F8CEE05DDF17}" type="presParOf" srcId="{BBBC303F-BF10-2744-B6B4-B56636881425}" destId="{5FCA2323-A5B8-3A45-B85B-3E86301AB208}" srcOrd="0" destOrd="0" presId="urn:microsoft.com/office/officeart/2005/8/layout/orgChart1"/>
    <dgm:cxn modelId="{810739C7-9F7C-B340-BD2B-C1FCD8E537E6}" type="presParOf" srcId="{BBBC303F-BF10-2744-B6B4-B56636881425}" destId="{955A3346-2DE1-1D40-9B7F-3E071B66A7D4}" srcOrd="1" destOrd="0" presId="urn:microsoft.com/office/officeart/2005/8/layout/orgChart1"/>
    <dgm:cxn modelId="{A1B89CA4-95C5-0948-BBBF-15CD9F8BD0DF}" type="presParOf" srcId="{6DEF9D81-A45B-1A43-BB5A-BB93A8EC34EE}" destId="{DB47A83F-E8D8-6248-9DC9-E4B18CB71D4B}" srcOrd="1" destOrd="0" presId="urn:microsoft.com/office/officeart/2005/8/layout/orgChart1"/>
    <dgm:cxn modelId="{9E9D4816-CA5D-AA45-8285-A9328418628A}" type="presParOf" srcId="{DB47A83F-E8D8-6248-9DC9-E4B18CB71D4B}" destId="{23AF92AC-0943-0349-B865-6A4B35CC1228}" srcOrd="0" destOrd="0" presId="urn:microsoft.com/office/officeart/2005/8/layout/orgChart1"/>
    <dgm:cxn modelId="{59AE70C9-9AD0-CB47-B949-25F5D44E80BB}" type="presParOf" srcId="{DB47A83F-E8D8-6248-9DC9-E4B18CB71D4B}" destId="{53A97E68-2680-DA44-9E65-12C26C55C472}" srcOrd="1" destOrd="0" presId="urn:microsoft.com/office/officeart/2005/8/layout/orgChart1"/>
    <dgm:cxn modelId="{07FEB5CB-3998-0643-8684-48B00842EE94}" type="presParOf" srcId="{53A97E68-2680-DA44-9E65-12C26C55C472}" destId="{711CC90D-C5B3-3D46-A102-A9E0A007671F}" srcOrd="0" destOrd="0" presId="urn:microsoft.com/office/officeart/2005/8/layout/orgChart1"/>
    <dgm:cxn modelId="{1F3E96AB-0555-8843-B1C6-2D1A97038DAF}" type="presParOf" srcId="{711CC90D-C5B3-3D46-A102-A9E0A007671F}" destId="{FB1B66C5-ECE2-4742-AD8A-8CEA0B515B5C}" srcOrd="0" destOrd="0" presId="urn:microsoft.com/office/officeart/2005/8/layout/orgChart1"/>
    <dgm:cxn modelId="{B368CDE0-A2D9-E14A-B2CC-C931C87F310A}" type="presParOf" srcId="{711CC90D-C5B3-3D46-A102-A9E0A007671F}" destId="{6B99EF69-4ABD-7245-B78A-20D7121A0FFF}" srcOrd="1" destOrd="0" presId="urn:microsoft.com/office/officeart/2005/8/layout/orgChart1"/>
    <dgm:cxn modelId="{F5369831-5380-994A-BA64-60482F3BF560}" type="presParOf" srcId="{53A97E68-2680-DA44-9E65-12C26C55C472}" destId="{F2E38571-2D7B-6847-9CAF-E5B40D2D09F6}" srcOrd="1" destOrd="0" presId="urn:microsoft.com/office/officeart/2005/8/layout/orgChart1"/>
    <dgm:cxn modelId="{88A7F8F6-EEC8-9E47-AF2C-D6B5EAEBD036}" type="presParOf" srcId="{53A97E68-2680-DA44-9E65-12C26C55C472}" destId="{6C3E014B-7ABB-A746-B0BA-E0CC4823CA15}" srcOrd="2" destOrd="0" presId="urn:microsoft.com/office/officeart/2005/8/layout/orgChart1"/>
    <dgm:cxn modelId="{C3FF7A2F-3F13-A444-AEB6-1ACD94B4B773}" type="presParOf" srcId="{DB47A83F-E8D8-6248-9DC9-E4B18CB71D4B}" destId="{43CC1F6D-A5D7-3347-B8DF-FB6C28C7F6F8}" srcOrd="2" destOrd="0" presId="urn:microsoft.com/office/officeart/2005/8/layout/orgChart1"/>
    <dgm:cxn modelId="{477A0756-9723-9941-80B1-C0966E96453F}" type="presParOf" srcId="{DB47A83F-E8D8-6248-9DC9-E4B18CB71D4B}" destId="{CE11106A-2581-874C-BD38-3E4BD78673AE}" srcOrd="3" destOrd="0" presId="urn:microsoft.com/office/officeart/2005/8/layout/orgChart1"/>
    <dgm:cxn modelId="{E5E712EC-A783-3A43-A79F-D040FB0909D6}" type="presParOf" srcId="{CE11106A-2581-874C-BD38-3E4BD78673AE}" destId="{BA71E78F-8295-9C4B-8BD1-64D31C5D2560}" srcOrd="0" destOrd="0" presId="urn:microsoft.com/office/officeart/2005/8/layout/orgChart1"/>
    <dgm:cxn modelId="{EBDA7B45-2749-A043-9B1F-8ECA8BC313E4}" type="presParOf" srcId="{BA71E78F-8295-9C4B-8BD1-64D31C5D2560}" destId="{7478CB42-E10F-7345-BDFA-499C29712C43}" srcOrd="0" destOrd="0" presId="urn:microsoft.com/office/officeart/2005/8/layout/orgChart1"/>
    <dgm:cxn modelId="{6F62D312-93E1-2F49-B73E-1E04364D4FC9}" type="presParOf" srcId="{BA71E78F-8295-9C4B-8BD1-64D31C5D2560}" destId="{BF4196B4-2FE9-8A4E-B45D-31A8F9C69CA2}" srcOrd="1" destOrd="0" presId="urn:microsoft.com/office/officeart/2005/8/layout/orgChart1"/>
    <dgm:cxn modelId="{FBB72397-A106-824A-923D-08BC4999F877}" type="presParOf" srcId="{CE11106A-2581-874C-BD38-3E4BD78673AE}" destId="{1B0C15F1-771A-A541-A2AD-6A16E02F873C}" srcOrd="1" destOrd="0" presId="urn:microsoft.com/office/officeart/2005/8/layout/orgChart1"/>
    <dgm:cxn modelId="{4974BEA3-EF1D-FC4F-90F3-2B008202AE49}" type="presParOf" srcId="{CE11106A-2581-874C-BD38-3E4BD78673AE}" destId="{54F6B1FD-7321-BC48-B049-1F772442E791}" srcOrd="2" destOrd="0" presId="urn:microsoft.com/office/officeart/2005/8/layout/orgChart1"/>
    <dgm:cxn modelId="{2FDE8C63-CD76-FF4D-BADD-8EE22EA8D675}" type="presParOf" srcId="{6DEF9D81-A45B-1A43-BB5A-BB93A8EC34EE}" destId="{EA7A7E27-CB16-5849-9181-D0B6B4A35C42}" srcOrd="2" destOrd="0" presId="urn:microsoft.com/office/officeart/2005/8/layout/orgChart1"/>
    <dgm:cxn modelId="{26A39D02-484C-1C41-8CC3-D241EE10C77C}" type="presParOf" srcId="{EA19AE96-F2D5-8841-8EB8-364370336941}" destId="{6C679768-53FA-1D43-B7DF-C8FE3CA4A123}" srcOrd="2" destOrd="0" presId="urn:microsoft.com/office/officeart/2005/8/layout/orgChart1"/>
    <dgm:cxn modelId="{ECE99986-E833-A94C-A214-6458643C0829}" type="presParOf" srcId="{EA19AE96-F2D5-8841-8EB8-364370336941}" destId="{DB2C97A1-4037-1247-815A-1429F9EAA58A}" srcOrd="3" destOrd="0" presId="urn:microsoft.com/office/officeart/2005/8/layout/orgChart1"/>
    <dgm:cxn modelId="{5C8D2233-2960-2546-8327-DCC176CE2E8C}" type="presParOf" srcId="{DB2C97A1-4037-1247-815A-1429F9EAA58A}" destId="{E05C4406-C879-A74E-8636-C767D238D9C2}" srcOrd="0" destOrd="0" presId="urn:microsoft.com/office/officeart/2005/8/layout/orgChart1"/>
    <dgm:cxn modelId="{A5DD2762-1F1A-C04F-8603-3B309973127D}" type="presParOf" srcId="{E05C4406-C879-A74E-8636-C767D238D9C2}" destId="{47F791D4-50DC-974B-9C0A-F0C9A6271B10}" srcOrd="0" destOrd="0" presId="urn:microsoft.com/office/officeart/2005/8/layout/orgChart1"/>
    <dgm:cxn modelId="{0F1BB038-CA86-6141-A924-F827C469A6FA}" type="presParOf" srcId="{E05C4406-C879-A74E-8636-C767D238D9C2}" destId="{7113B009-4B9C-DC4B-BF36-1FA59C27D482}" srcOrd="1" destOrd="0" presId="urn:microsoft.com/office/officeart/2005/8/layout/orgChart1"/>
    <dgm:cxn modelId="{36F29EFB-AA6A-2B42-9CFC-AADAD8F6FC4A}" type="presParOf" srcId="{DB2C97A1-4037-1247-815A-1429F9EAA58A}" destId="{CE545515-1514-3041-8CD8-19A9307242D3}" srcOrd="1" destOrd="0" presId="urn:microsoft.com/office/officeart/2005/8/layout/orgChart1"/>
    <dgm:cxn modelId="{05C1A9D5-3FAD-CE41-98C5-1D1E5301365A}" type="presParOf" srcId="{DB2C97A1-4037-1247-815A-1429F9EAA58A}" destId="{0FFE8E85-5EF7-D648-A220-8F40F22099F2}" srcOrd="2" destOrd="0" presId="urn:microsoft.com/office/officeart/2005/8/layout/orgChart1"/>
    <dgm:cxn modelId="{3B279CDF-1AB3-224C-A632-BD470ABFA55B}" type="presParOf" srcId="{EA19AE96-F2D5-8841-8EB8-364370336941}" destId="{E15973F8-ADBE-9F4F-A193-39E8DE6DC7CE}" srcOrd="4" destOrd="0" presId="urn:microsoft.com/office/officeart/2005/8/layout/orgChart1"/>
    <dgm:cxn modelId="{7ED295C0-B0CB-CB44-922F-1D088559F64A}" type="presParOf" srcId="{EA19AE96-F2D5-8841-8EB8-364370336941}" destId="{2883B7EF-79F0-CE4C-A486-17966D679CD7}" srcOrd="5" destOrd="0" presId="urn:microsoft.com/office/officeart/2005/8/layout/orgChart1"/>
    <dgm:cxn modelId="{EA576B49-2BD8-7744-B670-F1862404930E}" type="presParOf" srcId="{2883B7EF-79F0-CE4C-A486-17966D679CD7}" destId="{329F3FFF-743F-0F4F-B70D-E95B6076A5FA}" srcOrd="0" destOrd="0" presId="urn:microsoft.com/office/officeart/2005/8/layout/orgChart1"/>
    <dgm:cxn modelId="{11D6C6DE-9439-D044-A2BB-9A945ACF8C74}" type="presParOf" srcId="{329F3FFF-743F-0F4F-B70D-E95B6076A5FA}" destId="{841F44AF-1149-524F-AAAD-ACAF685DF367}" srcOrd="0" destOrd="0" presId="urn:microsoft.com/office/officeart/2005/8/layout/orgChart1"/>
    <dgm:cxn modelId="{61B575DC-98A7-934C-B6CC-6375FE18DE6E}" type="presParOf" srcId="{329F3FFF-743F-0F4F-B70D-E95B6076A5FA}" destId="{71B7C63C-72F2-8849-A49C-EFB7AF50B9AF}" srcOrd="1" destOrd="0" presId="urn:microsoft.com/office/officeart/2005/8/layout/orgChart1"/>
    <dgm:cxn modelId="{E46DF7FA-22FE-E748-A166-8ABB02AA01A9}" type="presParOf" srcId="{2883B7EF-79F0-CE4C-A486-17966D679CD7}" destId="{FEACCD2A-3B41-CB4B-8CF4-078C9E81042A}" srcOrd="1" destOrd="0" presId="urn:microsoft.com/office/officeart/2005/8/layout/orgChart1"/>
    <dgm:cxn modelId="{1C9E018B-1395-E64A-8C28-0E613C3BE7EC}" type="presParOf" srcId="{FEACCD2A-3B41-CB4B-8CF4-078C9E81042A}" destId="{CB3CF651-FB82-004E-B6BA-575DC1BA4416}" srcOrd="0" destOrd="0" presId="urn:microsoft.com/office/officeart/2005/8/layout/orgChart1"/>
    <dgm:cxn modelId="{1FFBDB17-46FD-E947-8A98-DCF0117BCA8C}" type="presParOf" srcId="{FEACCD2A-3B41-CB4B-8CF4-078C9E81042A}" destId="{3DB03ED8-96EA-AC40-9BB3-4D220EDE9C1C}" srcOrd="1" destOrd="0" presId="urn:microsoft.com/office/officeart/2005/8/layout/orgChart1"/>
    <dgm:cxn modelId="{DD043BCE-A84C-BB46-9261-2390FDAB9A8C}" type="presParOf" srcId="{3DB03ED8-96EA-AC40-9BB3-4D220EDE9C1C}" destId="{C658A390-7D22-C645-BC69-FC0B3E067F34}" srcOrd="0" destOrd="0" presId="urn:microsoft.com/office/officeart/2005/8/layout/orgChart1"/>
    <dgm:cxn modelId="{D1EBA021-CB32-D04B-873C-AE8B78457585}" type="presParOf" srcId="{C658A390-7D22-C645-BC69-FC0B3E067F34}" destId="{31F0517D-DA6B-4341-8FA2-9229664A5EDD}" srcOrd="0" destOrd="0" presId="urn:microsoft.com/office/officeart/2005/8/layout/orgChart1"/>
    <dgm:cxn modelId="{7BB1855E-AC9D-4F4B-9EFE-A8DFD1D52828}" type="presParOf" srcId="{C658A390-7D22-C645-BC69-FC0B3E067F34}" destId="{C38740BE-E556-DE49-A066-FFE45F4395D4}" srcOrd="1" destOrd="0" presId="urn:microsoft.com/office/officeart/2005/8/layout/orgChart1"/>
    <dgm:cxn modelId="{EE1AB7DA-F868-2740-9483-A5F592DEEEE4}" type="presParOf" srcId="{3DB03ED8-96EA-AC40-9BB3-4D220EDE9C1C}" destId="{4E2A749F-387C-D74F-BB68-F4180461399B}" srcOrd="1" destOrd="0" presId="urn:microsoft.com/office/officeart/2005/8/layout/orgChart1"/>
    <dgm:cxn modelId="{2C2F209D-8609-F74C-B0A3-9AAAF0F31492}" type="presParOf" srcId="{3DB03ED8-96EA-AC40-9BB3-4D220EDE9C1C}" destId="{39C186F5-FC54-344B-B64F-1AE38002B0E0}" srcOrd="2" destOrd="0" presId="urn:microsoft.com/office/officeart/2005/8/layout/orgChart1"/>
    <dgm:cxn modelId="{D5ADF299-8FFD-F546-B0FE-285441AC1655}" type="presParOf" srcId="{FEACCD2A-3B41-CB4B-8CF4-078C9E81042A}" destId="{49F2FFC5-5DA3-2C4C-9F33-F77A9EA9043C}" srcOrd="2" destOrd="0" presId="urn:microsoft.com/office/officeart/2005/8/layout/orgChart1"/>
    <dgm:cxn modelId="{F633E1DF-3840-7C46-86F8-809991A1E44D}" type="presParOf" srcId="{FEACCD2A-3B41-CB4B-8CF4-078C9E81042A}" destId="{47423C28-2CF2-814D-AEDA-63D6774FC7AA}" srcOrd="3" destOrd="0" presId="urn:microsoft.com/office/officeart/2005/8/layout/orgChart1"/>
    <dgm:cxn modelId="{6F2A51D1-D6CF-D540-B71E-40A6913739CA}" type="presParOf" srcId="{47423C28-2CF2-814D-AEDA-63D6774FC7AA}" destId="{1F3EEEB7-16E3-0C4D-9819-534A43671E39}" srcOrd="0" destOrd="0" presId="urn:microsoft.com/office/officeart/2005/8/layout/orgChart1"/>
    <dgm:cxn modelId="{303E5B6A-5B16-454E-BD93-B1F7E230F29A}" type="presParOf" srcId="{1F3EEEB7-16E3-0C4D-9819-534A43671E39}" destId="{B0557481-11E6-4D4F-A4B6-9E90FBD59923}" srcOrd="0" destOrd="0" presId="urn:microsoft.com/office/officeart/2005/8/layout/orgChart1"/>
    <dgm:cxn modelId="{4ACC91CC-1E85-464D-BB96-806103E1BE26}" type="presParOf" srcId="{1F3EEEB7-16E3-0C4D-9819-534A43671E39}" destId="{22655D2F-BAD2-854C-9C1D-F769D14581DC}" srcOrd="1" destOrd="0" presId="urn:microsoft.com/office/officeart/2005/8/layout/orgChart1"/>
    <dgm:cxn modelId="{ACCA8002-A5DA-8E49-AAFF-03A58EF0E872}" type="presParOf" srcId="{47423C28-2CF2-814D-AEDA-63D6774FC7AA}" destId="{E3A90981-BA61-7347-9E2A-AEA7937AA950}" srcOrd="1" destOrd="0" presId="urn:microsoft.com/office/officeart/2005/8/layout/orgChart1"/>
    <dgm:cxn modelId="{DC419E24-6E58-654B-9AA4-A37EDEC0654F}" type="presParOf" srcId="{47423C28-2CF2-814D-AEDA-63D6774FC7AA}" destId="{91F03594-BAF0-364A-BA3C-E9782B5C377F}" srcOrd="2" destOrd="0" presId="urn:microsoft.com/office/officeart/2005/8/layout/orgChart1"/>
    <dgm:cxn modelId="{38559B56-27B8-2D42-B927-7BB18C492EA3}"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BF31A4-C74B-A741-8C0D-8595249B18A0}"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C202DE51-5555-A849-A894-D6715E6A55B6}">
      <dgm:prSet phldrT="[Text]" custT="1"/>
      <dgm:spPr/>
      <dgm:t>
        <a:bodyPr/>
        <a:lstStyle/>
        <a:p>
          <a:r>
            <a:rPr lang="en-GB" sz="2800"/>
            <a:t>Hodnoty (tradice, kultura, emancipace</a:t>
          </a:r>
          <a:r>
            <a:rPr lang="en-GB" sz="2000"/>
            <a:t>)</a:t>
          </a:r>
        </a:p>
      </dgm:t>
    </dgm:pt>
    <dgm:pt modelId="{3062422C-68CB-FC4B-A936-31F54F2E1883}" type="parTrans" cxnId="{A49A19AC-1E52-0041-82AF-6765C700254C}">
      <dgm:prSet/>
      <dgm:spPr/>
      <dgm:t>
        <a:bodyPr/>
        <a:lstStyle/>
        <a:p>
          <a:endParaRPr lang="en-GB"/>
        </a:p>
      </dgm:t>
    </dgm:pt>
    <dgm:pt modelId="{CC844008-2E03-8A41-9924-0395661AE967}" type="sibTrans" cxnId="{A49A19AC-1E52-0041-82AF-6765C700254C}">
      <dgm:prSet/>
      <dgm:spPr/>
      <dgm:t>
        <a:bodyPr/>
        <a:lstStyle/>
        <a:p>
          <a:endParaRPr lang="en-GB"/>
        </a:p>
      </dgm:t>
    </dgm:pt>
    <dgm:pt modelId="{465C5FDF-D79D-3C44-8BC1-7B10A6FF5C7D}">
      <dgm:prSet phldrT="[Text]" custT="1"/>
      <dgm:spPr/>
      <dgm:t>
        <a:bodyPr/>
        <a:lstStyle/>
        <a:p>
          <a:r>
            <a:rPr lang="en-GB" sz="3600"/>
            <a:t>Ekonomika</a:t>
          </a:r>
        </a:p>
        <a:p>
          <a:r>
            <a:rPr lang="en-GB" sz="3600"/>
            <a:t>Ekonomika</a:t>
          </a:r>
        </a:p>
        <a:p>
          <a:r>
            <a:rPr lang="en-GB" sz="3200"/>
            <a:t>(zisk, mzdové náklady</a:t>
          </a:r>
          <a:r>
            <a:rPr lang="en-GB" sz="3600"/>
            <a:t>, konkurence)</a:t>
          </a:r>
          <a:endParaRPr lang="en-GB" sz="2200"/>
        </a:p>
      </dgm:t>
    </dgm:pt>
    <dgm:pt modelId="{90300512-1A48-3642-969F-4D2472D38F68}" type="parTrans" cxnId="{BDF6B34E-278A-D14C-9D88-BC3126540EA7}">
      <dgm:prSet/>
      <dgm:spPr/>
      <dgm:t>
        <a:bodyPr/>
        <a:lstStyle/>
        <a:p>
          <a:endParaRPr lang="en-GB"/>
        </a:p>
      </dgm:t>
    </dgm:pt>
    <dgm:pt modelId="{1CF16B4A-5C49-D64B-AB28-90D064DB6B2B}" type="sibTrans" cxnId="{BDF6B34E-278A-D14C-9D88-BC3126540EA7}">
      <dgm:prSet/>
      <dgm:spPr/>
      <dgm:t>
        <a:bodyPr/>
        <a:lstStyle/>
        <a:p>
          <a:endParaRPr lang="en-GB"/>
        </a:p>
      </dgm:t>
    </dgm:pt>
    <dgm:pt modelId="{3AEEF28A-A063-6248-8501-89D7BCAAD43D}">
      <dgm:prSet phldrT="[Text]" custT="1"/>
      <dgm:spPr/>
      <dgm:t>
        <a:bodyPr/>
        <a:lstStyle/>
        <a:p>
          <a:r>
            <a:rPr lang="en-GB" sz="4000"/>
            <a:t>Politika </a:t>
          </a:r>
          <a:endParaRPr lang="en-GB" sz="3000"/>
        </a:p>
        <a:p>
          <a:r>
            <a:rPr lang="en-GB" sz="2400"/>
            <a:t>(spravedlnost, zájmové skupiny, moc) </a:t>
          </a:r>
          <a:endParaRPr lang="en-GB" sz="3000"/>
        </a:p>
      </dgm:t>
    </dgm:pt>
    <dgm:pt modelId="{199A5268-2D2D-F847-8B31-C268D8AC72A5}" type="parTrans" cxnId="{CC156FBC-F478-3441-8385-4DFB7B7D05FE}">
      <dgm:prSet/>
      <dgm:spPr/>
      <dgm:t>
        <a:bodyPr/>
        <a:lstStyle/>
        <a:p>
          <a:endParaRPr lang="en-GB"/>
        </a:p>
      </dgm:t>
    </dgm:pt>
    <dgm:pt modelId="{65970573-2C1C-4E44-98BB-F93E0448FCA9}" type="sibTrans" cxnId="{CC156FBC-F478-3441-8385-4DFB7B7D05FE}">
      <dgm:prSet/>
      <dgm:spPr/>
      <dgm:t>
        <a:bodyPr/>
        <a:lstStyle/>
        <a:p>
          <a:endParaRPr lang="en-GB"/>
        </a:p>
      </dgm:t>
    </dgm:pt>
    <dgm:pt modelId="{9C944E21-DDBE-F14E-81C9-5932690B558A}" type="pres">
      <dgm:prSet presAssocID="{C7BF31A4-C74B-A741-8C0D-8595249B18A0}" presName="cycle" presStyleCnt="0">
        <dgm:presLayoutVars>
          <dgm:dir/>
          <dgm:resizeHandles val="exact"/>
        </dgm:presLayoutVars>
      </dgm:prSet>
      <dgm:spPr/>
    </dgm:pt>
    <dgm:pt modelId="{C309A68D-1AEC-6443-B1FB-8851339785EB}" type="pres">
      <dgm:prSet presAssocID="{C202DE51-5555-A849-A894-D6715E6A55B6}" presName="node" presStyleLbl="node1" presStyleIdx="0" presStyleCnt="3" custScaleX="177148">
        <dgm:presLayoutVars>
          <dgm:bulletEnabled val="1"/>
        </dgm:presLayoutVars>
      </dgm:prSet>
      <dgm:spPr/>
    </dgm:pt>
    <dgm:pt modelId="{03121794-D501-6A4A-AFE6-AF4B19BD5BFC}" type="pres">
      <dgm:prSet presAssocID="{CC844008-2E03-8A41-9924-0395661AE967}" presName="sibTrans" presStyleLbl="sibTrans2D1" presStyleIdx="0" presStyleCnt="3"/>
      <dgm:spPr/>
    </dgm:pt>
    <dgm:pt modelId="{1686B02D-616F-F342-8986-A1FA0FD9C134}" type="pres">
      <dgm:prSet presAssocID="{CC844008-2E03-8A41-9924-0395661AE967}" presName="connectorText" presStyleLbl="sibTrans2D1" presStyleIdx="0" presStyleCnt="3"/>
      <dgm:spPr/>
    </dgm:pt>
    <dgm:pt modelId="{F7FAF18F-C8B0-FD40-A131-7165C8430773}" type="pres">
      <dgm:prSet presAssocID="{465C5FDF-D79D-3C44-8BC1-7B10A6FF5C7D}" presName="node" presStyleLbl="node1" presStyleIdx="1" presStyleCnt="3" custScaleX="188780" custRadScaleRad="174360" custRadScaleInc="-27974">
        <dgm:presLayoutVars>
          <dgm:bulletEnabled val="1"/>
        </dgm:presLayoutVars>
      </dgm:prSet>
      <dgm:spPr/>
    </dgm:pt>
    <dgm:pt modelId="{77A163B5-0253-E14E-8258-67C9EB851E33}" type="pres">
      <dgm:prSet presAssocID="{1CF16B4A-5C49-D64B-AB28-90D064DB6B2B}" presName="sibTrans" presStyleLbl="sibTrans2D1" presStyleIdx="1" presStyleCnt="3"/>
      <dgm:spPr/>
    </dgm:pt>
    <dgm:pt modelId="{ECA60AB0-B8C0-5045-BCAF-E160E27E5EE8}" type="pres">
      <dgm:prSet presAssocID="{1CF16B4A-5C49-D64B-AB28-90D064DB6B2B}" presName="connectorText" presStyleLbl="sibTrans2D1" presStyleIdx="1" presStyleCnt="3"/>
      <dgm:spPr/>
    </dgm:pt>
    <dgm:pt modelId="{E017956F-D9BA-7A43-9222-E69CF600C7C4}" type="pres">
      <dgm:prSet presAssocID="{3AEEF28A-A063-6248-8501-89D7BCAAD43D}" presName="node" presStyleLbl="node1" presStyleIdx="2" presStyleCnt="3" custScaleX="204494" custRadScaleRad="145743" custRadScaleInc="19374">
        <dgm:presLayoutVars>
          <dgm:bulletEnabled val="1"/>
        </dgm:presLayoutVars>
      </dgm:prSet>
      <dgm:spPr/>
    </dgm:pt>
    <dgm:pt modelId="{10B71168-86B5-5444-88C4-EBC7E935A5C2}" type="pres">
      <dgm:prSet presAssocID="{65970573-2C1C-4E44-98BB-F93E0448FCA9}" presName="sibTrans" presStyleLbl="sibTrans2D1" presStyleIdx="2" presStyleCnt="3"/>
      <dgm:spPr/>
    </dgm:pt>
    <dgm:pt modelId="{9A323C6C-F378-BE45-AE91-AA005515847B}" type="pres">
      <dgm:prSet presAssocID="{65970573-2C1C-4E44-98BB-F93E0448FCA9}" presName="connectorText" presStyleLbl="sibTrans2D1" presStyleIdx="2" presStyleCnt="3"/>
      <dgm:spPr/>
    </dgm:pt>
  </dgm:ptLst>
  <dgm:cxnLst>
    <dgm:cxn modelId="{3762893F-2D4F-8840-82DA-11C38A678781}" type="presOf" srcId="{C7BF31A4-C74B-A741-8C0D-8595249B18A0}" destId="{9C944E21-DDBE-F14E-81C9-5932690B558A}" srcOrd="0" destOrd="0" presId="urn:microsoft.com/office/officeart/2005/8/layout/cycle2"/>
    <dgm:cxn modelId="{7B44C045-D5C6-C84B-A043-F187D34038D0}" type="presOf" srcId="{CC844008-2E03-8A41-9924-0395661AE967}" destId="{1686B02D-616F-F342-8986-A1FA0FD9C134}" srcOrd="1" destOrd="0" presId="urn:microsoft.com/office/officeart/2005/8/layout/cycle2"/>
    <dgm:cxn modelId="{247FED68-0E82-BE47-B391-2A006602F202}" type="presOf" srcId="{1CF16B4A-5C49-D64B-AB28-90D064DB6B2B}" destId="{77A163B5-0253-E14E-8258-67C9EB851E33}" srcOrd="0" destOrd="0" presId="urn:microsoft.com/office/officeart/2005/8/layout/cycle2"/>
    <dgm:cxn modelId="{AA33104E-8840-1B4D-9535-10395017425E}" type="presOf" srcId="{C202DE51-5555-A849-A894-D6715E6A55B6}" destId="{C309A68D-1AEC-6443-B1FB-8851339785EB}" srcOrd="0" destOrd="0" presId="urn:microsoft.com/office/officeart/2005/8/layout/cycle2"/>
    <dgm:cxn modelId="{BDF6B34E-278A-D14C-9D88-BC3126540EA7}" srcId="{C7BF31A4-C74B-A741-8C0D-8595249B18A0}" destId="{465C5FDF-D79D-3C44-8BC1-7B10A6FF5C7D}" srcOrd="1" destOrd="0" parTransId="{90300512-1A48-3642-969F-4D2472D38F68}" sibTransId="{1CF16B4A-5C49-D64B-AB28-90D064DB6B2B}"/>
    <dgm:cxn modelId="{90D6177B-2546-CF42-86F8-2251CDC7F161}" type="presOf" srcId="{65970573-2C1C-4E44-98BB-F93E0448FCA9}" destId="{10B71168-86B5-5444-88C4-EBC7E935A5C2}" srcOrd="0" destOrd="0" presId="urn:microsoft.com/office/officeart/2005/8/layout/cycle2"/>
    <dgm:cxn modelId="{B34B918F-D1EB-1A43-806B-C704B6C4BC5E}" type="presOf" srcId="{3AEEF28A-A063-6248-8501-89D7BCAAD43D}" destId="{E017956F-D9BA-7A43-9222-E69CF600C7C4}" srcOrd="0" destOrd="0" presId="urn:microsoft.com/office/officeart/2005/8/layout/cycle2"/>
    <dgm:cxn modelId="{A49A19AC-1E52-0041-82AF-6765C700254C}" srcId="{C7BF31A4-C74B-A741-8C0D-8595249B18A0}" destId="{C202DE51-5555-A849-A894-D6715E6A55B6}" srcOrd="0" destOrd="0" parTransId="{3062422C-68CB-FC4B-A936-31F54F2E1883}" sibTransId="{CC844008-2E03-8A41-9924-0395661AE967}"/>
    <dgm:cxn modelId="{CC156FBC-F478-3441-8385-4DFB7B7D05FE}" srcId="{C7BF31A4-C74B-A741-8C0D-8595249B18A0}" destId="{3AEEF28A-A063-6248-8501-89D7BCAAD43D}" srcOrd="2" destOrd="0" parTransId="{199A5268-2D2D-F847-8B31-C268D8AC72A5}" sibTransId="{65970573-2C1C-4E44-98BB-F93E0448FCA9}"/>
    <dgm:cxn modelId="{A6FF65C3-0B42-514D-A4FD-806B49B1A814}" type="presOf" srcId="{465C5FDF-D79D-3C44-8BC1-7B10A6FF5C7D}" destId="{F7FAF18F-C8B0-FD40-A131-7165C8430773}" srcOrd="0" destOrd="0" presId="urn:microsoft.com/office/officeart/2005/8/layout/cycle2"/>
    <dgm:cxn modelId="{AFAFFACB-E670-6B47-87A7-A1A4666E816F}" type="presOf" srcId="{65970573-2C1C-4E44-98BB-F93E0448FCA9}" destId="{9A323C6C-F378-BE45-AE91-AA005515847B}" srcOrd="1" destOrd="0" presId="urn:microsoft.com/office/officeart/2005/8/layout/cycle2"/>
    <dgm:cxn modelId="{2A07CCD6-285C-5D4A-B129-29C9A7BD5551}" type="presOf" srcId="{CC844008-2E03-8A41-9924-0395661AE967}" destId="{03121794-D501-6A4A-AFE6-AF4B19BD5BFC}" srcOrd="0" destOrd="0" presId="urn:microsoft.com/office/officeart/2005/8/layout/cycle2"/>
    <dgm:cxn modelId="{9F4E4FF7-EAFB-524A-B5E7-A71A94318D5A}" type="presOf" srcId="{1CF16B4A-5C49-D64B-AB28-90D064DB6B2B}" destId="{ECA60AB0-B8C0-5045-BCAF-E160E27E5EE8}" srcOrd="1" destOrd="0" presId="urn:microsoft.com/office/officeart/2005/8/layout/cycle2"/>
    <dgm:cxn modelId="{31923FE1-702E-034E-923D-34068A103FC2}" type="presParOf" srcId="{9C944E21-DDBE-F14E-81C9-5932690B558A}" destId="{C309A68D-1AEC-6443-B1FB-8851339785EB}" srcOrd="0" destOrd="0" presId="urn:microsoft.com/office/officeart/2005/8/layout/cycle2"/>
    <dgm:cxn modelId="{D848FFC8-2ADD-7B44-933E-EE1784E6B41A}" type="presParOf" srcId="{9C944E21-DDBE-F14E-81C9-5932690B558A}" destId="{03121794-D501-6A4A-AFE6-AF4B19BD5BFC}" srcOrd="1" destOrd="0" presId="urn:microsoft.com/office/officeart/2005/8/layout/cycle2"/>
    <dgm:cxn modelId="{B9DF0973-FBF9-2943-9C2A-F2F5DF618047}" type="presParOf" srcId="{03121794-D501-6A4A-AFE6-AF4B19BD5BFC}" destId="{1686B02D-616F-F342-8986-A1FA0FD9C134}" srcOrd="0" destOrd="0" presId="urn:microsoft.com/office/officeart/2005/8/layout/cycle2"/>
    <dgm:cxn modelId="{CE3B01EB-70C5-874B-959F-D500532F59D8}" type="presParOf" srcId="{9C944E21-DDBE-F14E-81C9-5932690B558A}" destId="{F7FAF18F-C8B0-FD40-A131-7165C8430773}" srcOrd="2" destOrd="0" presId="urn:microsoft.com/office/officeart/2005/8/layout/cycle2"/>
    <dgm:cxn modelId="{82E36009-9C2D-394F-A7B4-EF781B4ADCE6}" type="presParOf" srcId="{9C944E21-DDBE-F14E-81C9-5932690B558A}" destId="{77A163B5-0253-E14E-8258-67C9EB851E33}" srcOrd="3" destOrd="0" presId="urn:microsoft.com/office/officeart/2005/8/layout/cycle2"/>
    <dgm:cxn modelId="{83DF2BAA-65FC-AD48-B89F-2368EBF2B535}" type="presParOf" srcId="{77A163B5-0253-E14E-8258-67C9EB851E33}" destId="{ECA60AB0-B8C0-5045-BCAF-E160E27E5EE8}" srcOrd="0" destOrd="0" presId="urn:microsoft.com/office/officeart/2005/8/layout/cycle2"/>
    <dgm:cxn modelId="{32E4821F-BF73-F444-8BA3-18D7DCA6D7F8}" type="presParOf" srcId="{9C944E21-DDBE-F14E-81C9-5932690B558A}" destId="{E017956F-D9BA-7A43-9222-E69CF600C7C4}" srcOrd="4" destOrd="0" presId="urn:microsoft.com/office/officeart/2005/8/layout/cycle2"/>
    <dgm:cxn modelId="{D229B3E8-9445-A24E-A509-31498F1B6DE5}" type="presParOf" srcId="{9C944E21-DDBE-F14E-81C9-5932690B558A}" destId="{10B71168-86B5-5444-88C4-EBC7E935A5C2}" srcOrd="5" destOrd="0" presId="urn:microsoft.com/office/officeart/2005/8/layout/cycle2"/>
    <dgm:cxn modelId="{1C791F0A-5363-994B-850C-78D39F5862D0}" type="presParOf" srcId="{10B71168-86B5-5444-88C4-EBC7E935A5C2}" destId="{9A323C6C-F378-BE45-AE91-AA00551584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BF31A4-C74B-A741-8C0D-8595249B18A0}"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C202DE51-5555-A849-A894-D6715E6A55B6}">
      <dgm:prSet phldrT="[Text]" custT="1"/>
      <dgm:spPr/>
      <dgm:t>
        <a:bodyPr/>
        <a:lstStyle/>
        <a:p>
          <a:r>
            <a:rPr lang="en-GB" sz="3600"/>
            <a:t>civil society (incl. family)</a:t>
          </a:r>
          <a:endParaRPr lang="en-GB" sz="2800"/>
        </a:p>
      </dgm:t>
    </dgm:pt>
    <dgm:pt modelId="{3062422C-68CB-FC4B-A936-31F54F2E1883}" type="parTrans" cxnId="{A49A19AC-1E52-0041-82AF-6765C700254C}">
      <dgm:prSet/>
      <dgm:spPr/>
      <dgm:t>
        <a:bodyPr/>
        <a:lstStyle/>
        <a:p>
          <a:endParaRPr lang="en-GB"/>
        </a:p>
      </dgm:t>
    </dgm:pt>
    <dgm:pt modelId="{CC844008-2E03-8A41-9924-0395661AE967}" type="sibTrans" cxnId="{A49A19AC-1E52-0041-82AF-6765C700254C}">
      <dgm:prSet/>
      <dgm:spPr/>
      <dgm:t>
        <a:bodyPr/>
        <a:lstStyle/>
        <a:p>
          <a:endParaRPr lang="en-GB"/>
        </a:p>
      </dgm:t>
    </dgm:pt>
    <dgm:pt modelId="{465C5FDF-D79D-3C44-8BC1-7B10A6FF5C7D}">
      <dgm:prSet phldrT="[Text]" custT="1"/>
      <dgm:spPr/>
      <dgm:t>
        <a:bodyPr/>
        <a:lstStyle/>
        <a:p>
          <a:r>
            <a:rPr lang="en-GB" sz="3600"/>
            <a:t>Market</a:t>
          </a:r>
          <a:endParaRPr lang="en-GB" sz="2200"/>
        </a:p>
      </dgm:t>
    </dgm:pt>
    <dgm:pt modelId="{90300512-1A48-3642-969F-4D2472D38F68}" type="parTrans" cxnId="{BDF6B34E-278A-D14C-9D88-BC3126540EA7}">
      <dgm:prSet/>
      <dgm:spPr/>
      <dgm:t>
        <a:bodyPr/>
        <a:lstStyle/>
        <a:p>
          <a:endParaRPr lang="en-GB"/>
        </a:p>
      </dgm:t>
    </dgm:pt>
    <dgm:pt modelId="{1CF16B4A-5C49-D64B-AB28-90D064DB6B2B}" type="sibTrans" cxnId="{BDF6B34E-278A-D14C-9D88-BC3126540EA7}">
      <dgm:prSet/>
      <dgm:spPr/>
      <dgm:t>
        <a:bodyPr/>
        <a:lstStyle/>
        <a:p>
          <a:endParaRPr lang="en-GB"/>
        </a:p>
      </dgm:t>
    </dgm:pt>
    <dgm:pt modelId="{3AEEF28A-A063-6248-8501-89D7BCAAD43D}">
      <dgm:prSet phldrT="[Text]" custT="1"/>
      <dgm:spPr/>
      <dgm:t>
        <a:bodyPr/>
        <a:lstStyle/>
        <a:p>
          <a:r>
            <a:rPr lang="en-GB" sz="4000"/>
            <a:t>State</a:t>
          </a:r>
          <a:endParaRPr lang="en-GB" sz="3000"/>
        </a:p>
      </dgm:t>
    </dgm:pt>
    <dgm:pt modelId="{199A5268-2D2D-F847-8B31-C268D8AC72A5}" type="parTrans" cxnId="{CC156FBC-F478-3441-8385-4DFB7B7D05FE}">
      <dgm:prSet/>
      <dgm:spPr/>
      <dgm:t>
        <a:bodyPr/>
        <a:lstStyle/>
        <a:p>
          <a:endParaRPr lang="en-GB"/>
        </a:p>
      </dgm:t>
    </dgm:pt>
    <dgm:pt modelId="{65970573-2C1C-4E44-98BB-F93E0448FCA9}" type="sibTrans" cxnId="{CC156FBC-F478-3441-8385-4DFB7B7D05FE}">
      <dgm:prSet/>
      <dgm:spPr/>
      <dgm:t>
        <a:bodyPr/>
        <a:lstStyle/>
        <a:p>
          <a:endParaRPr lang="en-GB"/>
        </a:p>
      </dgm:t>
    </dgm:pt>
    <dgm:pt modelId="{9C944E21-DDBE-F14E-81C9-5932690B558A}" type="pres">
      <dgm:prSet presAssocID="{C7BF31A4-C74B-A741-8C0D-8595249B18A0}" presName="cycle" presStyleCnt="0">
        <dgm:presLayoutVars>
          <dgm:dir/>
          <dgm:resizeHandles val="exact"/>
        </dgm:presLayoutVars>
      </dgm:prSet>
      <dgm:spPr/>
    </dgm:pt>
    <dgm:pt modelId="{C309A68D-1AEC-6443-B1FB-8851339785EB}" type="pres">
      <dgm:prSet presAssocID="{C202DE51-5555-A849-A894-D6715E6A55B6}" presName="node" presStyleLbl="node1" presStyleIdx="0" presStyleCnt="3" custScaleX="177148">
        <dgm:presLayoutVars>
          <dgm:bulletEnabled val="1"/>
        </dgm:presLayoutVars>
      </dgm:prSet>
      <dgm:spPr/>
    </dgm:pt>
    <dgm:pt modelId="{03121794-D501-6A4A-AFE6-AF4B19BD5BFC}" type="pres">
      <dgm:prSet presAssocID="{CC844008-2E03-8A41-9924-0395661AE967}" presName="sibTrans" presStyleLbl="sibTrans2D1" presStyleIdx="0" presStyleCnt="3"/>
      <dgm:spPr/>
    </dgm:pt>
    <dgm:pt modelId="{1686B02D-616F-F342-8986-A1FA0FD9C134}" type="pres">
      <dgm:prSet presAssocID="{CC844008-2E03-8A41-9924-0395661AE967}" presName="connectorText" presStyleLbl="sibTrans2D1" presStyleIdx="0" presStyleCnt="3"/>
      <dgm:spPr/>
    </dgm:pt>
    <dgm:pt modelId="{F7FAF18F-C8B0-FD40-A131-7165C8430773}" type="pres">
      <dgm:prSet presAssocID="{465C5FDF-D79D-3C44-8BC1-7B10A6FF5C7D}" presName="node" presStyleLbl="node1" presStyleIdx="1" presStyleCnt="3" custScaleX="188780" custRadScaleRad="174360" custRadScaleInc="-27974">
        <dgm:presLayoutVars>
          <dgm:bulletEnabled val="1"/>
        </dgm:presLayoutVars>
      </dgm:prSet>
      <dgm:spPr/>
    </dgm:pt>
    <dgm:pt modelId="{77A163B5-0253-E14E-8258-67C9EB851E33}" type="pres">
      <dgm:prSet presAssocID="{1CF16B4A-5C49-D64B-AB28-90D064DB6B2B}" presName="sibTrans" presStyleLbl="sibTrans2D1" presStyleIdx="1" presStyleCnt="3"/>
      <dgm:spPr/>
    </dgm:pt>
    <dgm:pt modelId="{ECA60AB0-B8C0-5045-BCAF-E160E27E5EE8}" type="pres">
      <dgm:prSet presAssocID="{1CF16B4A-5C49-D64B-AB28-90D064DB6B2B}" presName="connectorText" presStyleLbl="sibTrans2D1" presStyleIdx="1" presStyleCnt="3"/>
      <dgm:spPr/>
    </dgm:pt>
    <dgm:pt modelId="{E017956F-D9BA-7A43-9222-E69CF600C7C4}" type="pres">
      <dgm:prSet presAssocID="{3AEEF28A-A063-6248-8501-89D7BCAAD43D}" presName="node" presStyleLbl="node1" presStyleIdx="2" presStyleCnt="3" custScaleX="204494" custRadScaleRad="145743" custRadScaleInc="19374">
        <dgm:presLayoutVars>
          <dgm:bulletEnabled val="1"/>
        </dgm:presLayoutVars>
      </dgm:prSet>
      <dgm:spPr/>
    </dgm:pt>
    <dgm:pt modelId="{10B71168-86B5-5444-88C4-EBC7E935A5C2}" type="pres">
      <dgm:prSet presAssocID="{65970573-2C1C-4E44-98BB-F93E0448FCA9}" presName="sibTrans" presStyleLbl="sibTrans2D1" presStyleIdx="2" presStyleCnt="3"/>
      <dgm:spPr/>
    </dgm:pt>
    <dgm:pt modelId="{9A323C6C-F378-BE45-AE91-AA005515847B}" type="pres">
      <dgm:prSet presAssocID="{65970573-2C1C-4E44-98BB-F93E0448FCA9}" presName="connectorText" presStyleLbl="sibTrans2D1" presStyleIdx="2" presStyleCnt="3"/>
      <dgm:spPr/>
    </dgm:pt>
  </dgm:ptLst>
  <dgm:cxnLst>
    <dgm:cxn modelId="{BE2D0917-1B96-B745-B46B-FC5DEA81FE84}" type="presOf" srcId="{CC844008-2E03-8A41-9924-0395661AE967}" destId="{03121794-D501-6A4A-AFE6-AF4B19BD5BFC}" srcOrd="0" destOrd="0" presId="urn:microsoft.com/office/officeart/2005/8/layout/cycle2"/>
    <dgm:cxn modelId="{D05D521B-C8FC-BC4D-889C-E88EA2E61F88}" type="presOf" srcId="{1CF16B4A-5C49-D64B-AB28-90D064DB6B2B}" destId="{77A163B5-0253-E14E-8258-67C9EB851E33}" srcOrd="0" destOrd="0" presId="urn:microsoft.com/office/officeart/2005/8/layout/cycle2"/>
    <dgm:cxn modelId="{0880C026-FAE4-3B4F-9820-B9C29FBF3984}" type="presOf" srcId="{CC844008-2E03-8A41-9924-0395661AE967}" destId="{1686B02D-616F-F342-8986-A1FA0FD9C134}" srcOrd="1" destOrd="0" presId="urn:microsoft.com/office/officeart/2005/8/layout/cycle2"/>
    <dgm:cxn modelId="{529A7765-4EE9-7E4D-9A4E-B791F897511B}" type="presOf" srcId="{C202DE51-5555-A849-A894-D6715E6A55B6}" destId="{C309A68D-1AEC-6443-B1FB-8851339785EB}" srcOrd="0" destOrd="0" presId="urn:microsoft.com/office/officeart/2005/8/layout/cycle2"/>
    <dgm:cxn modelId="{DF19CB4A-6D36-BD42-B9F4-B8C32D0AFD2D}" type="presOf" srcId="{1CF16B4A-5C49-D64B-AB28-90D064DB6B2B}" destId="{ECA60AB0-B8C0-5045-BCAF-E160E27E5EE8}" srcOrd="1" destOrd="0" presId="urn:microsoft.com/office/officeart/2005/8/layout/cycle2"/>
    <dgm:cxn modelId="{2C79C46B-FC4B-4F4D-B0D2-D1AA6C68C7BF}" type="presOf" srcId="{65970573-2C1C-4E44-98BB-F93E0448FCA9}" destId="{9A323C6C-F378-BE45-AE91-AA005515847B}" srcOrd="1" destOrd="0" presId="urn:microsoft.com/office/officeart/2005/8/layout/cycle2"/>
    <dgm:cxn modelId="{B00BD96B-1761-504C-BC58-9431509B7528}" type="presOf" srcId="{65970573-2C1C-4E44-98BB-F93E0448FCA9}" destId="{10B71168-86B5-5444-88C4-EBC7E935A5C2}" srcOrd="0" destOrd="0" presId="urn:microsoft.com/office/officeart/2005/8/layout/cycle2"/>
    <dgm:cxn modelId="{BDF6B34E-278A-D14C-9D88-BC3126540EA7}" srcId="{C7BF31A4-C74B-A741-8C0D-8595249B18A0}" destId="{465C5FDF-D79D-3C44-8BC1-7B10A6FF5C7D}" srcOrd="1" destOrd="0" parTransId="{90300512-1A48-3642-969F-4D2472D38F68}" sibTransId="{1CF16B4A-5C49-D64B-AB28-90D064DB6B2B}"/>
    <dgm:cxn modelId="{53BB53AA-93FA-2D4F-8457-2202E78E0270}" type="presOf" srcId="{465C5FDF-D79D-3C44-8BC1-7B10A6FF5C7D}" destId="{F7FAF18F-C8B0-FD40-A131-7165C8430773}" srcOrd="0" destOrd="0" presId="urn:microsoft.com/office/officeart/2005/8/layout/cycle2"/>
    <dgm:cxn modelId="{A49A19AC-1E52-0041-82AF-6765C700254C}" srcId="{C7BF31A4-C74B-A741-8C0D-8595249B18A0}" destId="{C202DE51-5555-A849-A894-D6715E6A55B6}" srcOrd="0" destOrd="0" parTransId="{3062422C-68CB-FC4B-A936-31F54F2E1883}" sibTransId="{CC844008-2E03-8A41-9924-0395661AE967}"/>
    <dgm:cxn modelId="{CC156FBC-F478-3441-8385-4DFB7B7D05FE}" srcId="{C7BF31A4-C74B-A741-8C0D-8595249B18A0}" destId="{3AEEF28A-A063-6248-8501-89D7BCAAD43D}" srcOrd="2" destOrd="0" parTransId="{199A5268-2D2D-F847-8B31-C268D8AC72A5}" sibTransId="{65970573-2C1C-4E44-98BB-F93E0448FCA9}"/>
    <dgm:cxn modelId="{E85770DA-E2E4-CB4E-9FD2-40208677D151}" type="presOf" srcId="{C7BF31A4-C74B-A741-8C0D-8595249B18A0}" destId="{9C944E21-DDBE-F14E-81C9-5932690B558A}" srcOrd="0" destOrd="0" presId="urn:microsoft.com/office/officeart/2005/8/layout/cycle2"/>
    <dgm:cxn modelId="{932D76EA-A7FE-9547-8058-E1223D996FBD}" type="presOf" srcId="{3AEEF28A-A063-6248-8501-89D7BCAAD43D}" destId="{E017956F-D9BA-7A43-9222-E69CF600C7C4}" srcOrd="0" destOrd="0" presId="urn:microsoft.com/office/officeart/2005/8/layout/cycle2"/>
    <dgm:cxn modelId="{4CDA73B8-E213-B74F-863C-493CB01987C1}" type="presParOf" srcId="{9C944E21-DDBE-F14E-81C9-5932690B558A}" destId="{C309A68D-1AEC-6443-B1FB-8851339785EB}" srcOrd="0" destOrd="0" presId="urn:microsoft.com/office/officeart/2005/8/layout/cycle2"/>
    <dgm:cxn modelId="{9116CE26-BE81-124A-B000-2961259BA102}" type="presParOf" srcId="{9C944E21-DDBE-F14E-81C9-5932690B558A}" destId="{03121794-D501-6A4A-AFE6-AF4B19BD5BFC}" srcOrd="1" destOrd="0" presId="urn:microsoft.com/office/officeart/2005/8/layout/cycle2"/>
    <dgm:cxn modelId="{DEE16778-03EC-4E48-9753-0C5695B7061E}" type="presParOf" srcId="{03121794-D501-6A4A-AFE6-AF4B19BD5BFC}" destId="{1686B02D-616F-F342-8986-A1FA0FD9C134}" srcOrd="0" destOrd="0" presId="urn:microsoft.com/office/officeart/2005/8/layout/cycle2"/>
    <dgm:cxn modelId="{5B546BCF-C982-E144-AA69-9EB3119F6DC6}" type="presParOf" srcId="{9C944E21-DDBE-F14E-81C9-5932690B558A}" destId="{F7FAF18F-C8B0-FD40-A131-7165C8430773}" srcOrd="2" destOrd="0" presId="urn:microsoft.com/office/officeart/2005/8/layout/cycle2"/>
    <dgm:cxn modelId="{3003E66A-1034-C64E-A4D7-81D83687C126}" type="presParOf" srcId="{9C944E21-DDBE-F14E-81C9-5932690B558A}" destId="{77A163B5-0253-E14E-8258-67C9EB851E33}" srcOrd="3" destOrd="0" presId="urn:microsoft.com/office/officeart/2005/8/layout/cycle2"/>
    <dgm:cxn modelId="{4D4B2D76-F516-EE46-8439-33A20D337F02}" type="presParOf" srcId="{77A163B5-0253-E14E-8258-67C9EB851E33}" destId="{ECA60AB0-B8C0-5045-BCAF-E160E27E5EE8}" srcOrd="0" destOrd="0" presId="urn:microsoft.com/office/officeart/2005/8/layout/cycle2"/>
    <dgm:cxn modelId="{D88BF699-4D41-A945-A93B-CE22E712AD1F}" type="presParOf" srcId="{9C944E21-DDBE-F14E-81C9-5932690B558A}" destId="{E017956F-D9BA-7A43-9222-E69CF600C7C4}" srcOrd="4" destOrd="0" presId="urn:microsoft.com/office/officeart/2005/8/layout/cycle2"/>
    <dgm:cxn modelId="{F57BAB65-57AC-4545-9E35-48038F039542}" type="presParOf" srcId="{9C944E21-DDBE-F14E-81C9-5932690B558A}" destId="{10B71168-86B5-5444-88C4-EBC7E935A5C2}" srcOrd="5" destOrd="0" presId="urn:microsoft.com/office/officeart/2005/8/layout/cycle2"/>
    <dgm:cxn modelId="{0A27ED4C-DAB8-8C42-90C5-14C12EA94D4D}" type="presParOf" srcId="{10B71168-86B5-5444-88C4-EBC7E935A5C2}" destId="{9A323C6C-F378-BE45-AE91-AA005515847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a:t>demografie (naděje dožití, pokles plodnosti, migrace)</a:t>
          </a:r>
          <a:endParaRPr lang="en-GB" sz="1900"/>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dgm:t>
        <a:bodyPr/>
        <a:lstStyle/>
        <a:p>
          <a:endParaRPr lang="en-GB"/>
        </a:p>
      </dgm:t>
    </dgm:pt>
    <dgm:pt modelId="{B3D8DE2B-7A47-5141-ACE7-6B89032159D4}">
      <dgm:prSet phldrT="[Text]" custT="1"/>
      <dgm:spPr/>
      <dgm:t>
        <a:bodyPr/>
        <a:lstStyle/>
        <a:p>
          <a:endParaRPr lang="en-GB" sz="1400"/>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dgm:t>
        <a:bodyPr/>
        <a:lstStyle/>
        <a:p>
          <a:endParaRPr lang="en-GB"/>
        </a:p>
      </dgm:t>
    </dgm:pt>
    <dgm:pt modelId="{B3E75C00-485B-C249-8E46-B8095C3E0EF6}">
      <dgm:prSet phldrT="[Text]" custT="1"/>
      <dgm:spPr/>
      <dgm:t>
        <a:bodyPr/>
        <a:lstStyle/>
        <a:p>
          <a:endParaRPr lang="en-GB" sz="1900"/>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A87F1C11-94A0-4046-B10D-BB2BCBC726FB}" srcId="{4A238BDE-7B2A-1445-AF50-A412B9958168}" destId="{B3E75C00-485B-C249-8E46-B8095C3E0EF6}" srcOrd="2" destOrd="0" parTransId="{5D6988FA-D62C-EE4B-8D0F-63EEA58C654F}" sibTransId="{165E98BB-7551-A148-BF5B-A2A0AAEEA9D8}"/>
    <dgm:cxn modelId="{9BA02217-C932-F94C-90C1-B3846B43D509}" type="presOf" srcId="{B3E75C00-485B-C249-8E46-B8095C3E0EF6}" destId="{F4136C81-266C-2B4C-BB77-3E9B2E966567}" srcOrd="0" destOrd="0" presId="urn:microsoft.com/office/officeart/2005/8/layout/cycle2"/>
    <dgm:cxn modelId="{933F8E21-63D5-ED40-A5A7-B49163A8A8D0}" type="presOf" srcId="{9E9F77B0-90E0-D74E-9493-5EECD14BAC9E}" destId="{0A1DF1F6-764F-E840-BF4B-671A1762BB66}" srcOrd="0" destOrd="0" presId="urn:microsoft.com/office/officeart/2005/8/layout/cycle2"/>
    <dgm:cxn modelId="{20B18B24-FF2A-EA42-BC90-9CEC5227800A}" type="presOf" srcId="{165E98BB-7551-A148-BF5B-A2A0AAEEA9D8}" destId="{48996823-9401-204D-A70C-5965B243357F}" srcOrd="0" destOrd="0" presId="urn:microsoft.com/office/officeart/2005/8/layout/cycle2"/>
    <dgm:cxn modelId="{D8FA0337-D1EA-5E47-9A69-D2E9B05A584F}" type="presOf" srcId="{4A238BDE-7B2A-1445-AF50-A412B9958168}" destId="{5FF447AA-1296-5244-987B-CCB793FABB14}"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C6120B6C-95C6-D644-AC86-9D70BDB2D987}" type="presOf" srcId="{99FF2D99-C9BC-5E43-8B13-45154E375663}" destId="{05CE0C15-8C12-8C49-8469-5F7D6E9537CE}" srcOrd="0" destOrd="0" presId="urn:microsoft.com/office/officeart/2005/8/layout/cycle2"/>
    <dgm:cxn modelId="{0D1A2777-932B-584A-83FE-B035512ED43B}" type="presOf" srcId="{B3D8DE2B-7A47-5141-ACE7-6B89032159D4}" destId="{C1AB54FF-5367-6E40-B19E-8DCDE9351023}"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6046A3A5-B6BA-2B41-A22F-84F1268BAD79}" type="presOf" srcId="{3DC27CB0-2EAD-FB42-9EBB-19616F2B6FC6}" destId="{271162E6-7826-204E-BC12-C348FDD16FA2}" srcOrd="1" destOrd="0" presId="urn:microsoft.com/office/officeart/2005/8/layout/cycle2"/>
    <dgm:cxn modelId="{BBDB19AE-383E-604F-B145-6499F269DC51}" type="presOf" srcId="{165E98BB-7551-A148-BF5B-A2A0AAEEA9D8}" destId="{21069437-3C0A-0547-8A28-1C5D794379C4}" srcOrd="1" destOrd="0" presId="urn:microsoft.com/office/officeart/2005/8/layout/cycle2"/>
    <dgm:cxn modelId="{5B8782BE-CF7A-934A-A23F-8418EC4BDD0B}" type="presOf" srcId="{99FF2D99-C9BC-5E43-8B13-45154E375663}" destId="{D178A439-8A14-EC41-A335-A6E013203B02}" srcOrd="1" destOrd="0" presId="urn:microsoft.com/office/officeart/2005/8/layout/cycle2"/>
    <dgm:cxn modelId="{59ADDAE5-6FBD-6E48-BBAD-63A2A6F702D1}" type="presOf" srcId="{3DC27CB0-2EAD-FB42-9EBB-19616F2B6FC6}" destId="{194976ED-CB25-DC45-B071-5E5146E625C7}" srcOrd="0" destOrd="0" presId="urn:microsoft.com/office/officeart/2005/8/layout/cycle2"/>
    <dgm:cxn modelId="{9812C769-A56E-5A4C-B61C-F2E839973B49}" type="presParOf" srcId="{5FF447AA-1296-5244-987B-CCB793FABB14}" destId="{0A1DF1F6-764F-E840-BF4B-671A1762BB66}" srcOrd="0" destOrd="0" presId="urn:microsoft.com/office/officeart/2005/8/layout/cycle2"/>
    <dgm:cxn modelId="{47A1BD2A-888F-4F48-872F-12D548146228}" type="presParOf" srcId="{5FF447AA-1296-5244-987B-CCB793FABB14}" destId="{05CE0C15-8C12-8C49-8469-5F7D6E9537CE}" srcOrd="1" destOrd="0" presId="urn:microsoft.com/office/officeart/2005/8/layout/cycle2"/>
    <dgm:cxn modelId="{21B1E516-CE3C-914C-8E4F-08521689A07E}" type="presParOf" srcId="{05CE0C15-8C12-8C49-8469-5F7D6E9537CE}" destId="{D178A439-8A14-EC41-A335-A6E013203B02}" srcOrd="0" destOrd="0" presId="urn:microsoft.com/office/officeart/2005/8/layout/cycle2"/>
    <dgm:cxn modelId="{98CF8A87-AC09-EE4B-A4D8-8B01331A67C8}" type="presParOf" srcId="{5FF447AA-1296-5244-987B-CCB793FABB14}" destId="{C1AB54FF-5367-6E40-B19E-8DCDE9351023}" srcOrd="2" destOrd="0" presId="urn:microsoft.com/office/officeart/2005/8/layout/cycle2"/>
    <dgm:cxn modelId="{4583E8C8-EB60-6145-8E61-D30A52232BC9}" type="presParOf" srcId="{5FF447AA-1296-5244-987B-CCB793FABB14}" destId="{194976ED-CB25-DC45-B071-5E5146E625C7}" srcOrd="3" destOrd="0" presId="urn:microsoft.com/office/officeart/2005/8/layout/cycle2"/>
    <dgm:cxn modelId="{EAFCEC00-5F4E-EE40-86B3-3A2BDA5C4A0B}" type="presParOf" srcId="{194976ED-CB25-DC45-B071-5E5146E625C7}" destId="{271162E6-7826-204E-BC12-C348FDD16FA2}" srcOrd="0" destOrd="0" presId="urn:microsoft.com/office/officeart/2005/8/layout/cycle2"/>
    <dgm:cxn modelId="{FAE61BAB-28D1-E44C-B0F5-E9B72F5E99C4}" type="presParOf" srcId="{5FF447AA-1296-5244-987B-CCB793FABB14}" destId="{F4136C81-266C-2B4C-BB77-3E9B2E966567}" srcOrd="4" destOrd="0" presId="urn:microsoft.com/office/officeart/2005/8/layout/cycle2"/>
    <dgm:cxn modelId="{67DA7CEA-3D73-294B-BEFF-DBA90A1FCEDC}" type="presParOf" srcId="{5FF447AA-1296-5244-987B-CCB793FABB14}" destId="{48996823-9401-204D-A70C-5965B243357F}" srcOrd="5" destOrd="0" presId="urn:microsoft.com/office/officeart/2005/8/layout/cycle2"/>
    <dgm:cxn modelId="{5C8417C3-A784-5940-9609-F6D3B3A40AEA}"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a:t>demografie (naděje dožití, pokles plodnosti, migrace)</a:t>
          </a:r>
          <a:endParaRPr lang="en-GB" sz="1900"/>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dgm:t>
        <a:bodyPr/>
        <a:lstStyle/>
        <a:p>
          <a:endParaRPr lang="en-GB"/>
        </a:p>
      </dgm:t>
    </dgm:pt>
    <dgm:pt modelId="{B3D8DE2B-7A47-5141-ACE7-6B89032159D4}">
      <dgm:prSet phldrT="[Text]" custT="1"/>
      <dgm:spPr/>
      <dgm:t>
        <a:bodyPr/>
        <a:lstStyle/>
        <a:p>
          <a:r>
            <a:rPr lang="en-GB" sz="2000" b="1"/>
            <a:t>ekonomická globalizace (konkurence, nejisté smlouvy, snížená pracovní síla</a:t>
          </a:r>
          <a:r>
            <a:rPr lang="en-GB" sz="1400"/>
            <a:t>)</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dgm:t>
        <a:bodyPr/>
        <a:lstStyle/>
        <a:p>
          <a:endParaRPr lang="en-GB"/>
        </a:p>
      </dgm:t>
    </dgm:pt>
    <dgm:pt modelId="{B3E75C00-485B-C249-8E46-B8095C3E0EF6}">
      <dgm:prSet phldrT="[Text]" custT="1"/>
      <dgm:spPr/>
      <dgm:t>
        <a:bodyPr/>
        <a:lstStyle/>
        <a:p>
          <a:endParaRPr lang="en-GB" sz="1900"/>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A87F1C11-94A0-4046-B10D-BB2BCBC726FB}" srcId="{4A238BDE-7B2A-1445-AF50-A412B9958168}" destId="{B3E75C00-485B-C249-8E46-B8095C3E0EF6}" srcOrd="2" destOrd="0" parTransId="{5D6988FA-D62C-EE4B-8D0F-63EEA58C654F}" sibTransId="{165E98BB-7551-A148-BF5B-A2A0AAEEA9D8}"/>
    <dgm:cxn modelId="{9BA02217-C932-F94C-90C1-B3846B43D509}" type="presOf" srcId="{B3E75C00-485B-C249-8E46-B8095C3E0EF6}" destId="{F4136C81-266C-2B4C-BB77-3E9B2E966567}" srcOrd="0" destOrd="0" presId="urn:microsoft.com/office/officeart/2005/8/layout/cycle2"/>
    <dgm:cxn modelId="{933F8E21-63D5-ED40-A5A7-B49163A8A8D0}" type="presOf" srcId="{9E9F77B0-90E0-D74E-9493-5EECD14BAC9E}" destId="{0A1DF1F6-764F-E840-BF4B-671A1762BB66}" srcOrd="0" destOrd="0" presId="urn:microsoft.com/office/officeart/2005/8/layout/cycle2"/>
    <dgm:cxn modelId="{20B18B24-FF2A-EA42-BC90-9CEC5227800A}" type="presOf" srcId="{165E98BB-7551-A148-BF5B-A2A0AAEEA9D8}" destId="{48996823-9401-204D-A70C-5965B243357F}" srcOrd="0" destOrd="0" presId="urn:microsoft.com/office/officeart/2005/8/layout/cycle2"/>
    <dgm:cxn modelId="{D8FA0337-D1EA-5E47-9A69-D2E9B05A584F}" type="presOf" srcId="{4A238BDE-7B2A-1445-AF50-A412B9958168}" destId="{5FF447AA-1296-5244-987B-CCB793FABB14}"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C6120B6C-95C6-D644-AC86-9D70BDB2D987}" type="presOf" srcId="{99FF2D99-C9BC-5E43-8B13-45154E375663}" destId="{05CE0C15-8C12-8C49-8469-5F7D6E9537CE}" srcOrd="0" destOrd="0" presId="urn:microsoft.com/office/officeart/2005/8/layout/cycle2"/>
    <dgm:cxn modelId="{0D1A2777-932B-584A-83FE-B035512ED43B}" type="presOf" srcId="{B3D8DE2B-7A47-5141-ACE7-6B89032159D4}" destId="{C1AB54FF-5367-6E40-B19E-8DCDE9351023}"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6046A3A5-B6BA-2B41-A22F-84F1268BAD79}" type="presOf" srcId="{3DC27CB0-2EAD-FB42-9EBB-19616F2B6FC6}" destId="{271162E6-7826-204E-BC12-C348FDD16FA2}" srcOrd="1" destOrd="0" presId="urn:microsoft.com/office/officeart/2005/8/layout/cycle2"/>
    <dgm:cxn modelId="{BBDB19AE-383E-604F-B145-6499F269DC51}" type="presOf" srcId="{165E98BB-7551-A148-BF5B-A2A0AAEEA9D8}" destId="{21069437-3C0A-0547-8A28-1C5D794379C4}" srcOrd="1" destOrd="0" presId="urn:microsoft.com/office/officeart/2005/8/layout/cycle2"/>
    <dgm:cxn modelId="{5B8782BE-CF7A-934A-A23F-8418EC4BDD0B}" type="presOf" srcId="{99FF2D99-C9BC-5E43-8B13-45154E375663}" destId="{D178A439-8A14-EC41-A335-A6E013203B02}" srcOrd="1" destOrd="0" presId="urn:microsoft.com/office/officeart/2005/8/layout/cycle2"/>
    <dgm:cxn modelId="{59ADDAE5-6FBD-6E48-BBAD-63A2A6F702D1}" type="presOf" srcId="{3DC27CB0-2EAD-FB42-9EBB-19616F2B6FC6}" destId="{194976ED-CB25-DC45-B071-5E5146E625C7}" srcOrd="0" destOrd="0" presId="urn:microsoft.com/office/officeart/2005/8/layout/cycle2"/>
    <dgm:cxn modelId="{9812C769-A56E-5A4C-B61C-F2E839973B49}" type="presParOf" srcId="{5FF447AA-1296-5244-987B-CCB793FABB14}" destId="{0A1DF1F6-764F-E840-BF4B-671A1762BB66}" srcOrd="0" destOrd="0" presId="urn:microsoft.com/office/officeart/2005/8/layout/cycle2"/>
    <dgm:cxn modelId="{47A1BD2A-888F-4F48-872F-12D548146228}" type="presParOf" srcId="{5FF447AA-1296-5244-987B-CCB793FABB14}" destId="{05CE0C15-8C12-8C49-8469-5F7D6E9537CE}" srcOrd="1" destOrd="0" presId="urn:microsoft.com/office/officeart/2005/8/layout/cycle2"/>
    <dgm:cxn modelId="{21B1E516-CE3C-914C-8E4F-08521689A07E}" type="presParOf" srcId="{05CE0C15-8C12-8C49-8469-5F7D6E9537CE}" destId="{D178A439-8A14-EC41-A335-A6E013203B02}" srcOrd="0" destOrd="0" presId="urn:microsoft.com/office/officeart/2005/8/layout/cycle2"/>
    <dgm:cxn modelId="{98CF8A87-AC09-EE4B-A4D8-8B01331A67C8}" type="presParOf" srcId="{5FF447AA-1296-5244-987B-CCB793FABB14}" destId="{C1AB54FF-5367-6E40-B19E-8DCDE9351023}" srcOrd="2" destOrd="0" presId="urn:microsoft.com/office/officeart/2005/8/layout/cycle2"/>
    <dgm:cxn modelId="{4583E8C8-EB60-6145-8E61-D30A52232BC9}" type="presParOf" srcId="{5FF447AA-1296-5244-987B-CCB793FABB14}" destId="{194976ED-CB25-DC45-B071-5E5146E625C7}" srcOrd="3" destOrd="0" presId="urn:microsoft.com/office/officeart/2005/8/layout/cycle2"/>
    <dgm:cxn modelId="{EAFCEC00-5F4E-EE40-86B3-3A2BDA5C4A0B}" type="presParOf" srcId="{194976ED-CB25-DC45-B071-5E5146E625C7}" destId="{271162E6-7826-204E-BC12-C348FDD16FA2}" srcOrd="0" destOrd="0" presId="urn:microsoft.com/office/officeart/2005/8/layout/cycle2"/>
    <dgm:cxn modelId="{FAE61BAB-28D1-E44C-B0F5-E9B72F5E99C4}" type="presParOf" srcId="{5FF447AA-1296-5244-987B-CCB793FABB14}" destId="{F4136C81-266C-2B4C-BB77-3E9B2E966567}" srcOrd="4" destOrd="0" presId="urn:microsoft.com/office/officeart/2005/8/layout/cycle2"/>
    <dgm:cxn modelId="{67DA7CEA-3D73-294B-BEFF-DBA90A1FCEDC}" type="presParOf" srcId="{5FF447AA-1296-5244-987B-CCB793FABB14}" destId="{48996823-9401-204D-A70C-5965B243357F}" srcOrd="5" destOrd="0" presId="urn:microsoft.com/office/officeart/2005/8/layout/cycle2"/>
    <dgm:cxn modelId="{5C8417C3-A784-5940-9609-F6D3B3A40AEA}"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a:t>demografie (naděje dožití, pokles plodnosti, migrace)</a:t>
          </a:r>
          <a:endParaRPr lang="en-GB" sz="1900"/>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dgm:t>
        <a:bodyPr/>
        <a:lstStyle/>
        <a:p>
          <a:endParaRPr lang="en-GB"/>
        </a:p>
      </dgm:t>
    </dgm:pt>
    <dgm:pt modelId="{B3D8DE2B-7A47-5141-ACE7-6B89032159D4}">
      <dgm:prSet phldrT="[Text]" custT="1"/>
      <dgm:spPr/>
      <dgm:t>
        <a:bodyPr/>
        <a:lstStyle/>
        <a:p>
          <a:r>
            <a:rPr lang="en-GB" sz="2000" b="1"/>
            <a:t>ekonomická globalizace (konkurence, nejisté smlouvy, snížená pracovní síla</a:t>
          </a:r>
          <a:r>
            <a:rPr lang="en-GB" sz="1400"/>
            <a:t>)</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dgm:t>
        <a:bodyPr/>
        <a:lstStyle/>
        <a:p>
          <a:endParaRPr lang="en-GB"/>
        </a:p>
      </dgm:t>
    </dgm:pt>
    <dgm:pt modelId="{B3E75C00-485B-C249-8E46-B8095C3E0EF6}">
      <dgm:prSet phldrT="[Text]" custT="1"/>
      <dgm:spPr/>
      <dgm:t>
        <a:bodyPr/>
        <a:lstStyle/>
        <a:p>
          <a:r>
            <a:rPr lang="en-GB" sz="2400" b="1"/>
            <a:t>liberalizační politika (snížení výdajů, řízení a privatizace)</a:t>
          </a:r>
          <a:endParaRPr lang="en-GB" sz="1900"/>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A87F1C11-94A0-4046-B10D-BB2BCBC726FB}" srcId="{4A238BDE-7B2A-1445-AF50-A412B9958168}" destId="{B3E75C00-485B-C249-8E46-B8095C3E0EF6}" srcOrd="2" destOrd="0" parTransId="{5D6988FA-D62C-EE4B-8D0F-63EEA58C654F}" sibTransId="{165E98BB-7551-A148-BF5B-A2A0AAEEA9D8}"/>
    <dgm:cxn modelId="{9BA02217-C932-F94C-90C1-B3846B43D509}" type="presOf" srcId="{B3E75C00-485B-C249-8E46-B8095C3E0EF6}" destId="{F4136C81-266C-2B4C-BB77-3E9B2E966567}" srcOrd="0" destOrd="0" presId="urn:microsoft.com/office/officeart/2005/8/layout/cycle2"/>
    <dgm:cxn modelId="{933F8E21-63D5-ED40-A5A7-B49163A8A8D0}" type="presOf" srcId="{9E9F77B0-90E0-D74E-9493-5EECD14BAC9E}" destId="{0A1DF1F6-764F-E840-BF4B-671A1762BB66}" srcOrd="0" destOrd="0" presId="urn:microsoft.com/office/officeart/2005/8/layout/cycle2"/>
    <dgm:cxn modelId="{20B18B24-FF2A-EA42-BC90-9CEC5227800A}" type="presOf" srcId="{165E98BB-7551-A148-BF5B-A2A0AAEEA9D8}" destId="{48996823-9401-204D-A70C-5965B243357F}" srcOrd="0" destOrd="0" presId="urn:microsoft.com/office/officeart/2005/8/layout/cycle2"/>
    <dgm:cxn modelId="{D8FA0337-D1EA-5E47-9A69-D2E9B05A584F}" type="presOf" srcId="{4A238BDE-7B2A-1445-AF50-A412B9958168}" destId="{5FF447AA-1296-5244-987B-CCB793FABB14}"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C6120B6C-95C6-D644-AC86-9D70BDB2D987}" type="presOf" srcId="{99FF2D99-C9BC-5E43-8B13-45154E375663}" destId="{05CE0C15-8C12-8C49-8469-5F7D6E9537CE}" srcOrd="0" destOrd="0" presId="urn:microsoft.com/office/officeart/2005/8/layout/cycle2"/>
    <dgm:cxn modelId="{0D1A2777-932B-584A-83FE-B035512ED43B}" type="presOf" srcId="{B3D8DE2B-7A47-5141-ACE7-6B89032159D4}" destId="{C1AB54FF-5367-6E40-B19E-8DCDE9351023}"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6046A3A5-B6BA-2B41-A22F-84F1268BAD79}" type="presOf" srcId="{3DC27CB0-2EAD-FB42-9EBB-19616F2B6FC6}" destId="{271162E6-7826-204E-BC12-C348FDD16FA2}" srcOrd="1" destOrd="0" presId="urn:microsoft.com/office/officeart/2005/8/layout/cycle2"/>
    <dgm:cxn modelId="{BBDB19AE-383E-604F-B145-6499F269DC51}" type="presOf" srcId="{165E98BB-7551-A148-BF5B-A2A0AAEEA9D8}" destId="{21069437-3C0A-0547-8A28-1C5D794379C4}" srcOrd="1" destOrd="0" presId="urn:microsoft.com/office/officeart/2005/8/layout/cycle2"/>
    <dgm:cxn modelId="{5B8782BE-CF7A-934A-A23F-8418EC4BDD0B}" type="presOf" srcId="{99FF2D99-C9BC-5E43-8B13-45154E375663}" destId="{D178A439-8A14-EC41-A335-A6E013203B02}" srcOrd="1" destOrd="0" presId="urn:microsoft.com/office/officeart/2005/8/layout/cycle2"/>
    <dgm:cxn modelId="{59ADDAE5-6FBD-6E48-BBAD-63A2A6F702D1}" type="presOf" srcId="{3DC27CB0-2EAD-FB42-9EBB-19616F2B6FC6}" destId="{194976ED-CB25-DC45-B071-5E5146E625C7}" srcOrd="0" destOrd="0" presId="urn:microsoft.com/office/officeart/2005/8/layout/cycle2"/>
    <dgm:cxn modelId="{9812C769-A56E-5A4C-B61C-F2E839973B49}" type="presParOf" srcId="{5FF447AA-1296-5244-987B-CCB793FABB14}" destId="{0A1DF1F6-764F-E840-BF4B-671A1762BB66}" srcOrd="0" destOrd="0" presId="urn:microsoft.com/office/officeart/2005/8/layout/cycle2"/>
    <dgm:cxn modelId="{47A1BD2A-888F-4F48-872F-12D548146228}" type="presParOf" srcId="{5FF447AA-1296-5244-987B-CCB793FABB14}" destId="{05CE0C15-8C12-8C49-8469-5F7D6E9537CE}" srcOrd="1" destOrd="0" presId="urn:microsoft.com/office/officeart/2005/8/layout/cycle2"/>
    <dgm:cxn modelId="{21B1E516-CE3C-914C-8E4F-08521689A07E}" type="presParOf" srcId="{05CE0C15-8C12-8C49-8469-5F7D6E9537CE}" destId="{D178A439-8A14-EC41-A335-A6E013203B02}" srcOrd="0" destOrd="0" presId="urn:microsoft.com/office/officeart/2005/8/layout/cycle2"/>
    <dgm:cxn modelId="{98CF8A87-AC09-EE4B-A4D8-8B01331A67C8}" type="presParOf" srcId="{5FF447AA-1296-5244-987B-CCB793FABB14}" destId="{C1AB54FF-5367-6E40-B19E-8DCDE9351023}" srcOrd="2" destOrd="0" presId="urn:microsoft.com/office/officeart/2005/8/layout/cycle2"/>
    <dgm:cxn modelId="{4583E8C8-EB60-6145-8E61-D30A52232BC9}" type="presParOf" srcId="{5FF447AA-1296-5244-987B-CCB793FABB14}" destId="{194976ED-CB25-DC45-B071-5E5146E625C7}" srcOrd="3" destOrd="0" presId="urn:microsoft.com/office/officeart/2005/8/layout/cycle2"/>
    <dgm:cxn modelId="{EAFCEC00-5F4E-EE40-86B3-3A2BDA5C4A0B}" type="presParOf" srcId="{194976ED-CB25-DC45-B071-5E5146E625C7}" destId="{271162E6-7826-204E-BC12-C348FDD16FA2}" srcOrd="0" destOrd="0" presId="urn:microsoft.com/office/officeart/2005/8/layout/cycle2"/>
    <dgm:cxn modelId="{FAE61BAB-28D1-E44C-B0F5-E9B72F5E99C4}" type="presParOf" srcId="{5FF447AA-1296-5244-987B-CCB793FABB14}" destId="{F4136C81-266C-2B4C-BB77-3E9B2E966567}" srcOrd="4" destOrd="0" presId="urn:microsoft.com/office/officeart/2005/8/layout/cycle2"/>
    <dgm:cxn modelId="{67DA7CEA-3D73-294B-BEFF-DBA90A1FCEDC}" type="presParOf" srcId="{5FF447AA-1296-5244-987B-CCB793FABB14}" destId="{48996823-9401-204D-A70C-5965B243357F}" srcOrd="5" destOrd="0" presId="urn:microsoft.com/office/officeart/2005/8/layout/cycle2"/>
    <dgm:cxn modelId="{5C8417C3-A784-5940-9609-F6D3B3A40AEA}"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a:t>demografie (naděje dožití, pokles plodnosti, migrace)</a:t>
          </a:r>
          <a:endParaRPr lang="en-GB" sz="1900"/>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dgm:t>
        <a:bodyPr/>
        <a:lstStyle/>
        <a:p>
          <a:endParaRPr lang="en-GB"/>
        </a:p>
      </dgm:t>
    </dgm:pt>
    <dgm:pt modelId="{B3D8DE2B-7A47-5141-ACE7-6B89032159D4}">
      <dgm:prSet phldrT="[Text]" custT="1"/>
      <dgm:spPr/>
      <dgm:t>
        <a:bodyPr/>
        <a:lstStyle/>
        <a:p>
          <a:r>
            <a:rPr lang="en-GB" sz="2000" b="1"/>
            <a:t>ekonomická globalizace (konkurence, nejisté smlouvy, snížená pracovní síla</a:t>
          </a:r>
          <a:r>
            <a:rPr lang="en-GB" sz="1400"/>
            <a:t>)</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dgm:t>
        <a:bodyPr/>
        <a:lstStyle/>
        <a:p>
          <a:endParaRPr lang="en-GB"/>
        </a:p>
      </dgm:t>
    </dgm:pt>
    <dgm:pt modelId="{B3E75C00-485B-C249-8E46-B8095C3E0EF6}">
      <dgm:prSet phldrT="[Text]" custT="1"/>
      <dgm:spPr/>
      <dgm:t>
        <a:bodyPr/>
        <a:lstStyle/>
        <a:p>
          <a:r>
            <a:rPr lang="en-GB" sz="2400" b="1"/>
            <a:t>liberalizační politika (snížení výdajů, řízení a privatizace)</a:t>
          </a:r>
          <a:endParaRPr lang="en-GB" sz="1900"/>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A87F1C11-94A0-4046-B10D-BB2BCBC726FB}" srcId="{4A238BDE-7B2A-1445-AF50-A412B9958168}" destId="{B3E75C00-485B-C249-8E46-B8095C3E0EF6}" srcOrd="2" destOrd="0" parTransId="{5D6988FA-D62C-EE4B-8D0F-63EEA58C654F}" sibTransId="{165E98BB-7551-A148-BF5B-A2A0AAEEA9D8}"/>
    <dgm:cxn modelId="{9BA02217-C932-F94C-90C1-B3846B43D509}" type="presOf" srcId="{B3E75C00-485B-C249-8E46-B8095C3E0EF6}" destId="{F4136C81-266C-2B4C-BB77-3E9B2E966567}" srcOrd="0" destOrd="0" presId="urn:microsoft.com/office/officeart/2005/8/layout/cycle2"/>
    <dgm:cxn modelId="{933F8E21-63D5-ED40-A5A7-B49163A8A8D0}" type="presOf" srcId="{9E9F77B0-90E0-D74E-9493-5EECD14BAC9E}" destId="{0A1DF1F6-764F-E840-BF4B-671A1762BB66}" srcOrd="0" destOrd="0" presId="urn:microsoft.com/office/officeart/2005/8/layout/cycle2"/>
    <dgm:cxn modelId="{20B18B24-FF2A-EA42-BC90-9CEC5227800A}" type="presOf" srcId="{165E98BB-7551-A148-BF5B-A2A0AAEEA9D8}" destId="{48996823-9401-204D-A70C-5965B243357F}" srcOrd="0" destOrd="0" presId="urn:microsoft.com/office/officeart/2005/8/layout/cycle2"/>
    <dgm:cxn modelId="{D8FA0337-D1EA-5E47-9A69-D2E9B05A584F}" type="presOf" srcId="{4A238BDE-7B2A-1445-AF50-A412B9958168}" destId="{5FF447AA-1296-5244-987B-CCB793FABB14}"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C6120B6C-95C6-D644-AC86-9D70BDB2D987}" type="presOf" srcId="{99FF2D99-C9BC-5E43-8B13-45154E375663}" destId="{05CE0C15-8C12-8C49-8469-5F7D6E9537CE}" srcOrd="0" destOrd="0" presId="urn:microsoft.com/office/officeart/2005/8/layout/cycle2"/>
    <dgm:cxn modelId="{0D1A2777-932B-584A-83FE-B035512ED43B}" type="presOf" srcId="{B3D8DE2B-7A47-5141-ACE7-6B89032159D4}" destId="{C1AB54FF-5367-6E40-B19E-8DCDE9351023}"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6046A3A5-B6BA-2B41-A22F-84F1268BAD79}" type="presOf" srcId="{3DC27CB0-2EAD-FB42-9EBB-19616F2B6FC6}" destId="{271162E6-7826-204E-BC12-C348FDD16FA2}" srcOrd="1" destOrd="0" presId="urn:microsoft.com/office/officeart/2005/8/layout/cycle2"/>
    <dgm:cxn modelId="{BBDB19AE-383E-604F-B145-6499F269DC51}" type="presOf" srcId="{165E98BB-7551-A148-BF5B-A2A0AAEEA9D8}" destId="{21069437-3C0A-0547-8A28-1C5D794379C4}" srcOrd="1" destOrd="0" presId="urn:microsoft.com/office/officeart/2005/8/layout/cycle2"/>
    <dgm:cxn modelId="{5B8782BE-CF7A-934A-A23F-8418EC4BDD0B}" type="presOf" srcId="{99FF2D99-C9BC-5E43-8B13-45154E375663}" destId="{D178A439-8A14-EC41-A335-A6E013203B02}" srcOrd="1" destOrd="0" presId="urn:microsoft.com/office/officeart/2005/8/layout/cycle2"/>
    <dgm:cxn modelId="{59ADDAE5-6FBD-6E48-BBAD-63A2A6F702D1}" type="presOf" srcId="{3DC27CB0-2EAD-FB42-9EBB-19616F2B6FC6}" destId="{194976ED-CB25-DC45-B071-5E5146E625C7}" srcOrd="0" destOrd="0" presId="urn:microsoft.com/office/officeart/2005/8/layout/cycle2"/>
    <dgm:cxn modelId="{9812C769-A56E-5A4C-B61C-F2E839973B49}" type="presParOf" srcId="{5FF447AA-1296-5244-987B-CCB793FABB14}" destId="{0A1DF1F6-764F-E840-BF4B-671A1762BB66}" srcOrd="0" destOrd="0" presId="urn:microsoft.com/office/officeart/2005/8/layout/cycle2"/>
    <dgm:cxn modelId="{47A1BD2A-888F-4F48-872F-12D548146228}" type="presParOf" srcId="{5FF447AA-1296-5244-987B-CCB793FABB14}" destId="{05CE0C15-8C12-8C49-8469-5F7D6E9537CE}" srcOrd="1" destOrd="0" presId="urn:microsoft.com/office/officeart/2005/8/layout/cycle2"/>
    <dgm:cxn modelId="{21B1E516-CE3C-914C-8E4F-08521689A07E}" type="presParOf" srcId="{05CE0C15-8C12-8C49-8469-5F7D6E9537CE}" destId="{D178A439-8A14-EC41-A335-A6E013203B02}" srcOrd="0" destOrd="0" presId="urn:microsoft.com/office/officeart/2005/8/layout/cycle2"/>
    <dgm:cxn modelId="{98CF8A87-AC09-EE4B-A4D8-8B01331A67C8}" type="presParOf" srcId="{5FF447AA-1296-5244-987B-CCB793FABB14}" destId="{C1AB54FF-5367-6E40-B19E-8DCDE9351023}" srcOrd="2" destOrd="0" presId="urn:microsoft.com/office/officeart/2005/8/layout/cycle2"/>
    <dgm:cxn modelId="{4583E8C8-EB60-6145-8E61-D30A52232BC9}" type="presParOf" srcId="{5FF447AA-1296-5244-987B-CCB793FABB14}" destId="{194976ED-CB25-DC45-B071-5E5146E625C7}" srcOrd="3" destOrd="0" presId="urn:microsoft.com/office/officeart/2005/8/layout/cycle2"/>
    <dgm:cxn modelId="{EAFCEC00-5F4E-EE40-86B3-3A2BDA5C4A0B}" type="presParOf" srcId="{194976ED-CB25-DC45-B071-5E5146E625C7}" destId="{271162E6-7826-204E-BC12-C348FDD16FA2}" srcOrd="0" destOrd="0" presId="urn:microsoft.com/office/officeart/2005/8/layout/cycle2"/>
    <dgm:cxn modelId="{FAE61BAB-28D1-E44C-B0F5-E9B72F5E99C4}" type="presParOf" srcId="{5FF447AA-1296-5244-987B-CCB793FABB14}" destId="{F4136C81-266C-2B4C-BB77-3E9B2E966567}" srcOrd="4" destOrd="0" presId="urn:microsoft.com/office/officeart/2005/8/layout/cycle2"/>
    <dgm:cxn modelId="{67DA7CEA-3D73-294B-BEFF-DBA90A1FCEDC}" type="presParOf" srcId="{5FF447AA-1296-5244-987B-CCB793FABB14}" destId="{48996823-9401-204D-A70C-5965B243357F}" srcOrd="5" destOrd="0" presId="urn:microsoft.com/office/officeart/2005/8/layout/cycle2"/>
    <dgm:cxn modelId="{5C8417C3-A784-5940-9609-F6D3B3A40AEA}"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D6C1B8-8746-154B-889A-0739622EB289}" type="doc">
      <dgm:prSet loTypeId="urn:microsoft.com/office/officeart/2005/8/layout/orgChart1" loCatId="hierarchy" qsTypeId="urn:microsoft.com/office/officeart/2005/8/quickstyle/simple4" qsCatId="simple" csTypeId="urn:microsoft.com/office/officeart/2005/8/colors/accent1_2" csCatId="accent1" phldr="1"/>
      <dgm:spPr/>
      <dgm:t>
        <a:bodyPr/>
        <a:lstStyle/>
        <a:p>
          <a:endParaRPr lang="en-GB"/>
        </a:p>
      </dgm:t>
    </dgm:pt>
    <dgm:pt modelId="{8C0A58E9-6CBF-4247-8523-84F61AB319B1}">
      <dgm:prSet phldrT="[Text]" custT="1"/>
      <dgm:spPr/>
      <dgm:t>
        <a:bodyPr/>
        <a:lstStyle/>
        <a:p>
          <a:r>
            <a:rPr lang="en-GB" sz="3600"/>
            <a:t>care</a:t>
          </a:r>
          <a:endParaRPr lang="en-GB" sz="1700"/>
        </a:p>
      </dgm:t>
    </dgm:pt>
    <dgm:pt modelId="{DB6D115A-9E3A-1B42-9506-DA44349F78CC}" type="parTrans" cxnId="{A5AEFCC3-8BF7-9246-8C7B-E1DAABD354F3}">
      <dgm:prSet/>
      <dgm:spPr/>
      <dgm:t>
        <a:bodyPr/>
        <a:lstStyle/>
        <a:p>
          <a:endParaRPr lang="en-GB"/>
        </a:p>
      </dgm:t>
    </dgm:pt>
    <dgm:pt modelId="{95A40790-4F85-3345-836D-82BA81983BD9}" type="sibTrans" cxnId="{A5AEFCC3-8BF7-9246-8C7B-E1DAABD354F3}">
      <dgm:prSet/>
      <dgm:spPr/>
      <dgm:t>
        <a:bodyPr/>
        <a:lstStyle/>
        <a:p>
          <a:endParaRPr lang="en-GB"/>
        </a:p>
      </dgm:t>
    </dgm:pt>
    <dgm:pt modelId="{86093720-25EE-954A-8739-CAF70D670FE0}" type="asst">
      <dgm:prSet phldrT="[Text]" custT="1"/>
      <dgm:spPr/>
      <dgm:t>
        <a:bodyPr/>
        <a:lstStyle/>
        <a:p>
          <a:r>
            <a:rPr lang="en-GB" sz="1400"/>
            <a:t>informal</a:t>
          </a:r>
        </a:p>
      </dgm:t>
    </dgm:pt>
    <dgm:pt modelId="{2BBF3DC1-A351-3844-9DC1-569988E1E249}" type="parTrans" cxnId="{0B6EC51F-3394-644B-ACFF-643B2B8E7F56}">
      <dgm:prSet/>
      <dgm:spPr/>
      <dgm:t>
        <a:bodyPr/>
        <a:lstStyle/>
        <a:p>
          <a:endParaRPr lang="en-GB"/>
        </a:p>
      </dgm:t>
    </dgm:pt>
    <dgm:pt modelId="{0BBFC401-A738-8345-9B26-84F65092B2AE}" type="sibTrans" cxnId="{0B6EC51F-3394-644B-ACFF-643B2B8E7F56}">
      <dgm:prSet/>
      <dgm:spPr/>
      <dgm:t>
        <a:bodyPr/>
        <a:lstStyle/>
        <a:p>
          <a:endParaRPr lang="en-GB"/>
        </a:p>
      </dgm:t>
    </dgm:pt>
    <dgm:pt modelId="{CF1FE02F-D37D-BE4B-9F49-4E62FEA2B082}">
      <dgm:prSet phldrT="[Text]" custT="1"/>
      <dgm:spPr/>
      <dgm:t>
        <a:bodyPr/>
        <a:lstStyle/>
        <a:p>
          <a:endParaRPr lang="en-GB" sz="1400"/>
        </a:p>
      </dgm:t>
    </dgm:pt>
    <dgm:pt modelId="{5AE3633F-1AD1-2343-B469-DE7E5B219E9C}" type="parTrans" cxnId="{EC3F5A8E-D1A7-1944-A198-9B6F64EFC9B8}">
      <dgm:prSet/>
      <dgm:spPr/>
      <dgm:t>
        <a:bodyPr/>
        <a:lstStyle/>
        <a:p>
          <a:endParaRPr lang="en-GB"/>
        </a:p>
      </dgm:t>
    </dgm:pt>
    <dgm:pt modelId="{4424553E-1DB7-F541-B2F0-C928FC270E8A}" type="sibTrans" cxnId="{EC3F5A8E-D1A7-1944-A198-9B6F64EFC9B8}">
      <dgm:prSet/>
      <dgm:spPr/>
      <dgm:t>
        <a:bodyPr/>
        <a:lstStyle/>
        <a:p>
          <a:endParaRPr lang="en-GB"/>
        </a:p>
      </dgm:t>
    </dgm:pt>
    <dgm:pt modelId="{15756E45-319B-5C4D-8E3D-88F0A99EFADB}">
      <dgm:prSet phldrT="[Text]" custT="1"/>
      <dgm:spPr/>
      <dgm:t>
        <a:bodyPr/>
        <a:lstStyle/>
        <a:p>
          <a:endParaRPr lang="en-GB" sz="1400"/>
        </a:p>
      </dgm:t>
    </dgm:pt>
    <dgm:pt modelId="{F8C3B1F7-A660-874A-AB6A-006F880A5D2E}" type="parTrans" cxnId="{20514C53-98A4-2E4B-B147-A5FB2DF3C06C}">
      <dgm:prSet/>
      <dgm:spPr/>
      <dgm:t>
        <a:bodyPr/>
        <a:lstStyle/>
        <a:p>
          <a:endParaRPr lang="en-GB"/>
        </a:p>
      </dgm:t>
    </dgm:pt>
    <dgm:pt modelId="{77BDBF42-898B-5E4E-8AEC-813FF4C0D34B}" type="sibTrans" cxnId="{20514C53-98A4-2E4B-B147-A5FB2DF3C06C}">
      <dgm:prSet/>
      <dgm:spPr/>
      <dgm:t>
        <a:bodyPr/>
        <a:lstStyle/>
        <a:p>
          <a:endParaRPr lang="en-GB"/>
        </a:p>
      </dgm:t>
    </dgm:pt>
    <dgm:pt modelId="{C45E9EC4-7E9B-AF42-92F7-AF0A35D276AE}" type="asst">
      <dgm:prSet custT="1"/>
      <dgm:spPr/>
      <dgm:t>
        <a:bodyPr/>
        <a:lstStyle/>
        <a:p>
          <a:endParaRPr lang="en-GB" sz="1400"/>
        </a:p>
      </dgm:t>
    </dgm:pt>
    <dgm:pt modelId="{924D9551-C5D2-2D4B-A9BC-A1003813A321}" type="parTrans" cxnId="{36A05FB4-A61C-3B48-A061-82CAE9B58604}">
      <dgm:prSet/>
      <dgm:spPr/>
      <dgm:t>
        <a:bodyPr/>
        <a:lstStyle/>
        <a:p>
          <a:endParaRPr lang="en-GB"/>
        </a:p>
      </dgm:t>
    </dgm:pt>
    <dgm:pt modelId="{1E82B84E-F6B8-6843-9712-A420C234224B}" type="sibTrans" cxnId="{36A05FB4-A61C-3B48-A061-82CAE9B58604}">
      <dgm:prSet/>
      <dgm:spPr/>
      <dgm:t>
        <a:bodyPr/>
        <a:lstStyle/>
        <a:p>
          <a:endParaRPr lang="en-GB"/>
        </a:p>
      </dgm:t>
    </dgm:pt>
    <dgm:pt modelId="{BF802B74-AED6-E94E-A1A9-DAE5C218F24C}" type="asst">
      <dgm:prSet custT="1"/>
      <dgm:spPr/>
      <dgm:t>
        <a:bodyPr/>
        <a:lstStyle/>
        <a:p>
          <a:endParaRPr lang="en-GB" sz="1400"/>
        </a:p>
      </dgm:t>
    </dgm:pt>
    <dgm:pt modelId="{F042A339-677F-1840-9A19-CC7B3407BF75}" type="parTrans" cxnId="{8A7294E1-0869-F443-81ED-E619C37895B2}">
      <dgm:prSet/>
      <dgm:spPr/>
      <dgm:t>
        <a:bodyPr/>
        <a:lstStyle/>
        <a:p>
          <a:endParaRPr lang="en-GB"/>
        </a:p>
      </dgm:t>
    </dgm:pt>
    <dgm:pt modelId="{040B908C-5CD7-4E4A-87A8-9C5C68B3E51A}" type="sibTrans" cxnId="{8A7294E1-0869-F443-81ED-E619C37895B2}">
      <dgm:prSet/>
      <dgm:spPr/>
      <dgm:t>
        <a:bodyPr/>
        <a:lstStyle/>
        <a:p>
          <a:endParaRPr lang="en-GB"/>
        </a:p>
      </dgm:t>
    </dgm:pt>
    <dgm:pt modelId="{F2B7A32C-A066-A44A-A4F4-D573FF7541BC}">
      <dgm:prSet custT="1"/>
      <dgm:spPr/>
      <dgm:t>
        <a:bodyPr/>
        <a:lstStyle/>
        <a:p>
          <a:endParaRPr lang="en-GB" sz="1400"/>
        </a:p>
      </dgm:t>
    </dgm:pt>
    <dgm:pt modelId="{46E93214-FC33-E441-B843-F726AB283037}" type="parTrans" cxnId="{AFF8E979-8648-5D4C-A4F3-F9AA6556CBEB}">
      <dgm:prSet/>
      <dgm:spPr/>
      <dgm:t>
        <a:bodyPr/>
        <a:lstStyle/>
        <a:p>
          <a:endParaRPr lang="en-GB"/>
        </a:p>
      </dgm:t>
    </dgm:pt>
    <dgm:pt modelId="{9B0F6451-7B14-8D46-8E8E-F5B02C4747AC}" type="sibTrans" cxnId="{AFF8E979-8648-5D4C-A4F3-F9AA6556CBEB}">
      <dgm:prSet/>
      <dgm:spPr/>
      <dgm:t>
        <a:bodyPr/>
        <a:lstStyle/>
        <a:p>
          <a:endParaRPr lang="en-GB"/>
        </a:p>
      </dgm:t>
    </dgm:pt>
    <dgm:pt modelId="{CAD1FC8A-9A63-F24C-8219-F5EBBEF533FD}">
      <dgm:prSet custT="1"/>
      <dgm:spPr/>
      <dgm:t>
        <a:bodyPr/>
        <a:lstStyle/>
        <a:p>
          <a:endParaRPr lang="en-GB" sz="900"/>
        </a:p>
      </dgm:t>
    </dgm:pt>
    <dgm:pt modelId="{58FDAFB3-831E-4F4C-9FC3-C17AB89B2F4E}" type="parTrans" cxnId="{A48B2A45-58B8-5D4A-BE50-055360FDE208}">
      <dgm:prSet/>
      <dgm:spPr/>
      <dgm:t>
        <a:bodyPr/>
        <a:lstStyle/>
        <a:p>
          <a:endParaRPr lang="en-GB"/>
        </a:p>
      </dgm:t>
    </dgm:pt>
    <dgm:pt modelId="{E9B276BC-2876-2A4F-99D7-EDFC2638C25F}" type="sibTrans" cxnId="{A48B2A45-58B8-5D4A-BE50-055360FDE208}">
      <dgm:prSet/>
      <dgm:spPr/>
      <dgm:t>
        <a:bodyPr/>
        <a:lstStyle/>
        <a:p>
          <a:endParaRPr lang="en-GB"/>
        </a:p>
      </dgm:t>
    </dgm:pt>
    <dgm:pt modelId="{3F30F544-0926-7D48-9240-6E2E6A56DB46}">
      <dgm:prSet custT="1"/>
      <dgm:spPr/>
      <dgm:t>
        <a:bodyPr/>
        <a:lstStyle/>
        <a:p>
          <a:endParaRPr lang="en-GB" sz="1400"/>
        </a:p>
      </dgm:t>
    </dgm:pt>
    <dgm:pt modelId="{144EE52A-049A-564A-9EFE-495ED1B6973D}" type="parTrans" cxnId="{012D3BF1-B4FD-DF42-BC93-EF28D80FC3E9}">
      <dgm:prSet/>
      <dgm:spPr/>
      <dgm:t>
        <a:bodyPr/>
        <a:lstStyle/>
        <a:p>
          <a:endParaRPr lang="en-GB"/>
        </a:p>
      </dgm:t>
    </dgm:pt>
    <dgm:pt modelId="{0832B0DD-FC19-C34F-AE8D-FF9EBE7225ED}" type="sibTrans" cxnId="{012D3BF1-B4FD-DF42-BC93-EF28D80FC3E9}">
      <dgm:prSet/>
      <dgm:spPr/>
      <dgm:t>
        <a:bodyPr/>
        <a:lstStyle/>
        <a:p>
          <a:endParaRPr lang="en-GB"/>
        </a:p>
      </dgm:t>
    </dgm:pt>
    <dgm:pt modelId="{534DC4FE-2BC8-BE44-9CE4-4CD1036E2064}">
      <dgm:prSet custT="1"/>
      <dgm:spPr/>
      <dgm:t>
        <a:bodyPr/>
        <a:lstStyle/>
        <a:p>
          <a:r>
            <a:rPr lang="en-GB" sz="1400"/>
            <a:t>, </a:t>
          </a:r>
        </a:p>
        <a:p>
          <a:endParaRPr lang="en-GB" sz="1400"/>
        </a:p>
      </dgm:t>
    </dgm:pt>
    <dgm:pt modelId="{545ECFF4-30D0-E040-A00A-2EC4888F0964}" type="parTrans" cxnId="{38D1BFB8-A30E-5E40-AE20-A5BA3806BE32}">
      <dgm:prSet/>
      <dgm:spPr/>
      <dgm:t>
        <a:bodyPr/>
        <a:lstStyle/>
        <a:p>
          <a:endParaRPr lang="en-GB"/>
        </a:p>
      </dgm:t>
    </dgm:pt>
    <dgm:pt modelId="{F17C3B98-157B-044D-8B3B-01D6BE0642D8}" type="sibTrans" cxnId="{38D1BFB8-A30E-5E40-AE20-A5BA3806BE32}">
      <dgm:prSet/>
      <dgm:spPr/>
      <dgm:t>
        <a:bodyPr/>
        <a:lstStyle/>
        <a:p>
          <a:endParaRPr lang="en-GB"/>
        </a:p>
      </dgm:t>
    </dgm:pt>
    <dgm:pt modelId="{4611DB10-9E3C-F345-954D-185A5B591876}" type="pres">
      <dgm:prSet presAssocID="{81D6C1B8-8746-154B-889A-0739622EB289}" presName="hierChild1" presStyleCnt="0">
        <dgm:presLayoutVars>
          <dgm:orgChart val="1"/>
          <dgm:chPref val="1"/>
          <dgm:dir/>
          <dgm:animOne val="branch"/>
          <dgm:animLvl val="lvl"/>
          <dgm:resizeHandles/>
        </dgm:presLayoutVars>
      </dgm:prSet>
      <dgm:spPr/>
    </dgm:pt>
    <dgm:pt modelId="{0D934220-4A26-ED46-B24B-AFCBA95F79C5}" type="pres">
      <dgm:prSet presAssocID="{8C0A58E9-6CBF-4247-8523-84F61AB319B1}" presName="hierRoot1" presStyleCnt="0">
        <dgm:presLayoutVars>
          <dgm:hierBranch val="init"/>
        </dgm:presLayoutVars>
      </dgm:prSet>
      <dgm:spPr/>
    </dgm:pt>
    <dgm:pt modelId="{EA23BDE4-98D3-5F47-9833-8D0B00139122}" type="pres">
      <dgm:prSet presAssocID="{8C0A58E9-6CBF-4247-8523-84F61AB319B1}" presName="rootComposite1" presStyleCnt="0"/>
      <dgm:spPr/>
    </dgm:pt>
    <dgm:pt modelId="{9C844587-74B0-6740-8160-3A98F8763E1F}" type="pres">
      <dgm:prSet presAssocID="{8C0A58E9-6CBF-4247-8523-84F61AB319B1}" presName="rootText1" presStyleLbl="node0" presStyleIdx="0" presStyleCnt="1" custScaleX="339762" custScaleY="450852" custLinFactX="-76282" custLinFactY="60280" custLinFactNeighborX="-100000" custLinFactNeighborY="100000">
        <dgm:presLayoutVars>
          <dgm:chPref val="3"/>
        </dgm:presLayoutVars>
      </dgm:prSet>
      <dgm:spPr/>
    </dgm:pt>
    <dgm:pt modelId="{5AB83ABE-FF00-E145-87C6-9BCAE08822C6}" type="pres">
      <dgm:prSet presAssocID="{8C0A58E9-6CBF-4247-8523-84F61AB319B1}" presName="rootConnector1" presStyleLbl="node1" presStyleIdx="0" presStyleCnt="0"/>
      <dgm:spPr/>
    </dgm:pt>
    <dgm:pt modelId="{EA73DDAA-50B1-9740-BC6F-664F7B5EE1FB}" type="pres">
      <dgm:prSet presAssocID="{8C0A58E9-6CBF-4247-8523-84F61AB319B1}" presName="hierChild2" presStyleCnt="0"/>
      <dgm:spPr/>
    </dgm:pt>
    <dgm:pt modelId="{9D06C13A-A755-9048-B997-499C54DFB67B}" type="pres">
      <dgm:prSet presAssocID="{5AE3633F-1AD1-2343-B469-DE7E5B219E9C}" presName="Name37" presStyleLbl="parChTrans1D2" presStyleIdx="0" presStyleCnt="5"/>
      <dgm:spPr/>
    </dgm:pt>
    <dgm:pt modelId="{4DCA1864-C507-2842-857D-3E1F3E083403}" type="pres">
      <dgm:prSet presAssocID="{CF1FE02F-D37D-BE4B-9F49-4E62FEA2B082}" presName="hierRoot2" presStyleCnt="0">
        <dgm:presLayoutVars>
          <dgm:hierBranch val="init"/>
        </dgm:presLayoutVars>
      </dgm:prSet>
      <dgm:spPr/>
    </dgm:pt>
    <dgm:pt modelId="{10B581D2-7DCC-1740-A5C6-76AB1D037778}" type="pres">
      <dgm:prSet presAssocID="{CF1FE02F-D37D-BE4B-9F49-4E62FEA2B082}" presName="rootComposite" presStyleCnt="0"/>
      <dgm:spPr/>
    </dgm:pt>
    <dgm:pt modelId="{318E3D97-10BA-CE40-B9B5-B43B4EE89E18}" type="pres">
      <dgm:prSet presAssocID="{CF1FE02F-D37D-BE4B-9F49-4E62FEA2B082}" presName="rootText" presStyleLbl="node2" presStyleIdx="0" presStyleCnt="2" custScaleX="346197" custScaleY="350510" custLinFactX="-100000" custLinFactY="-200000" custLinFactNeighborX="-120962" custLinFactNeighborY="-229350">
        <dgm:presLayoutVars>
          <dgm:chPref val="3"/>
        </dgm:presLayoutVars>
      </dgm:prSet>
      <dgm:spPr/>
    </dgm:pt>
    <dgm:pt modelId="{8E746D1E-4257-8D43-B57C-69EB2C1D1F6B}" type="pres">
      <dgm:prSet presAssocID="{CF1FE02F-D37D-BE4B-9F49-4E62FEA2B082}" presName="rootConnector" presStyleLbl="node2" presStyleIdx="0" presStyleCnt="2"/>
      <dgm:spPr/>
    </dgm:pt>
    <dgm:pt modelId="{0CB42501-B5E0-8F42-A007-83196F75DDCE}" type="pres">
      <dgm:prSet presAssocID="{CF1FE02F-D37D-BE4B-9F49-4E62FEA2B082}" presName="hierChild4" presStyleCnt="0"/>
      <dgm:spPr/>
    </dgm:pt>
    <dgm:pt modelId="{DD79E7FF-C65C-A543-8829-28F9D6192DD3}" type="pres">
      <dgm:prSet presAssocID="{CF1FE02F-D37D-BE4B-9F49-4E62FEA2B082}" presName="hierChild5" presStyleCnt="0"/>
      <dgm:spPr/>
    </dgm:pt>
    <dgm:pt modelId="{44C11AA2-633C-9A45-BF07-5A0C57FA8065}" type="pres">
      <dgm:prSet presAssocID="{F8C3B1F7-A660-874A-AB6A-006F880A5D2E}" presName="Name37" presStyleLbl="parChTrans1D2" presStyleIdx="1" presStyleCnt="5"/>
      <dgm:spPr/>
    </dgm:pt>
    <dgm:pt modelId="{A905ECBB-353B-8640-A828-A313EE4A120F}" type="pres">
      <dgm:prSet presAssocID="{15756E45-319B-5C4D-8E3D-88F0A99EFADB}" presName="hierRoot2" presStyleCnt="0">
        <dgm:presLayoutVars>
          <dgm:hierBranch val="init"/>
        </dgm:presLayoutVars>
      </dgm:prSet>
      <dgm:spPr/>
    </dgm:pt>
    <dgm:pt modelId="{6493CEAE-EA6A-FC40-ACFD-F35268EE7645}" type="pres">
      <dgm:prSet presAssocID="{15756E45-319B-5C4D-8E3D-88F0A99EFADB}" presName="rootComposite" presStyleCnt="0"/>
      <dgm:spPr/>
    </dgm:pt>
    <dgm:pt modelId="{A2DE0FC6-CE87-8745-BF4F-B63E55FF0C7A}" type="pres">
      <dgm:prSet presAssocID="{15756E45-319B-5C4D-8E3D-88F0A99EFADB}" presName="rootText" presStyleLbl="node2" presStyleIdx="1" presStyleCnt="2" custScaleX="322427" custScaleY="351229" custLinFactY="-200000" custLinFactNeighborX="-56376" custLinFactNeighborY="-229845">
        <dgm:presLayoutVars>
          <dgm:chPref val="3"/>
        </dgm:presLayoutVars>
      </dgm:prSet>
      <dgm:spPr/>
    </dgm:pt>
    <dgm:pt modelId="{9F8D5329-1328-A54D-8FE5-D353D1BFAD37}" type="pres">
      <dgm:prSet presAssocID="{15756E45-319B-5C4D-8E3D-88F0A99EFADB}" presName="rootConnector" presStyleLbl="node2" presStyleIdx="1" presStyleCnt="2"/>
      <dgm:spPr/>
    </dgm:pt>
    <dgm:pt modelId="{B9D6CFC9-F7B3-D14E-9459-37E5A07F9997}" type="pres">
      <dgm:prSet presAssocID="{15756E45-319B-5C4D-8E3D-88F0A99EFADB}" presName="hierChild4" presStyleCnt="0"/>
      <dgm:spPr/>
    </dgm:pt>
    <dgm:pt modelId="{7DA5D381-D499-E545-A0CE-6C17FABFA66D}" type="pres">
      <dgm:prSet presAssocID="{15756E45-319B-5C4D-8E3D-88F0A99EFADB}" presName="hierChild5" presStyleCnt="0"/>
      <dgm:spPr/>
    </dgm:pt>
    <dgm:pt modelId="{EA19AE96-F2D5-8841-8EB8-364370336941}" type="pres">
      <dgm:prSet presAssocID="{8C0A58E9-6CBF-4247-8523-84F61AB319B1}" presName="hierChild3" presStyleCnt="0"/>
      <dgm:spPr/>
    </dgm:pt>
    <dgm:pt modelId="{B511232D-4F99-DB4B-8689-F99ABE16C0D1}" type="pres">
      <dgm:prSet presAssocID="{2BBF3DC1-A351-3844-9DC1-569988E1E249}" presName="Name111" presStyleLbl="parChTrans1D2" presStyleIdx="2" presStyleCnt="5"/>
      <dgm:spPr/>
    </dgm:pt>
    <dgm:pt modelId="{6DEF9D81-A45B-1A43-BB5A-BB93A8EC34EE}" type="pres">
      <dgm:prSet presAssocID="{86093720-25EE-954A-8739-CAF70D670FE0}" presName="hierRoot3" presStyleCnt="0">
        <dgm:presLayoutVars>
          <dgm:hierBranch val="hang"/>
        </dgm:presLayoutVars>
      </dgm:prSet>
      <dgm:spPr/>
    </dgm:pt>
    <dgm:pt modelId="{BBBC303F-BF10-2744-B6B4-B56636881425}" type="pres">
      <dgm:prSet presAssocID="{86093720-25EE-954A-8739-CAF70D670FE0}" presName="rootComposite3" presStyleCnt="0"/>
      <dgm:spPr/>
    </dgm:pt>
    <dgm:pt modelId="{5FCA2323-A5B8-3A45-B85B-3E86301AB208}" type="pres">
      <dgm:prSet presAssocID="{86093720-25EE-954A-8739-CAF70D670FE0}" presName="rootText3" presStyleLbl="asst1" presStyleIdx="0" presStyleCnt="3" custScaleX="536056" custScaleY="354498" custLinFactX="-200000" custLinFactY="100000" custLinFactNeighborX="-255804" custLinFactNeighborY="169326">
        <dgm:presLayoutVars>
          <dgm:chPref val="3"/>
        </dgm:presLayoutVars>
      </dgm:prSet>
      <dgm:spPr/>
    </dgm:pt>
    <dgm:pt modelId="{955A3346-2DE1-1D40-9B7F-3E071B66A7D4}" type="pres">
      <dgm:prSet presAssocID="{86093720-25EE-954A-8739-CAF70D670FE0}" presName="rootConnector3" presStyleLbl="asst1" presStyleIdx="0" presStyleCnt="3"/>
      <dgm:spPr/>
    </dgm:pt>
    <dgm:pt modelId="{DB47A83F-E8D8-6248-9DC9-E4B18CB71D4B}" type="pres">
      <dgm:prSet presAssocID="{86093720-25EE-954A-8739-CAF70D670FE0}" presName="hierChild6" presStyleCnt="0"/>
      <dgm:spPr/>
    </dgm:pt>
    <dgm:pt modelId="{23AF92AC-0943-0349-B865-6A4B35CC1228}" type="pres">
      <dgm:prSet presAssocID="{46E93214-FC33-E441-B843-F726AB283037}" presName="Name48" presStyleLbl="parChTrans1D3" presStyleIdx="0" presStyleCnt="4"/>
      <dgm:spPr/>
    </dgm:pt>
    <dgm:pt modelId="{53A97E68-2680-DA44-9E65-12C26C55C472}" type="pres">
      <dgm:prSet presAssocID="{F2B7A32C-A066-A44A-A4F4-D573FF7541BC}" presName="hierRoot2" presStyleCnt="0">
        <dgm:presLayoutVars>
          <dgm:hierBranch val="init"/>
        </dgm:presLayoutVars>
      </dgm:prSet>
      <dgm:spPr/>
    </dgm:pt>
    <dgm:pt modelId="{711CC90D-C5B3-3D46-A102-A9E0A007671F}" type="pres">
      <dgm:prSet presAssocID="{F2B7A32C-A066-A44A-A4F4-D573FF7541BC}" presName="rootComposite" presStyleCnt="0"/>
      <dgm:spPr/>
    </dgm:pt>
    <dgm:pt modelId="{FB1B66C5-ECE2-4742-AD8A-8CEA0B515B5C}" type="pres">
      <dgm:prSet presAssocID="{F2B7A32C-A066-A44A-A4F4-D573FF7541BC}" presName="rootText" presStyleLbl="node3" presStyleIdx="0" presStyleCnt="4" custScaleX="427261" custScaleY="263340" custLinFactX="-253217" custLinFactY="104875" custLinFactNeighborX="-300000" custLinFactNeighborY="200000">
        <dgm:presLayoutVars>
          <dgm:chPref val="3"/>
        </dgm:presLayoutVars>
      </dgm:prSet>
      <dgm:spPr/>
    </dgm:pt>
    <dgm:pt modelId="{6B99EF69-4ABD-7245-B78A-20D7121A0FFF}" type="pres">
      <dgm:prSet presAssocID="{F2B7A32C-A066-A44A-A4F4-D573FF7541BC}" presName="rootConnector" presStyleLbl="node3" presStyleIdx="0" presStyleCnt="4"/>
      <dgm:spPr/>
    </dgm:pt>
    <dgm:pt modelId="{F2E38571-2D7B-6847-9CAF-E5B40D2D09F6}" type="pres">
      <dgm:prSet presAssocID="{F2B7A32C-A066-A44A-A4F4-D573FF7541BC}" presName="hierChild4" presStyleCnt="0"/>
      <dgm:spPr/>
    </dgm:pt>
    <dgm:pt modelId="{6C3E014B-7ABB-A746-B0BA-E0CC4823CA15}" type="pres">
      <dgm:prSet presAssocID="{F2B7A32C-A066-A44A-A4F4-D573FF7541BC}" presName="hierChild5" presStyleCnt="0"/>
      <dgm:spPr/>
    </dgm:pt>
    <dgm:pt modelId="{43CC1F6D-A5D7-3347-B8DF-FB6C28C7F6F8}" type="pres">
      <dgm:prSet presAssocID="{58FDAFB3-831E-4F4C-9FC3-C17AB89B2F4E}" presName="Name48" presStyleLbl="parChTrans1D3" presStyleIdx="1" presStyleCnt="4"/>
      <dgm:spPr/>
    </dgm:pt>
    <dgm:pt modelId="{CE11106A-2581-874C-BD38-3E4BD78673AE}" type="pres">
      <dgm:prSet presAssocID="{CAD1FC8A-9A63-F24C-8219-F5EBBEF533FD}" presName="hierRoot2" presStyleCnt="0">
        <dgm:presLayoutVars>
          <dgm:hierBranch val="init"/>
        </dgm:presLayoutVars>
      </dgm:prSet>
      <dgm:spPr/>
    </dgm:pt>
    <dgm:pt modelId="{BA71E78F-8295-9C4B-8BD1-64D31C5D2560}" type="pres">
      <dgm:prSet presAssocID="{CAD1FC8A-9A63-F24C-8219-F5EBBEF533FD}" presName="rootComposite" presStyleCnt="0"/>
      <dgm:spPr/>
    </dgm:pt>
    <dgm:pt modelId="{7478CB42-E10F-7345-BDFA-499C29712C43}" type="pres">
      <dgm:prSet presAssocID="{CAD1FC8A-9A63-F24C-8219-F5EBBEF533FD}" presName="rootText" presStyleLbl="node3" presStyleIdx="1" presStyleCnt="4" custScaleX="378692" custScaleY="260514" custLinFactX="-177785" custLinFactY="118401" custLinFactNeighborX="-200000" custLinFactNeighborY="200000">
        <dgm:presLayoutVars>
          <dgm:chPref val="3"/>
        </dgm:presLayoutVars>
      </dgm:prSet>
      <dgm:spPr/>
    </dgm:pt>
    <dgm:pt modelId="{BF4196B4-2FE9-8A4E-B45D-31A8F9C69CA2}" type="pres">
      <dgm:prSet presAssocID="{CAD1FC8A-9A63-F24C-8219-F5EBBEF533FD}" presName="rootConnector" presStyleLbl="node3" presStyleIdx="1" presStyleCnt="4"/>
      <dgm:spPr/>
    </dgm:pt>
    <dgm:pt modelId="{1B0C15F1-771A-A541-A2AD-6A16E02F873C}" type="pres">
      <dgm:prSet presAssocID="{CAD1FC8A-9A63-F24C-8219-F5EBBEF533FD}" presName="hierChild4" presStyleCnt="0"/>
      <dgm:spPr/>
    </dgm:pt>
    <dgm:pt modelId="{54F6B1FD-7321-BC48-B049-1F772442E791}" type="pres">
      <dgm:prSet presAssocID="{CAD1FC8A-9A63-F24C-8219-F5EBBEF533FD}" presName="hierChild5" presStyleCnt="0"/>
      <dgm:spPr/>
    </dgm:pt>
    <dgm:pt modelId="{EA7A7E27-CB16-5849-9181-D0B6B4A35C42}" type="pres">
      <dgm:prSet presAssocID="{86093720-25EE-954A-8739-CAF70D670FE0}" presName="hierChild7" presStyleCnt="0"/>
      <dgm:spPr/>
    </dgm:pt>
    <dgm:pt modelId="{6C679768-53FA-1D43-B7DF-C8FE3CA4A123}" type="pres">
      <dgm:prSet presAssocID="{924D9551-C5D2-2D4B-A9BC-A1003813A321}" presName="Name111" presStyleLbl="parChTrans1D2" presStyleIdx="3" presStyleCnt="5"/>
      <dgm:spPr/>
    </dgm:pt>
    <dgm:pt modelId="{DB2C97A1-4037-1247-815A-1429F9EAA58A}" type="pres">
      <dgm:prSet presAssocID="{C45E9EC4-7E9B-AF42-92F7-AF0A35D276AE}" presName="hierRoot3" presStyleCnt="0">
        <dgm:presLayoutVars>
          <dgm:hierBranch val="init"/>
        </dgm:presLayoutVars>
      </dgm:prSet>
      <dgm:spPr/>
    </dgm:pt>
    <dgm:pt modelId="{E05C4406-C879-A74E-8636-C767D238D9C2}" type="pres">
      <dgm:prSet presAssocID="{C45E9EC4-7E9B-AF42-92F7-AF0A35D276AE}" presName="rootComposite3" presStyleCnt="0"/>
      <dgm:spPr/>
    </dgm:pt>
    <dgm:pt modelId="{47F791D4-50DC-974B-9C0A-F0C9A6271B10}" type="pres">
      <dgm:prSet presAssocID="{C45E9EC4-7E9B-AF42-92F7-AF0A35D276AE}" presName="rootText3" presStyleLbl="asst1" presStyleIdx="1" presStyleCnt="3" custScaleX="406380" custScaleY="291123" custLinFactX="-181660" custLinFactY="108132" custLinFactNeighborX="-200000" custLinFactNeighborY="200000">
        <dgm:presLayoutVars>
          <dgm:chPref val="3"/>
        </dgm:presLayoutVars>
      </dgm:prSet>
      <dgm:spPr/>
    </dgm:pt>
    <dgm:pt modelId="{7113B009-4B9C-DC4B-BF36-1FA59C27D482}" type="pres">
      <dgm:prSet presAssocID="{C45E9EC4-7E9B-AF42-92F7-AF0A35D276AE}" presName="rootConnector3" presStyleLbl="asst1" presStyleIdx="1" presStyleCnt="3"/>
      <dgm:spPr/>
    </dgm:pt>
    <dgm:pt modelId="{CE545515-1514-3041-8CD8-19A9307242D3}" type="pres">
      <dgm:prSet presAssocID="{C45E9EC4-7E9B-AF42-92F7-AF0A35D276AE}" presName="hierChild6" presStyleCnt="0"/>
      <dgm:spPr/>
    </dgm:pt>
    <dgm:pt modelId="{0FFE8E85-5EF7-D648-A220-8F40F22099F2}" type="pres">
      <dgm:prSet presAssocID="{C45E9EC4-7E9B-AF42-92F7-AF0A35D276AE}" presName="hierChild7" presStyleCnt="0"/>
      <dgm:spPr/>
    </dgm:pt>
    <dgm:pt modelId="{E15973F8-ADBE-9F4F-A193-39E8DE6DC7CE}" type="pres">
      <dgm:prSet presAssocID="{F042A339-677F-1840-9A19-CC7B3407BF75}" presName="Name111" presStyleLbl="parChTrans1D2" presStyleIdx="4" presStyleCnt="5"/>
      <dgm:spPr/>
    </dgm:pt>
    <dgm:pt modelId="{2883B7EF-79F0-CE4C-A486-17966D679CD7}" type="pres">
      <dgm:prSet presAssocID="{BF802B74-AED6-E94E-A1A9-DAE5C218F24C}" presName="hierRoot3" presStyleCnt="0">
        <dgm:presLayoutVars>
          <dgm:hierBranch val="init"/>
        </dgm:presLayoutVars>
      </dgm:prSet>
      <dgm:spPr/>
    </dgm:pt>
    <dgm:pt modelId="{329F3FFF-743F-0F4F-B70D-E95B6076A5FA}" type="pres">
      <dgm:prSet presAssocID="{BF802B74-AED6-E94E-A1A9-DAE5C218F24C}" presName="rootComposite3" presStyleCnt="0"/>
      <dgm:spPr/>
    </dgm:pt>
    <dgm:pt modelId="{841F44AF-1149-524F-AAAD-ACAF685DF367}" type="pres">
      <dgm:prSet presAssocID="{BF802B74-AED6-E94E-A1A9-DAE5C218F24C}" presName="rootText3" presStyleLbl="asst1" presStyleIdx="2" presStyleCnt="3" custScaleX="405156" custScaleY="287377" custLinFactX="587257" custLinFactY="-175259" custLinFactNeighborX="600000" custLinFactNeighborY="-200000">
        <dgm:presLayoutVars>
          <dgm:chPref val="3"/>
        </dgm:presLayoutVars>
      </dgm:prSet>
      <dgm:spPr/>
    </dgm:pt>
    <dgm:pt modelId="{71B7C63C-72F2-8849-A49C-EFB7AF50B9AF}" type="pres">
      <dgm:prSet presAssocID="{BF802B74-AED6-E94E-A1A9-DAE5C218F24C}" presName="rootConnector3" presStyleLbl="asst1" presStyleIdx="2" presStyleCnt="3"/>
      <dgm:spPr/>
    </dgm:pt>
    <dgm:pt modelId="{FEACCD2A-3B41-CB4B-8CF4-078C9E81042A}" type="pres">
      <dgm:prSet presAssocID="{BF802B74-AED6-E94E-A1A9-DAE5C218F24C}" presName="hierChild6" presStyleCnt="0"/>
      <dgm:spPr/>
    </dgm:pt>
    <dgm:pt modelId="{CB3CF651-FB82-004E-B6BA-575DC1BA4416}" type="pres">
      <dgm:prSet presAssocID="{144EE52A-049A-564A-9EFE-495ED1B6973D}" presName="Name37" presStyleLbl="parChTrans1D3" presStyleIdx="2" presStyleCnt="4"/>
      <dgm:spPr/>
    </dgm:pt>
    <dgm:pt modelId="{3DB03ED8-96EA-AC40-9BB3-4D220EDE9C1C}" type="pres">
      <dgm:prSet presAssocID="{3F30F544-0926-7D48-9240-6E2E6A56DB46}" presName="hierRoot2" presStyleCnt="0">
        <dgm:presLayoutVars>
          <dgm:hierBranch val="init"/>
        </dgm:presLayoutVars>
      </dgm:prSet>
      <dgm:spPr/>
    </dgm:pt>
    <dgm:pt modelId="{C658A390-7D22-C645-BC69-FC0B3E067F34}" type="pres">
      <dgm:prSet presAssocID="{3F30F544-0926-7D48-9240-6E2E6A56DB46}" presName="rootComposite" presStyleCnt="0"/>
      <dgm:spPr/>
    </dgm:pt>
    <dgm:pt modelId="{31F0517D-DA6B-4341-8FA2-9229664A5EDD}" type="pres">
      <dgm:prSet presAssocID="{3F30F544-0926-7D48-9240-6E2E6A56DB46}" presName="rootText" presStyleLbl="node3" presStyleIdx="2" presStyleCnt="4" custScaleX="326337" custScaleY="278010" custLinFactX="387496" custLinFactY="-114904" custLinFactNeighborX="400000" custLinFactNeighborY="-200000">
        <dgm:presLayoutVars>
          <dgm:chPref val="3"/>
        </dgm:presLayoutVars>
      </dgm:prSet>
      <dgm:spPr/>
    </dgm:pt>
    <dgm:pt modelId="{C38740BE-E556-DE49-A066-FFE45F4395D4}" type="pres">
      <dgm:prSet presAssocID="{3F30F544-0926-7D48-9240-6E2E6A56DB46}" presName="rootConnector" presStyleLbl="node3" presStyleIdx="2" presStyleCnt="4"/>
      <dgm:spPr/>
    </dgm:pt>
    <dgm:pt modelId="{4E2A749F-387C-D74F-BB68-F4180461399B}" type="pres">
      <dgm:prSet presAssocID="{3F30F544-0926-7D48-9240-6E2E6A56DB46}" presName="hierChild4" presStyleCnt="0"/>
      <dgm:spPr/>
    </dgm:pt>
    <dgm:pt modelId="{39C186F5-FC54-344B-B64F-1AE38002B0E0}" type="pres">
      <dgm:prSet presAssocID="{3F30F544-0926-7D48-9240-6E2E6A56DB46}" presName="hierChild5" presStyleCnt="0"/>
      <dgm:spPr/>
    </dgm:pt>
    <dgm:pt modelId="{49F2FFC5-5DA3-2C4C-9F33-F77A9EA9043C}" type="pres">
      <dgm:prSet presAssocID="{545ECFF4-30D0-E040-A00A-2EC4888F0964}" presName="Name37" presStyleLbl="parChTrans1D3" presStyleIdx="3" presStyleCnt="4"/>
      <dgm:spPr/>
    </dgm:pt>
    <dgm:pt modelId="{47423C28-2CF2-814D-AEDA-63D6774FC7AA}" type="pres">
      <dgm:prSet presAssocID="{534DC4FE-2BC8-BE44-9CE4-4CD1036E2064}" presName="hierRoot2" presStyleCnt="0">
        <dgm:presLayoutVars>
          <dgm:hierBranch val="init"/>
        </dgm:presLayoutVars>
      </dgm:prSet>
      <dgm:spPr/>
    </dgm:pt>
    <dgm:pt modelId="{1F3EEEB7-16E3-0C4D-9819-534A43671E39}" type="pres">
      <dgm:prSet presAssocID="{534DC4FE-2BC8-BE44-9CE4-4CD1036E2064}" presName="rootComposite" presStyleCnt="0"/>
      <dgm:spPr/>
    </dgm:pt>
    <dgm:pt modelId="{B0557481-11E6-4D4F-A4B6-9E90FBD59923}" type="pres">
      <dgm:prSet presAssocID="{534DC4FE-2BC8-BE44-9CE4-4CD1036E2064}" presName="rootText" presStyleLbl="node3" presStyleIdx="3" presStyleCnt="4" custScaleX="416722" custScaleY="323256" custLinFactX="600000" custLinFactY="-300000" custLinFactNeighborX="657404" custLinFactNeighborY="-372011">
        <dgm:presLayoutVars>
          <dgm:chPref val="3"/>
        </dgm:presLayoutVars>
      </dgm:prSet>
      <dgm:spPr/>
    </dgm:pt>
    <dgm:pt modelId="{22655D2F-BAD2-854C-9C1D-F769D14581DC}" type="pres">
      <dgm:prSet presAssocID="{534DC4FE-2BC8-BE44-9CE4-4CD1036E2064}" presName="rootConnector" presStyleLbl="node3" presStyleIdx="3" presStyleCnt="4"/>
      <dgm:spPr/>
    </dgm:pt>
    <dgm:pt modelId="{E3A90981-BA61-7347-9E2A-AEA7937AA950}" type="pres">
      <dgm:prSet presAssocID="{534DC4FE-2BC8-BE44-9CE4-4CD1036E2064}" presName="hierChild4" presStyleCnt="0"/>
      <dgm:spPr/>
    </dgm:pt>
    <dgm:pt modelId="{91F03594-BAF0-364A-BA3C-E9782B5C377F}" type="pres">
      <dgm:prSet presAssocID="{534DC4FE-2BC8-BE44-9CE4-4CD1036E2064}" presName="hierChild5" presStyleCnt="0"/>
      <dgm:spPr/>
    </dgm:pt>
    <dgm:pt modelId="{A40CF601-4972-D143-90D1-A89E0E48477C}" type="pres">
      <dgm:prSet presAssocID="{BF802B74-AED6-E94E-A1A9-DAE5C218F24C}" presName="hierChild7" presStyleCnt="0"/>
      <dgm:spPr/>
    </dgm:pt>
  </dgm:ptLst>
  <dgm:cxnLst>
    <dgm:cxn modelId="{85A4B10E-F92A-9E47-BA75-AFE7BFFD9C9F}" type="presOf" srcId="{CAD1FC8A-9A63-F24C-8219-F5EBBEF533FD}" destId="{7478CB42-E10F-7345-BDFA-499C29712C43}" srcOrd="0" destOrd="0" presId="urn:microsoft.com/office/officeart/2005/8/layout/orgChart1"/>
    <dgm:cxn modelId="{0B6EC51F-3394-644B-ACFF-643B2B8E7F56}" srcId="{8C0A58E9-6CBF-4247-8523-84F61AB319B1}" destId="{86093720-25EE-954A-8739-CAF70D670FE0}" srcOrd="0" destOrd="0" parTransId="{2BBF3DC1-A351-3844-9DC1-569988E1E249}" sibTransId="{0BBFC401-A738-8345-9B26-84F65092B2AE}"/>
    <dgm:cxn modelId="{A1E81F2A-2016-F14C-ABA4-8A7E9C03C998}" type="presOf" srcId="{86093720-25EE-954A-8739-CAF70D670FE0}" destId="{955A3346-2DE1-1D40-9B7F-3E071B66A7D4}" srcOrd="1" destOrd="0" presId="urn:microsoft.com/office/officeart/2005/8/layout/orgChart1"/>
    <dgm:cxn modelId="{BE2E7C31-5B91-614F-A795-2A2EA7FF3BFF}" type="presOf" srcId="{C45E9EC4-7E9B-AF42-92F7-AF0A35D276AE}" destId="{47F791D4-50DC-974B-9C0A-F0C9A6271B10}" srcOrd="0" destOrd="0" presId="urn:microsoft.com/office/officeart/2005/8/layout/orgChart1"/>
    <dgm:cxn modelId="{FBAEBD3C-0590-5C45-BF90-7A5FAE30570C}" type="presOf" srcId="{46E93214-FC33-E441-B843-F726AB283037}" destId="{23AF92AC-0943-0349-B865-6A4B35CC1228}" srcOrd="0" destOrd="0" presId="urn:microsoft.com/office/officeart/2005/8/layout/orgChart1"/>
    <dgm:cxn modelId="{A48B2A45-58B8-5D4A-BE50-055360FDE208}" srcId="{86093720-25EE-954A-8739-CAF70D670FE0}" destId="{CAD1FC8A-9A63-F24C-8219-F5EBBEF533FD}" srcOrd="1" destOrd="0" parTransId="{58FDAFB3-831E-4F4C-9FC3-C17AB89B2F4E}" sibTransId="{E9B276BC-2876-2A4F-99D7-EDFC2638C25F}"/>
    <dgm:cxn modelId="{B1181947-3CF4-9A48-8568-825A4CCA5C36}" type="presOf" srcId="{81D6C1B8-8746-154B-889A-0739622EB289}" destId="{4611DB10-9E3C-F345-954D-185A5B591876}" srcOrd="0" destOrd="0" presId="urn:microsoft.com/office/officeart/2005/8/layout/orgChart1"/>
    <dgm:cxn modelId="{87D48C47-A59B-0840-9594-0896510C727A}" type="presOf" srcId="{CF1FE02F-D37D-BE4B-9F49-4E62FEA2B082}" destId="{318E3D97-10BA-CE40-B9B5-B43B4EE89E18}" srcOrd="0" destOrd="0" presId="urn:microsoft.com/office/officeart/2005/8/layout/orgChart1"/>
    <dgm:cxn modelId="{1F391348-B0B1-7B49-B467-5AE8E7AC4743}" type="presOf" srcId="{F2B7A32C-A066-A44A-A4F4-D573FF7541BC}" destId="{6B99EF69-4ABD-7245-B78A-20D7121A0FFF}" srcOrd="1" destOrd="0" presId="urn:microsoft.com/office/officeart/2005/8/layout/orgChart1"/>
    <dgm:cxn modelId="{35B9C449-4C2E-1A4D-BFC7-A4A72904F536}" type="presOf" srcId="{86093720-25EE-954A-8739-CAF70D670FE0}" destId="{5FCA2323-A5B8-3A45-B85B-3E86301AB208}" srcOrd="0" destOrd="0" presId="urn:microsoft.com/office/officeart/2005/8/layout/orgChart1"/>
    <dgm:cxn modelId="{A8480E4D-E38B-CA4D-A203-C4D27AAD50FA}" type="presOf" srcId="{F8C3B1F7-A660-874A-AB6A-006F880A5D2E}" destId="{44C11AA2-633C-9A45-BF07-5A0C57FA8065}" srcOrd="0" destOrd="0" presId="urn:microsoft.com/office/officeart/2005/8/layout/orgChart1"/>
    <dgm:cxn modelId="{09CA8671-BAC4-C745-8529-21128E94C019}" type="presOf" srcId="{8C0A58E9-6CBF-4247-8523-84F61AB319B1}" destId="{9C844587-74B0-6740-8160-3A98F8763E1F}" srcOrd="0" destOrd="0" presId="urn:microsoft.com/office/officeart/2005/8/layout/orgChart1"/>
    <dgm:cxn modelId="{9D766572-6A39-C545-AA8D-99FE8FD11EEA}" type="presOf" srcId="{C45E9EC4-7E9B-AF42-92F7-AF0A35D276AE}" destId="{7113B009-4B9C-DC4B-BF36-1FA59C27D482}" srcOrd="1" destOrd="0" presId="urn:microsoft.com/office/officeart/2005/8/layout/orgChart1"/>
    <dgm:cxn modelId="{20514C53-98A4-2E4B-B147-A5FB2DF3C06C}" srcId="{8C0A58E9-6CBF-4247-8523-84F61AB319B1}" destId="{15756E45-319B-5C4D-8E3D-88F0A99EFADB}" srcOrd="4" destOrd="0" parTransId="{F8C3B1F7-A660-874A-AB6A-006F880A5D2E}" sibTransId="{77BDBF42-898B-5E4E-8AEC-813FF4C0D34B}"/>
    <dgm:cxn modelId="{9705FE54-4449-134B-AD6A-5D6F63BAB490}" type="presOf" srcId="{2BBF3DC1-A351-3844-9DC1-569988E1E249}" destId="{B511232D-4F99-DB4B-8689-F99ABE16C0D1}" srcOrd="0" destOrd="0" presId="urn:microsoft.com/office/officeart/2005/8/layout/orgChart1"/>
    <dgm:cxn modelId="{BD3B2855-3E56-A742-844E-C11A3B9CC469}" type="presOf" srcId="{534DC4FE-2BC8-BE44-9CE4-4CD1036E2064}" destId="{22655D2F-BAD2-854C-9C1D-F769D14581DC}" srcOrd="1" destOrd="0" presId="urn:microsoft.com/office/officeart/2005/8/layout/orgChart1"/>
    <dgm:cxn modelId="{ADA0D957-8585-5444-A2CA-5295A48F5E5A}" type="presOf" srcId="{924D9551-C5D2-2D4B-A9BC-A1003813A321}" destId="{6C679768-53FA-1D43-B7DF-C8FE3CA4A123}" srcOrd="0" destOrd="0" presId="urn:microsoft.com/office/officeart/2005/8/layout/orgChart1"/>
    <dgm:cxn modelId="{AFF8E979-8648-5D4C-A4F3-F9AA6556CBEB}" srcId="{86093720-25EE-954A-8739-CAF70D670FE0}" destId="{F2B7A32C-A066-A44A-A4F4-D573FF7541BC}" srcOrd="0" destOrd="0" parTransId="{46E93214-FC33-E441-B843-F726AB283037}" sibTransId="{9B0F6451-7B14-8D46-8E8E-F5B02C4747AC}"/>
    <dgm:cxn modelId="{F373298A-96EA-634A-968C-0D5EBC7D855D}" type="presOf" srcId="{F2B7A32C-A066-A44A-A4F4-D573FF7541BC}" destId="{FB1B66C5-ECE2-4742-AD8A-8CEA0B515B5C}" srcOrd="0" destOrd="0" presId="urn:microsoft.com/office/officeart/2005/8/layout/orgChart1"/>
    <dgm:cxn modelId="{EC3F5A8E-D1A7-1944-A198-9B6F64EFC9B8}" srcId="{8C0A58E9-6CBF-4247-8523-84F61AB319B1}" destId="{CF1FE02F-D37D-BE4B-9F49-4E62FEA2B082}" srcOrd="3" destOrd="0" parTransId="{5AE3633F-1AD1-2343-B469-DE7E5B219E9C}" sibTransId="{4424553E-1DB7-F541-B2F0-C928FC270E8A}"/>
    <dgm:cxn modelId="{8ED9CE99-F95E-124C-BE95-850670E8053F}" type="presOf" srcId="{3F30F544-0926-7D48-9240-6E2E6A56DB46}" destId="{31F0517D-DA6B-4341-8FA2-9229664A5EDD}" srcOrd="0" destOrd="0" presId="urn:microsoft.com/office/officeart/2005/8/layout/orgChart1"/>
    <dgm:cxn modelId="{8686179B-8D0D-A74D-BB11-3F3AEE54144F}" type="presOf" srcId="{BF802B74-AED6-E94E-A1A9-DAE5C218F24C}" destId="{71B7C63C-72F2-8849-A49C-EFB7AF50B9AF}" srcOrd="1" destOrd="0" presId="urn:microsoft.com/office/officeart/2005/8/layout/orgChart1"/>
    <dgm:cxn modelId="{1D3277A6-C3A9-8D4D-A342-F336B7045771}" type="presOf" srcId="{545ECFF4-30D0-E040-A00A-2EC4888F0964}" destId="{49F2FFC5-5DA3-2C4C-9F33-F77A9EA9043C}" srcOrd="0" destOrd="0" presId="urn:microsoft.com/office/officeart/2005/8/layout/orgChart1"/>
    <dgm:cxn modelId="{6AC0C4B1-B01F-994B-BCA2-76BFB69AC299}" type="presOf" srcId="{5AE3633F-1AD1-2343-B469-DE7E5B219E9C}" destId="{9D06C13A-A755-9048-B997-499C54DFB67B}" srcOrd="0" destOrd="0" presId="urn:microsoft.com/office/officeart/2005/8/layout/orgChart1"/>
    <dgm:cxn modelId="{5AC342B3-E12D-4A4F-A7F2-AA0AB4BB4D0B}" type="presOf" srcId="{CF1FE02F-D37D-BE4B-9F49-4E62FEA2B082}" destId="{8E746D1E-4257-8D43-B57C-69EB2C1D1F6B}" srcOrd="1" destOrd="0" presId="urn:microsoft.com/office/officeart/2005/8/layout/orgChart1"/>
    <dgm:cxn modelId="{36A05FB4-A61C-3B48-A061-82CAE9B58604}" srcId="{8C0A58E9-6CBF-4247-8523-84F61AB319B1}" destId="{C45E9EC4-7E9B-AF42-92F7-AF0A35D276AE}" srcOrd="1" destOrd="0" parTransId="{924D9551-C5D2-2D4B-A9BC-A1003813A321}" sibTransId="{1E82B84E-F6B8-6843-9712-A420C234224B}"/>
    <dgm:cxn modelId="{7106B5B8-32F2-F34F-B2DB-7A7831106C7F}" type="presOf" srcId="{534DC4FE-2BC8-BE44-9CE4-4CD1036E2064}" destId="{B0557481-11E6-4D4F-A4B6-9E90FBD59923}" srcOrd="0" destOrd="0" presId="urn:microsoft.com/office/officeart/2005/8/layout/orgChart1"/>
    <dgm:cxn modelId="{38D1BFB8-A30E-5E40-AE20-A5BA3806BE32}" srcId="{BF802B74-AED6-E94E-A1A9-DAE5C218F24C}" destId="{534DC4FE-2BC8-BE44-9CE4-4CD1036E2064}" srcOrd="1" destOrd="0" parTransId="{545ECFF4-30D0-E040-A00A-2EC4888F0964}" sibTransId="{F17C3B98-157B-044D-8B3B-01D6BE0642D8}"/>
    <dgm:cxn modelId="{024F38BD-CE75-C441-B913-8E5652D61450}" type="presOf" srcId="{3F30F544-0926-7D48-9240-6E2E6A56DB46}" destId="{C38740BE-E556-DE49-A066-FFE45F4395D4}" srcOrd="1" destOrd="0" presId="urn:microsoft.com/office/officeart/2005/8/layout/orgChart1"/>
    <dgm:cxn modelId="{A5AEFCC3-8BF7-9246-8C7B-E1DAABD354F3}" srcId="{81D6C1B8-8746-154B-889A-0739622EB289}" destId="{8C0A58E9-6CBF-4247-8523-84F61AB319B1}" srcOrd="0" destOrd="0" parTransId="{DB6D115A-9E3A-1B42-9506-DA44349F78CC}" sibTransId="{95A40790-4F85-3345-836D-82BA81983BD9}"/>
    <dgm:cxn modelId="{E64621C5-3952-A647-8D2D-A90652306B2B}" type="presOf" srcId="{8C0A58E9-6CBF-4247-8523-84F61AB319B1}" destId="{5AB83ABE-FF00-E145-87C6-9BCAE08822C6}" srcOrd="1" destOrd="0" presId="urn:microsoft.com/office/officeart/2005/8/layout/orgChart1"/>
    <dgm:cxn modelId="{28CC65C5-F9AE-DC4B-996F-0E20183076CC}" type="presOf" srcId="{F042A339-677F-1840-9A19-CC7B3407BF75}" destId="{E15973F8-ADBE-9F4F-A193-39E8DE6DC7CE}" srcOrd="0" destOrd="0" presId="urn:microsoft.com/office/officeart/2005/8/layout/orgChart1"/>
    <dgm:cxn modelId="{D73F23CC-99EB-B244-8763-A336020A6C6B}" type="presOf" srcId="{BF802B74-AED6-E94E-A1A9-DAE5C218F24C}" destId="{841F44AF-1149-524F-AAAD-ACAF685DF367}" srcOrd="0" destOrd="0" presId="urn:microsoft.com/office/officeart/2005/8/layout/orgChart1"/>
    <dgm:cxn modelId="{481C1FCE-EC24-6844-A93B-0D66367AE056}" type="presOf" srcId="{15756E45-319B-5C4D-8E3D-88F0A99EFADB}" destId="{A2DE0FC6-CE87-8745-BF4F-B63E55FF0C7A}" srcOrd="0" destOrd="0" presId="urn:microsoft.com/office/officeart/2005/8/layout/orgChart1"/>
    <dgm:cxn modelId="{ED7AD0D7-A362-9648-8B02-2715979FEE42}" type="presOf" srcId="{15756E45-319B-5C4D-8E3D-88F0A99EFADB}" destId="{9F8D5329-1328-A54D-8FE5-D353D1BFAD37}" srcOrd="1" destOrd="0" presId="urn:microsoft.com/office/officeart/2005/8/layout/orgChart1"/>
    <dgm:cxn modelId="{F0470BDE-3BD0-4F41-BCCF-D4C60922F144}" type="presOf" srcId="{144EE52A-049A-564A-9EFE-495ED1B6973D}" destId="{CB3CF651-FB82-004E-B6BA-575DC1BA4416}" srcOrd="0" destOrd="0" presId="urn:microsoft.com/office/officeart/2005/8/layout/orgChart1"/>
    <dgm:cxn modelId="{8A7294E1-0869-F443-81ED-E619C37895B2}" srcId="{8C0A58E9-6CBF-4247-8523-84F61AB319B1}" destId="{BF802B74-AED6-E94E-A1A9-DAE5C218F24C}" srcOrd="2" destOrd="0" parTransId="{F042A339-677F-1840-9A19-CC7B3407BF75}" sibTransId="{040B908C-5CD7-4E4A-87A8-9C5C68B3E51A}"/>
    <dgm:cxn modelId="{40F1E2EC-A9F9-FF40-8193-4C9CEBD0E443}" type="presOf" srcId="{CAD1FC8A-9A63-F24C-8219-F5EBBEF533FD}" destId="{BF4196B4-2FE9-8A4E-B45D-31A8F9C69CA2}" srcOrd="1" destOrd="0" presId="urn:microsoft.com/office/officeart/2005/8/layout/orgChart1"/>
    <dgm:cxn modelId="{012D3BF1-B4FD-DF42-BC93-EF28D80FC3E9}" srcId="{BF802B74-AED6-E94E-A1A9-DAE5C218F24C}" destId="{3F30F544-0926-7D48-9240-6E2E6A56DB46}" srcOrd="0" destOrd="0" parTransId="{144EE52A-049A-564A-9EFE-495ED1B6973D}" sibTransId="{0832B0DD-FC19-C34F-AE8D-FF9EBE7225ED}"/>
    <dgm:cxn modelId="{6970F7F8-4BE4-4E43-9C6A-B918C110EA3F}" type="presOf" srcId="{58FDAFB3-831E-4F4C-9FC3-C17AB89B2F4E}" destId="{43CC1F6D-A5D7-3347-B8DF-FB6C28C7F6F8}" srcOrd="0" destOrd="0" presId="urn:microsoft.com/office/officeart/2005/8/layout/orgChart1"/>
    <dgm:cxn modelId="{170513E4-4877-F947-A956-C94EC3E259F1}" type="presParOf" srcId="{4611DB10-9E3C-F345-954D-185A5B591876}" destId="{0D934220-4A26-ED46-B24B-AFCBA95F79C5}" srcOrd="0" destOrd="0" presId="urn:microsoft.com/office/officeart/2005/8/layout/orgChart1"/>
    <dgm:cxn modelId="{3E854A3A-0F07-A249-94EC-B20B87A7F75B}" type="presParOf" srcId="{0D934220-4A26-ED46-B24B-AFCBA95F79C5}" destId="{EA23BDE4-98D3-5F47-9833-8D0B00139122}" srcOrd="0" destOrd="0" presId="urn:microsoft.com/office/officeart/2005/8/layout/orgChart1"/>
    <dgm:cxn modelId="{A554D635-62BB-CD4A-AAEB-0248884467FE}" type="presParOf" srcId="{EA23BDE4-98D3-5F47-9833-8D0B00139122}" destId="{9C844587-74B0-6740-8160-3A98F8763E1F}" srcOrd="0" destOrd="0" presId="urn:microsoft.com/office/officeart/2005/8/layout/orgChart1"/>
    <dgm:cxn modelId="{A0E34D38-6E94-0F43-97D6-EC766F231B7A}" type="presParOf" srcId="{EA23BDE4-98D3-5F47-9833-8D0B00139122}" destId="{5AB83ABE-FF00-E145-87C6-9BCAE08822C6}" srcOrd="1" destOrd="0" presId="urn:microsoft.com/office/officeart/2005/8/layout/orgChart1"/>
    <dgm:cxn modelId="{058DA753-271D-6441-A080-9A2EBB6BF73B}" type="presParOf" srcId="{0D934220-4A26-ED46-B24B-AFCBA95F79C5}" destId="{EA73DDAA-50B1-9740-BC6F-664F7B5EE1FB}" srcOrd="1" destOrd="0" presId="urn:microsoft.com/office/officeart/2005/8/layout/orgChart1"/>
    <dgm:cxn modelId="{FCAFADC5-C4FF-C843-A659-2858C867DE33}" type="presParOf" srcId="{EA73DDAA-50B1-9740-BC6F-664F7B5EE1FB}" destId="{9D06C13A-A755-9048-B997-499C54DFB67B}" srcOrd="0" destOrd="0" presId="urn:microsoft.com/office/officeart/2005/8/layout/orgChart1"/>
    <dgm:cxn modelId="{8E58F179-5334-E845-B6D5-DD2C7EF20A91}" type="presParOf" srcId="{EA73DDAA-50B1-9740-BC6F-664F7B5EE1FB}" destId="{4DCA1864-C507-2842-857D-3E1F3E083403}" srcOrd="1" destOrd="0" presId="urn:microsoft.com/office/officeart/2005/8/layout/orgChart1"/>
    <dgm:cxn modelId="{014408F7-48D5-4841-AC73-B1C395F79123}" type="presParOf" srcId="{4DCA1864-C507-2842-857D-3E1F3E083403}" destId="{10B581D2-7DCC-1740-A5C6-76AB1D037778}" srcOrd="0" destOrd="0" presId="urn:microsoft.com/office/officeart/2005/8/layout/orgChart1"/>
    <dgm:cxn modelId="{5DF9D3BF-4F11-444B-AC87-4B51A66C57DF}" type="presParOf" srcId="{10B581D2-7DCC-1740-A5C6-76AB1D037778}" destId="{318E3D97-10BA-CE40-B9B5-B43B4EE89E18}" srcOrd="0" destOrd="0" presId="urn:microsoft.com/office/officeart/2005/8/layout/orgChart1"/>
    <dgm:cxn modelId="{D19014D0-B4A2-DC4C-99D2-9954BE2BB07D}" type="presParOf" srcId="{10B581D2-7DCC-1740-A5C6-76AB1D037778}" destId="{8E746D1E-4257-8D43-B57C-69EB2C1D1F6B}" srcOrd="1" destOrd="0" presId="urn:microsoft.com/office/officeart/2005/8/layout/orgChart1"/>
    <dgm:cxn modelId="{3C5E660F-24CA-B54C-AD9F-EC52569181DC}" type="presParOf" srcId="{4DCA1864-C507-2842-857D-3E1F3E083403}" destId="{0CB42501-B5E0-8F42-A007-83196F75DDCE}" srcOrd="1" destOrd="0" presId="urn:microsoft.com/office/officeart/2005/8/layout/orgChart1"/>
    <dgm:cxn modelId="{83CD77C7-C662-7148-BA17-F81DA9561349}" type="presParOf" srcId="{4DCA1864-C507-2842-857D-3E1F3E083403}" destId="{DD79E7FF-C65C-A543-8829-28F9D6192DD3}" srcOrd="2" destOrd="0" presId="urn:microsoft.com/office/officeart/2005/8/layout/orgChart1"/>
    <dgm:cxn modelId="{EEB62233-2F26-014A-8B7A-F9DFA936EF88}" type="presParOf" srcId="{EA73DDAA-50B1-9740-BC6F-664F7B5EE1FB}" destId="{44C11AA2-633C-9A45-BF07-5A0C57FA8065}" srcOrd="2" destOrd="0" presId="urn:microsoft.com/office/officeart/2005/8/layout/orgChart1"/>
    <dgm:cxn modelId="{41E569F2-AE37-114D-AB6E-D4593B62F952}" type="presParOf" srcId="{EA73DDAA-50B1-9740-BC6F-664F7B5EE1FB}" destId="{A905ECBB-353B-8640-A828-A313EE4A120F}" srcOrd="3" destOrd="0" presId="urn:microsoft.com/office/officeart/2005/8/layout/orgChart1"/>
    <dgm:cxn modelId="{7273265B-7325-F940-92AA-1791FE77098A}" type="presParOf" srcId="{A905ECBB-353B-8640-A828-A313EE4A120F}" destId="{6493CEAE-EA6A-FC40-ACFD-F35268EE7645}" srcOrd="0" destOrd="0" presId="urn:microsoft.com/office/officeart/2005/8/layout/orgChart1"/>
    <dgm:cxn modelId="{60C23715-2986-7147-BF11-B1E6C9DFF69E}" type="presParOf" srcId="{6493CEAE-EA6A-FC40-ACFD-F35268EE7645}" destId="{A2DE0FC6-CE87-8745-BF4F-B63E55FF0C7A}" srcOrd="0" destOrd="0" presId="urn:microsoft.com/office/officeart/2005/8/layout/orgChart1"/>
    <dgm:cxn modelId="{D6C9F821-91B9-9D4C-B8C8-7DDE5B734BDD}" type="presParOf" srcId="{6493CEAE-EA6A-FC40-ACFD-F35268EE7645}" destId="{9F8D5329-1328-A54D-8FE5-D353D1BFAD37}" srcOrd="1" destOrd="0" presId="urn:microsoft.com/office/officeart/2005/8/layout/orgChart1"/>
    <dgm:cxn modelId="{A1B24075-6B6C-7346-A036-2350738D2BE9}" type="presParOf" srcId="{A905ECBB-353B-8640-A828-A313EE4A120F}" destId="{B9D6CFC9-F7B3-D14E-9459-37E5A07F9997}" srcOrd="1" destOrd="0" presId="urn:microsoft.com/office/officeart/2005/8/layout/orgChart1"/>
    <dgm:cxn modelId="{2965C946-6150-E743-9E7E-2B91B1B6F3BD}" type="presParOf" srcId="{A905ECBB-353B-8640-A828-A313EE4A120F}" destId="{7DA5D381-D499-E545-A0CE-6C17FABFA66D}" srcOrd="2" destOrd="0" presId="urn:microsoft.com/office/officeart/2005/8/layout/orgChart1"/>
    <dgm:cxn modelId="{F2FCDC05-A930-9B49-8DDF-FAC3A6744702}" type="presParOf" srcId="{0D934220-4A26-ED46-B24B-AFCBA95F79C5}" destId="{EA19AE96-F2D5-8841-8EB8-364370336941}" srcOrd="2" destOrd="0" presId="urn:microsoft.com/office/officeart/2005/8/layout/orgChart1"/>
    <dgm:cxn modelId="{5AA39781-736C-D94F-B724-11EBDD3108E3}" type="presParOf" srcId="{EA19AE96-F2D5-8841-8EB8-364370336941}" destId="{B511232D-4F99-DB4B-8689-F99ABE16C0D1}" srcOrd="0" destOrd="0" presId="urn:microsoft.com/office/officeart/2005/8/layout/orgChart1"/>
    <dgm:cxn modelId="{24F20208-5666-624D-BA2C-7299A19E4963}" type="presParOf" srcId="{EA19AE96-F2D5-8841-8EB8-364370336941}" destId="{6DEF9D81-A45B-1A43-BB5A-BB93A8EC34EE}" srcOrd="1" destOrd="0" presId="urn:microsoft.com/office/officeart/2005/8/layout/orgChart1"/>
    <dgm:cxn modelId="{C3749B54-E707-FE4D-A4DD-F906EA440EB2}" type="presParOf" srcId="{6DEF9D81-A45B-1A43-BB5A-BB93A8EC34EE}" destId="{BBBC303F-BF10-2744-B6B4-B56636881425}" srcOrd="0" destOrd="0" presId="urn:microsoft.com/office/officeart/2005/8/layout/orgChart1"/>
    <dgm:cxn modelId="{2105EAE9-04F7-EC47-9CB6-CD37BF16F688}" type="presParOf" srcId="{BBBC303F-BF10-2744-B6B4-B56636881425}" destId="{5FCA2323-A5B8-3A45-B85B-3E86301AB208}" srcOrd="0" destOrd="0" presId="urn:microsoft.com/office/officeart/2005/8/layout/orgChart1"/>
    <dgm:cxn modelId="{016C3392-8195-4140-9CF3-2FA7859C4F4E}" type="presParOf" srcId="{BBBC303F-BF10-2744-B6B4-B56636881425}" destId="{955A3346-2DE1-1D40-9B7F-3E071B66A7D4}" srcOrd="1" destOrd="0" presId="urn:microsoft.com/office/officeart/2005/8/layout/orgChart1"/>
    <dgm:cxn modelId="{440784CA-2542-DA41-BC98-0E7049DB8606}" type="presParOf" srcId="{6DEF9D81-A45B-1A43-BB5A-BB93A8EC34EE}" destId="{DB47A83F-E8D8-6248-9DC9-E4B18CB71D4B}" srcOrd="1" destOrd="0" presId="urn:microsoft.com/office/officeart/2005/8/layout/orgChart1"/>
    <dgm:cxn modelId="{614CFE20-D8B9-FE47-B9C7-C73FF0114500}" type="presParOf" srcId="{DB47A83F-E8D8-6248-9DC9-E4B18CB71D4B}" destId="{23AF92AC-0943-0349-B865-6A4B35CC1228}" srcOrd="0" destOrd="0" presId="urn:microsoft.com/office/officeart/2005/8/layout/orgChart1"/>
    <dgm:cxn modelId="{420E532C-64C3-0044-9D4F-934264B9BE13}" type="presParOf" srcId="{DB47A83F-E8D8-6248-9DC9-E4B18CB71D4B}" destId="{53A97E68-2680-DA44-9E65-12C26C55C472}" srcOrd="1" destOrd="0" presId="urn:microsoft.com/office/officeart/2005/8/layout/orgChart1"/>
    <dgm:cxn modelId="{4C7BE646-BF52-EC48-AF21-CC0562A74F25}" type="presParOf" srcId="{53A97E68-2680-DA44-9E65-12C26C55C472}" destId="{711CC90D-C5B3-3D46-A102-A9E0A007671F}" srcOrd="0" destOrd="0" presId="urn:microsoft.com/office/officeart/2005/8/layout/orgChart1"/>
    <dgm:cxn modelId="{0535B039-D410-9643-B80A-9456976A9F9F}" type="presParOf" srcId="{711CC90D-C5B3-3D46-A102-A9E0A007671F}" destId="{FB1B66C5-ECE2-4742-AD8A-8CEA0B515B5C}" srcOrd="0" destOrd="0" presId="urn:microsoft.com/office/officeart/2005/8/layout/orgChart1"/>
    <dgm:cxn modelId="{91B85C47-452F-C843-AEBC-2D03332FB3DD}" type="presParOf" srcId="{711CC90D-C5B3-3D46-A102-A9E0A007671F}" destId="{6B99EF69-4ABD-7245-B78A-20D7121A0FFF}" srcOrd="1" destOrd="0" presId="urn:microsoft.com/office/officeart/2005/8/layout/orgChart1"/>
    <dgm:cxn modelId="{6B4F20C0-80CE-334B-8027-A6236B210388}" type="presParOf" srcId="{53A97E68-2680-DA44-9E65-12C26C55C472}" destId="{F2E38571-2D7B-6847-9CAF-E5B40D2D09F6}" srcOrd="1" destOrd="0" presId="urn:microsoft.com/office/officeart/2005/8/layout/orgChart1"/>
    <dgm:cxn modelId="{88A94547-87E1-3049-8DBB-BB8157A64490}" type="presParOf" srcId="{53A97E68-2680-DA44-9E65-12C26C55C472}" destId="{6C3E014B-7ABB-A746-B0BA-E0CC4823CA15}" srcOrd="2" destOrd="0" presId="urn:microsoft.com/office/officeart/2005/8/layout/orgChart1"/>
    <dgm:cxn modelId="{F0D130D7-E092-4F41-9361-78F8A88E8E67}" type="presParOf" srcId="{DB47A83F-E8D8-6248-9DC9-E4B18CB71D4B}" destId="{43CC1F6D-A5D7-3347-B8DF-FB6C28C7F6F8}" srcOrd="2" destOrd="0" presId="urn:microsoft.com/office/officeart/2005/8/layout/orgChart1"/>
    <dgm:cxn modelId="{B3CD0F56-B470-7D4D-910F-B8AF7EEE5D34}" type="presParOf" srcId="{DB47A83F-E8D8-6248-9DC9-E4B18CB71D4B}" destId="{CE11106A-2581-874C-BD38-3E4BD78673AE}" srcOrd="3" destOrd="0" presId="urn:microsoft.com/office/officeart/2005/8/layout/orgChart1"/>
    <dgm:cxn modelId="{7D4D54B3-591E-5D41-AD9E-3028D0394FE5}" type="presParOf" srcId="{CE11106A-2581-874C-BD38-3E4BD78673AE}" destId="{BA71E78F-8295-9C4B-8BD1-64D31C5D2560}" srcOrd="0" destOrd="0" presId="urn:microsoft.com/office/officeart/2005/8/layout/orgChart1"/>
    <dgm:cxn modelId="{0624BCDF-BCAA-564C-A107-64344C83C734}" type="presParOf" srcId="{BA71E78F-8295-9C4B-8BD1-64D31C5D2560}" destId="{7478CB42-E10F-7345-BDFA-499C29712C43}" srcOrd="0" destOrd="0" presId="urn:microsoft.com/office/officeart/2005/8/layout/orgChart1"/>
    <dgm:cxn modelId="{8AEDD50B-4064-3B4C-82BE-630C936D267E}" type="presParOf" srcId="{BA71E78F-8295-9C4B-8BD1-64D31C5D2560}" destId="{BF4196B4-2FE9-8A4E-B45D-31A8F9C69CA2}" srcOrd="1" destOrd="0" presId="urn:microsoft.com/office/officeart/2005/8/layout/orgChart1"/>
    <dgm:cxn modelId="{BDB8534C-ED2E-1B4D-9EDA-D497422C58DE}" type="presParOf" srcId="{CE11106A-2581-874C-BD38-3E4BD78673AE}" destId="{1B0C15F1-771A-A541-A2AD-6A16E02F873C}" srcOrd="1" destOrd="0" presId="urn:microsoft.com/office/officeart/2005/8/layout/orgChart1"/>
    <dgm:cxn modelId="{88556BC1-FF48-8245-B26D-86BAC4314447}" type="presParOf" srcId="{CE11106A-2581-874C-BD38-3E4BD78673AE}" destId="{54F6B1FD-7321-BC48-B049-1F772442E791}" srcOrd="2" destOrd="0" presId="urn:microsoft.com/office/officeart/2005/8/layout/orgChart1"/>
    <dgm:cxn modelId="{BA1A4F50-ACE3-2347-9D92-DB3E5FB66D6A}" type="presParOf" srcId="{6DEF9D81-A45B-1A43-BB5A-BB93A8EC34EE}" destId="{EA7A7E27-CB16-5849-9181-D0B6B4A35C42}" srcOrd="2" destOrd="0" presId="urn:microsoft.com/office/officeart/2005/8/layout/orgChart1"/>
    <dgm:cxn modelId="{072F004C-F6CD-CE47-B1BB-F47D604F9908}" type="presParOf" srcId="{EA19AE96-F2D5-8841-8EB8-364370336941}" destId="{6C679768-53FA-1D43-B7DF-C8FE3CA4A123}" srcOrd="2" destOrd="0" presId="urn:microsoft.com/office/officeart/2005/8/layout/orgChart1"/>
    <dgm:cxn modelId="{11E15476-F2D9-5E47-A02F-92152462645D}" type="presParOf" srcId="{EA19AE96-F2D5-8841-8EB8-364370336941}" destId="{DB2C97A1-4037-1247-815A-1429F9EAA58A}" srcOrd="3" destOrd="0" presId="urn:microsoft.com/office/officeart/2005/8/layout/orgChart1"/>
    <dgm:cxn modelId="{E0B4323C-9EAD-B243-ABA1-51613619059B}" type="presParOf" srcId="{DB2C97A1-4037-1247-815A-1429F9EAA58A}" destId="{E05C4406-C879-A74E-8636-C767D238D9C2}" srcOrd="0" destOrd="0" presId="urn:microsoft.com/office/officeart/2005/8/layout/orgChart1"/>
    <dgm:cxn modelId="{9B1A7A5E-79AF-2D48-998D-DABE073F8D59}" type="presParOf" srcId="{E05C4406-C879-A74E-8636-C767D238D9C2}" destId="{47F791D4-50DC-974B-9C0A-F0C9A6271B10}" srcOrd="0" destOrd="0" presId="urn:microsoft.com/office/officeart/2005/8/layout/orgChart1"/>
    <dgm:cxn modelId="{527EA753-E723-A947-859E-20152FFF8D38}" type="presParOf" srcId="{E05C4406-C879-A74E-8636-C767D238D9C2}" destId="{7113B009-4B9C-DC4B-BF36-1FA59C27D482}" srcOrd="1" destOrd="0" presId="urn:microsoft.com/office/officeart/2005/8/layout/orgChart1"/>
    <dgm:cxn modelId="{3E697754-C9F2-6442-94D3-6DBAA0E06C25}" type="presParOf" srcId="{DB2C97A1-4037-1247-815A-1429F9EAA58A}" destId="{CE545515-1514-3041-8CD8-19A9307242D3}" srcOrd="1" destOrd="0" presId="urn:microsoft.com/office/officeart/2005/8/layout/orgChart1"/>
    <dgm:cxn modelId="{AEC1B4C5-9404-7A4D-BA19-EDE2F22E3FA1}" type="presParOf" srcId="{DB2C97A1-4037-1247-815A-1429F9EAA58A}" destId="{0FFE8E85-5EF7-D648-A220-8F40F22099F2}" srcOrd="2" destOrd="0" presId="urn:microsoft.com/office/officeart/2005/8/layout/orgChart1"/>
    <dgm:cxn modelId="{57ACDF7E-7744-844F-B6F3-4AAE84CCA406}" type="presParOf" srcId="{EA19AE96-F2D5-8841-8EB8-364370336941}" destId="{E15973F8-ADBE-9F4F-A193-39E8DE6DC7CE}" srcOrd="4" destOrd="0" presId="urn:microsoft.com/office/officeart/2005/8/layout/orgChart1"/>
    <dgm:cxn modelId="{0D2C7633-FB37-704C-943B-94DAD5019F31}" type="presParOf" srcId="{EA19AE96-F2D5-8841-8EB8-364370336941}" destId="{2883B7EF-79F0-CE4C-A486-17966D679CD7}" srcOrd="5" destOrd="0" presId="urn:microsoft.com/office/officeart/2005/8/layout/orgChart1"/>
    <dgm:cxn modelId="{760AD65A-6B48-2E46-8B98-81D61CCB077C}" type="presParOf" srcId="{2883B7EF-79F0-CE4C-A486-17966D679CD7}" destId="{329F3FFF-743F-0F4F-B70D-E95B6076A5FA}" srcOrd="0" destOrd="0" presId="urn:microsoft.com/office/officeart/2005/8/layout/orgChart1"/>
    <dgm:cxn modelId="{A560399C-39B9-5B42-89B1-1EBCFDE3063E}" type="presParOf" srcId="{329F3FFF-743F-0F4F-B70D-E95B6076A5FA}" destId="{841F44AF-1149-524F-AAAD-ACAF685DF367}" srcOrd="0" destOrd="0" presId="urn:microsoft.com/office/officeart/2005/8/layout/orgChart1"/>
    <dgm:cxn modelId="{DF6DDBFA-FE4C-6244-890A-D6F31A7C71F4}" type="presParOf" srcId="{329F3FFF-743F-0F4F-B70D-E95B6076A5FA}" destId="{71B7C63C-72F2-8849-A49C-EFB7AF50B9AF}" srcOrd="1" destOrd="0" presId="urn:microsoft.com/office/officeart/2005/8/layout/orgChart1"/>
    <dgm:cxn modelId="{2123BA5C-C918-D446-A4BE-6E1D6F5F0D62}" type="presParOf" srcId="{2883B7EF-79F0-CE4C-A486-17966D679CD7}" destId="{FEACCD2A-3B41-CB4B-8CF4-078C9E81042A}" srcOrd="1" destOrd="0" presId="urn:microsoft.com/office/officeart/2005/8/layout/orgChart1"/>
    <dgm:cxn modelId="{A71B94ED-ABED-8240-8D0A-B87637D32A05}" type="presParOf" srcId="{FEACCD2A-3B41-CB4B-8CF4-078C9E81042A}" destId="{CB3CF651-FB82-004E-B6BA-575DC1BA4416}" srcOrd="0" destOrd="0" presId="urn:microsoft.com/office/officeart/2005/8/layout/orgChart1"/>
    <dgm:cxn modelId="{F3790679-B118-C14A-BE6D-E319995319B7}" type="presParOf" srcId="{FEACCD2A-3B41-CB4B-8CF4-078C9E81042A}" destId="{3DB03ED8-96EA-AC40-9BB3-4D220EDE9C1C}" srcOrd="1" destOrd="0" presId="urn:microsoft.com/office/officeart/2005/8/layout/orgChart1"/>
    <dgm:cxn modelId="{B21C4757-D00D-9D4C-8D6D-CA52ABC81DA3}" type="presParOf" srcId="{3DB03ED8-96EA-AC40-9BB3-4D220EDE9C1C}" destId="{C658A390-7D22-C645-BC69-FC0B3E067F34}" srcOrd="0" destOrd="0" presId="urn:microsoft.com/office/officeart/2005/8/layout/orgChart1"/>
    <dgm:cxn modelId="{305FE857-14D4-1C4F-89D9-2485B9863728}" type="presParOf" srcId="{C658A390-7D22-C645-BC69-FC0B3E067F34}" destId="{31F0517D-DA6B-4341-8FA2-9229664A5EDD}" srcOrd="0" destOrd="0" presId="urn:microsoft.com/office/officeart/2005/8/layout/orgChart1"/>
    <dgm:cxn modelId="{F72C8F03-C59F-D144-A1D1-5E0576D7857F}" type="presParOf" srcId="{C658A390-7D22-C645-BC69-FC0B3E067F34}" destId="{C38740BE-E556-DE49-A066-FFE45F4395D4}" srcOrd="1" destOrd="0" presId="urn:microsoft.com/office/officeart/2005/8/layout/orgChart1"/>
    <dgm:cxn modelId="{80239377-26D2-6045-B25E-43998E104869}" type="presParOf" srcId="{3DB03ED8-96EA-AC40-9BB3-4D220EDE9C1C}" destId="{4E2A749F-387C-D74F-BB68-F4180461399B}" srcOrd="1" destOrd="0" presId="urn:microsoft.com/office/officeart/2005/8/layout/orgChart1"/>
    <dgm:cxn modelId="{ECE5ABA7-4AA5-114D-9E67-0E9782408E55}" type="presParOf" srcId="{3DB03ED8-96EA-AC40-9BB3-4D220EDE9C1C}" destId="{39C186F5-FC54-344B-B64F-1AE38002B0E0}" srcOrd="2" destOrd="0" presId="urn:microsoft.com/office/officeart/2005/8/layout/orgChart1"/>
    <dgm:cxn modelId="{81F94565-8A9B-2446-BBCD-0F044C1302CA}" type="presParOf" srcId="{FEACCD2A-3B41-CB4B-8CF4-078C9E81042A}" destId="{49F2FFC5-5DA3-2C4C-9F33-F77A9EA9043C}" srcOrd="2" destOrd="0" presId="urn:microsoft.com/office/officeart/2005/8/layout/orgChart1"/>
    <dgm:cxn modelId="{ECA27BDF-075F-434D-B859-E7D8B6013287}" type="presParOf" srcId="{FEACCD2A-3B41-CB4B-8CF4-078C9E81042A}" destId="{47423C28-2CF2-814D-AEDA-63D6774FC7AA}" srcOrd="3" destOrd="0" presId="urn:microsoft.com/office/officeart/2005/8/layout/orgChart1"/>
    <dgm:cxn modelId="{68EB6BD8-DB54-2C4E-9930-5FBBB3BA4114}" type="presParOf" srcId="{47423C28-2CF2-814D-AEDA-63D6774FC7AA}" destId="{1F3EEEB7-16E3-0C4D-9819-534A43671E39}" srcOrd="0" destOrd="0" presId="urn:microsoft.com/office/officeart/2005/8/layout/orgChart1"/>
    <dgm:cxn modelId="{F1BDE9E0-1771-1B46-93A6-BCC18BEBBB0E}" type="presParOf" srcId="{1F3EEEB7-16E3-0C4D-9819-534A43671E39}" destId="{B0557481-11E6-4D4F-A4B6-9E90FBD59923}" srcOrd="0" destOrd="0" presId="urn:microsoft.com/office/officeart/2005/8/layout/orgChart1"/>
    <dgm:cxn modelId="{9DB1180A-4686-F945-80A0-D3C5CC9D38BA}" type="presParOf" srcId="{1F3EEEB7-16E3-0C4D-9819-534A43671E39}" destId="{22655D2F-BAD2-854C-9C1D-F769D14581DC}" srcOrd="1" destOrd="0" presId="urn:microsoft.com/office/officeart/2005/8/layout/orgChart1"/>
    <dgm:cxn modelId="{3075A13D-9910-EB49-BDD9-6B3816AB6B8F}" type="presParOf" srcId="{47423C28-2CF2-814D-AEDA-63D6774FC7AA}" destId="{E3A90981-BA61-7347-9E2A-AEA7937AA950}" srcOrd="1" destOrd="0" presId="urn:microsoft.com/office/officeart/2005/8/layout/orgChart1"/>
    <dgm:cxn modelId="{42F031A3-0BE4-FF47-9E8D-59E52DAEA651}" type="presParOf" srcId="{47423C28-2CF2-814D-AEDA-63D6774FC7AA}" destId="{91F03594-BAF0-364A-BA3C-E9782B5C377F}" srcOrd="2" destOrd="0" presId="urn:microsoft.com/office/officeart/2005/8/layout/orgChart1"/>
    <dgm:cxn modelId="{45BC6095-D829-7143-AC3A-1AC2C4AC92BF}" type="presParOf" srcId="{2883B7EF-79F0-CE4C-A486-17966D679CD7}" destId="{A40CF601-4972-D143-90D1-A89E0E4847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9A68D-1AEC-6443-B1FB-8851339785EB}">
      <dsp:nvSpPr>
        <dsp:cNvPr id="0" name=""/>
        <dsp:cNvSpPr/>
      </dsp:nvSpPr>
      <dsp:spPr>
        <a:xfrm>
          <a:off x="3658404" y="1108"/>
          <a:ext cx="3347250"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a:t>Hodnoty (</a:t>
          </a:r>
          <a:r>
            <a:rPr lang="en-GB" sz="2400" kern="1200"/>
            <a:t>tradice, kultura, emancipac</a:t>
          </a:r>
          <a:r>
            <a:rPr lang="en-GB" sz="3200" kern="1200"/>
            <a:t>e</a:t>
          </a:r>
          <a:r>
            <a:rPr lang="en-GB" sz="3000" kern="1200"/>
            <a:t>)</a:t>
          </a:r>
        </a:p>
      </dsp:txBody>
      <dsp:txXfrm>
        <a:off x="4148597" y="277822"/>
        <a:ext cx="2366864" cy="1336093"/>
      </dsp:txXfrm>
    </dsp:sp>
    <dsp:sp modelId="{03121794-D501-6A4A-AFE6-AF4B19BD5BFC}">
      <dsp:nvSpPr>
        <dsp:cNvPr id="0" name=""/>
        <dsp:cNvSpPr/>
      </dsp:nvSpPr>
      <dsp:spPr>
        <a:xfrm rot="2369236">
          <a:off x="6401572" y="1755247"/>
          <a:ext cx="599471"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6422095" y="1825609"/>
        <a:ext cx="419630" cy="382627"/>
      </dsp:txXfrm>
    </dsp:sp>
    <dsp:sp modelId="{F7FAF18F-C8B0-FD40-A131-7165C8430773}">
      <dsp:nvSpPr>
        <dsp:cNvPr id="0" name=""/>
        <dsp:cNvSpPr/>
      </dsp:nvSpPr>
      <dsp:spPr>
        <a:xfrm>
          <a:off x="6331832" y="2294463"/>
          <a:ext cx="3567039"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GB" sz="2200" kern="1200"/>
        </a:p>
      </dsp:txBody>
      <dsp:txXfrm>
        <a:off x="6854213" y="2571177"/>
        <a:ext cx="2522277" cy="1336093"/>
      </dsp:txXfrm>
    </dsp:sp>
    <dsp:sp modelId="{77A163B5-0253-E14E-8258-67C9EB851E33}">
      <dsp:nvSpPr>
        <dsp:cNvPr id="0" name=""/>
        <dsp:cNvSpPr/>
      </dsp:nvSpPr>
      <dsp:spPr>
        <a:xfrm rot="10732122">
          <a:off x="5329069" y="2968382"/>
          <a:ext cx="709583"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rot="10800000">
        <a:off x="5520364" y="3094036"/>
        <a:ext cx="518269" cy="382627"/>
      </dsp:txXfrm>
    </dsp:sp>
    <dsp:sp modelId="{E017956F-D9BA-7A43-9222-E69CF600C7C4}">
      <dsp:nvSpPr>
        <dsp:cNvPr id="0" name=""/>
        <dsp:cNvSpPr/>
      </dsp:nvSpPr>
      <dsp:spPr>
        <a:xfrm>
          <a:off x="1132108" y="2394212"/>
          <a:ext cx="3863958"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1697972" y="2670926"/>
        <a:ext cx="2732230" cy="1336093"/>
      </dsp:txXfrm>
    </dsp:sp>
    <dsp:sp modelId="{10B71168-86B5-5444-88C4-EBC7E935A5C2}">
      <dsp:nvSpPr>
        <dsp:cNvPr id="0" name=""/>
        <dsp:cNvSpPr/>
      </dsp:nvSpPr>
      <dsp:spPr>
        <a:xfrm rot="18807708">
          <a:off x="3942888" y="1822037"/>
          <a:ext cx="513236"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966917" y="2005459"/>
        <a:ext cx="359265" cy="3826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 </a:t>
          </a:r>
        </a:p>
        <a:p>
          <a:pPr marL="0" lvl="0" indent="0" algn="ctr" defTabSz="622300">
            <a:lnSpc>
              <a:spcPct val="90000"/>
            </a:lnSpc>
            <a:spcBef>
              <a:spcPct val="0"/>
            </a:spcBef>
            <a:spcAft>
              <a:spcPct val="35000"/>
            </a:spcAft>
            <a:buNone/>
          </a:pPr>
          <a:endParaRPr lang="en-GB" sz="1400" kern="1200"/>
        </a:p>
      </dsp:txBody>
      <dsp:txXfrm>
        <a:off x="8663432" y="2606924"/>
        <a:ext cx="1852167" cy="71837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663432" y="2606924"/>
        <a:ext cx="1852167" cy="7183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8663432" y="2606924"/>
        <a:ext cx="1852167" cy="7183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 </a:t>
          </a:r>
        </a:p>
        <a:p>
          <a:pPr marL="0" lvl="0" indent="0" algn="ctr" defTabSz="622300">
            <a:lnSpc>
              <a:spcPct val="90000"/>
            </a:lnSpc>
            <a:spcBef>
              <a:spcPct val="0"/>
            </a:spcBef>
            <a:spcAft>
              <a:spcPct val="35000"/>
            </a:spcAft>
            <a:buNone/>
          </a:pPr>
          <a:endParaRPr lang="en-GB" sz="1400" kern="1200"/>
        </a:p>
      </dsp:txBody>
      <dsp:txXfrm>
        <a:off x="8663432" y="2606924"/>
        <a:ext cx="1852167" cy="7183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Civil society</a:t>
          </a:r>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choice</a:t>
          </a:r>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Civil society</a:t>
          </a:r>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choice</a:t>
          </a:r>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inconsistency</a:t>
          </a:r>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Civil society</a:t>
          </a:r>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choice</a:t>
          </a:r>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inconsistency</a:t>
          </a:r>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Civil society</a:t>
          </a:r>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choice</a:t>
          </a:r>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inconsistency</a:t>
          </a:r>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dependency</a:t>
          </a: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Civil society</a:t>
          </a:r>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Rights, entitlements</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9A68D-1AEC-6443-B1FB-8851339785EB}">
      <dsp:nvSpPr>
        <dsp:cNvPr id="0" name=""/>
        <dsp:cNvSpPr/>
      </dsp:nvSpPr>
      <dsp:spPr>
        <a:xfrm>
          <a:off x="3658404" y="1108"/>
          <a:ext cx="3347250"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Hodnoty (tradice, kultura, emancipace</a:t>
          </a:r>
          <a:r>
            <a:rPr lang="en-GB" sz="3000" kern="1200"/>
            <a:t>)</a:t>
          </a:r>
        </a:p>
      </dsp:txBody>
      <dsp:txXfrm>
        <a:off x="4148597" y="277822"/>
        <a:ext cx="2366864" cy="1336093"/>
      </dsp:txXfrm>
    </dsp:sp>
    <dsp:sp modelId="{03121794-D501-6A4A-AFE6-AF4B19BD5BFC}">
      <dsp:nvSpPr>
        <dsp:cNvPr id="0" name=""/>
        <dsp:cNvSpPr/>
      </dsp:nvSpPr>
      <dsp:spPr>
        <a:xfrm rot="2369236">
          <a:off x="6401572" y="1755247"/>
          <a:ext cx="599471"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6422095" y="1825609"/>
        <a:ext cx="419630" cy="382627"/>
      </dsp:txXfrm>
    </dsp:sp>
    <dsp:sp modelId="{F7FAF18F-C8B0-FD40-A131-7165C8430773}">
      <dsp:nvSpPr>
        <dsp:cNvPr id="0" name=""/>
        <dsp:cNvSpPr/>
      </dsp:nvSpPr>
      <dsp:spPr>
        <a:xfrm>
          <a:off x="6331832" y="2294463"/>
          <a:ext cx="3567039"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t>Ekonomika</a:t>
          </a:r>
        </a:p>
        <a:p>
          <a:pPr marL="0" lvl="0" indent="0" algn="ctr" defTabSz="1600200">
            <a:lnSpc>
              <a:spcPct val="90000"/>
            </a:lnSpc>
            <a:spcBef>
              <a:spcPct val="0"/>
            </a:spcBef>
            <a:spcAft>
              <a:spcPct val="35000"/>
            </a:spcAft>
            <a:buNone/>
          </a:pPr>
          <a:r>
            <a:rPr lang="en-GB" sz="3600" kern="1200"/>
            <a:t>Ekonomika</a:t>
          </a:r>
        </a:p>
        <a:p>
          <a:pPr marL="0" lvl="0" indent="0" algn="ctr" defTabSz="1600200">
            <a:lnSpc>
              <a:spcPct val="90000"/>
            </a:lnSpc>
            <a:spcBef>
              <a:spcPct val="0"/>
            </a:spcBef>
            <a:spcAft>
              <a:spcPct val="35000"/>
            </a:spcAft>
            <a:buNone/>
          </a:pPr>
          <a:r>
            <a:rPr lang="en-GB" sz="3200" kern="1200"/>
            <a:t>(zisk, mzdové náklady</a:t>
          </a:r>
          <a:r>
            <a:rPr lang="en-GB" sz="3600" kern="1200"/>
            <a:t>, konkurence)</a:t>
          </a:r>
          <a:endParaRPr lang="en-GB" sz="2200" kern="1200"/>
        </a:p>
      </dsp:txBody>
      <dsp:txXfrm>
        <a:off x="6854213" y="2571177"/>
        <a:ext cx="2522277" cy="1336093"/>
      </dsp:txXfrm>
    </dsp:sp>
    <dsp:sp modelId="{77A163B5-0253-E14E-8258-67C9EB851E33}">
      <dsp:nvSpPr>
        <dsp:cNvPr id="0" name=""/>
        <dsp:cNvSpPr/>
      </dsp:nvSpPr>
      <dsp:spPr>
        <a:xfrm rot="10732122">
          <a:off x="5329069" y="2968382"/>
          <a:ext cx="709583"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rot="10800000">
        <a:off x="5520364" y="3094036"/>
        <a:ext cx="518269" cy="382627"/>
      </dsp:txXfrm>
    </dsp:sp>
    <dsp:sp modelId="{E017956F-D9BA-7A43-9222-E69CF600C7C4}">
      <dsp:nvSpPr>
        <dsp:cNvPr id="0" name=""/>
        <dsp:cNvSpPr/>
      </dsp:nvSpPr>
      <dsp:spPr>
        <a:xfrm>
          <a:off x="1132108" y="2394212"/>
          <a:ext cx="3863958"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1697972" y="2670926"/>
        <a:ext cx="2732230" cy="1336093"/>
      </dsp:txXfrm>
    </dsp:sp>
    <dsp:sp modelId="{10B71168-86B5-5444-88C4-EBC7E935A5C2}">
      <dsp:nvSpPr>
        <dsp:cNvPr id="0" name=""/>
        <dsp:cNvSpPr/>
      </dsp:nvSpPr>
      <dsp:spPr>
        <a:xfrm rot="18807708">
          <a:off x="3942888" y="1822037"/>
          <a:ext cx="513236"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966917" y="2005459"/>
        <a:ext cx="359265" cy="38262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61658" cy="2596444"/>
        </a:xfrm>
        <a:custGeom>
          <a:avLst/>
          <a:gdLst/>
          <a:ahLst/>
          <a:cxnLst/>
          <a:rect l="0" t="0" r="0" b="0"/>
          <a:pathLst>
            <a:path>
              <a:moveTo>
                <a:pt x="0" y="0"/>
              </a:moveTo>
              <a:lnTo>
                <a:pt x="0" y="2549776"/>
              </a:lnTo>
              <a:lnTo>
                <a:pt x="1361658" y="2549776"/>
              </a:lnTo>
              <a:lnTo>
                <a:pt x="1361658"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choice</a:t>
          </a:r>
        </a:p>
      </dsp:txBody>
      <dsp:txXfrm>
        <a:off x="3677795" y="3957902"/>
        <a:ext cx="1538711" cy="778940"/>
      </dsp:txXfrm>
    </dsp:sp>
    <dsp:sp modelId="{A2DE0FC6-CE87-8745-BF4F-B63E55FF0C7A}">
      <dsp:nvSpPr>
        <dsp:cNvPr id="0" name=""/>
        <dsp:cNvSpPr/>
      </dsp:nvSpPr>
      <dsp:spPr>
        <a:xfrm>
          <a:off x="6054063" y="3956802"/>
          <a:ext cx="1433063" cy="780538"/>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C00000"/>
              </a:solidFill>
            </a:rPr>
            <a:t>Inconsistency ?!</a:t>
          </a:r>
        </a:p>
      </dsp:txBody>
      <dsp:txXfrm>
        <a:off x="6054063"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relationship</a:t>
          </a:r>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C00000"/>
              </a:solidFill>
            </a:rPr>
            <a:t>Dependency ?!</a:t>
          </a:r>
          <a:endParaRPr lang="en-GB" sz="900" kern="1200">
            <a:solidFill>
              <a:srgbClr val="C00000"/>
            </a:solidFill>
          </a:endParaRPr>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Civil society</a:t>
          </a:r>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public</a:t>
          </a:r>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solidFill>
          <a:schemeClr val="tx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solidFill>
                <a:srgbClr val="C00000"/>
              </a:solidFill>
            </a:rPr>
            <a:t>Rights, entitlements ??</a:t>
          </a:r>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impersonal, </a:t>
          </a:r>
        </a:p>
        <a:p>
          <a:pPr marL="0" lvl="0" indent="0" algn="ctr" defTabSz="622300">
            <a:lnSpc>
              <a:spcPct val="90000"/>
            </a:lnSpc>
            <a:spcBef>
              <a:spcPct val="0"/>
            </a:spcBef>
            <a:spcAft>
              <a:spcPct val="35000"/>
            </a:spcAft>
            <a:buNone/>
          </a:pPr>
          <a:r>
            <a:rPr lang="en-GB" sz="1400" kern="1200"/>
            <a:t>bureaucratic</a:t>
          </a:r>
        </a:p>
      </dsp:txBody>
      <dsp:txXfrm>
        <a:off x="8663432" y="2606924"/>
        <a:ext cx="1852167" cy="718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9A68D-1AEC-6443-B1FB-8851339785EB}">
      <dsp:nvSpPr>
        <dsp:cNvPr id="0" name=""/>
        <dsp:cNvSpPr/>
      </dsp:nvSpPr>
      <dsp:spPr>
        <a:xfrm>
          <a:off x="3658404" y="1108"/>
          <a:ext cx="3347250"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t>Hodnoty (tradice, kultura, emancipace</a:t>
          </a:r>
          <a:r>
            <a:rPr lang="en-GB" sz="2000" kern="1200"/>
            <a:t>)</a:t>
          </a:r>
        </a:p>
      </dsp:txBody>
      <dsp:txXfrm>
        <a:off x="4148597" y="277822"/>
        <a:ext cx="2366864" cy="1336093"/>
      </dsp:txXfrm>
    </dsp:sp>
    <dsp:sp modelId="{03121794-D501-6A4A-AFE6-AF4B19BD5BFC}">
      <dsp:nvSpPr>
        <dsp:cNvPr id="0" name=""/>
        <dsp:cNvSpPr/>
      </dsp:nvSpPr>
      <dsp:spPr>
        <a:xfrm rot="2369236">
          <a:off x="6401572" y="1755247"/>
          <a:ext cx="599471"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6422095" y="1825609"/>
        <a:ext cx="419630" cy="382627"/>
      </dsp:txXfrm>
    </dsp:sp>
    <dsp:sp modelId="{F7FAF18F-C8B0-FD40-A131-7165C8430773}">
      <dsp:nvSpPr>
        <dsp:cNvPr id="0" name=""/>
        <dsp:cNvSpPr/>
      </dsp:nvSpPr>
      <dsp:spPr>
        <a:xfrm>
          <a:off x="6331832" y="2294463"/>
          <a:ext cx="3567039"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t>Ekonomika</a:t>
          </a:r>
        </a:p>
        <a:p>
          <a:pPr marL="0" lvl="0" indent="0" algn="ctr" defTabSz="1600200">
            <a:lnSpc>
              <a:spcPct val="90000"/>
            </a:lnSpc>
            <a:spcBef>
              <a:spcPct val="0"/>
            </a:spcBef>
            <a:spcAft>
              <a:spcPct val="35000"/>
            </a:spcAft>
            <a:buNone/>
          </a:pPr>
          <a:r>
            <a:rPr lang="en-GB" sz="3600" kern="1200"/>
            <a:t>Ekonomika</a:t>
          </a:r>
        </a:p>
        <a:p>
          <a:pPr marL="0" lvl="0" indent="0" algn="ctr" defTabSz="1600200">
            <a:lnSpc>
              <a:spcPct val="90000"/>
            </a:lnSpc>
            <a:spcBef>
              <a:spcPct val="0"/>
            </a:spcBef>
            <a:spcAft>
              <a:spcPct val="35000"/>
            </a:spcAft>
            <a:buNone/>
          </a:pPr>
          <a:r>
            <a:rPr lang="en-GB" sz="3200" kern="1200"/>
            <a:t>(zisk, mzdové náklady</a:t>
          </a:r>
          <a:r>
            <a:rPr lang="en-GB" sz="3600" kern="1200"/>
            <a:t>, konkurence)</a:t>
          </a:r>
          <a:endParaRPr lang="en-GB" sz="2200" kern="1200"/>
        </a:p>
      </dsp:txBody>
      <dsp:txXfrm>
        <a:off x="6854213" y="2571177"/>
        <a:ext cx="2522277" cy="1336093"/>
      </dsp:txXfrm>
    </dsp:sp>
    <dsp:sp modelId="{77A163B5-0253-E14E-8258-67C9EB851E33}">
      <dsp:nvSpPr>
        <dsp:cNvPr id="0" name=""/>
        <dsp:cNvSpPr/>
      </dsp:nvSpPr>
      <dsp:spPr>
        <a:xfrm rot="10732122">
          <a:off x="5329069" y="2968382"/>
          <a:ext cx="709583"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rot="10800000">
        <a:off x="5520364" y="3094036"/>
        <a:ext cx="518269" cy="382627"/>
      </dsp:txXfrm>
    </dsp:sp>
    <dsp:sp modelId="{E017956F-D9BA-7A43-9222-E69CF600C7C4}">
      <dsp:nvSpPr>
        <dsp:cNvPr id="0" name=""/>
        <dsp:cNvSpPr/>
      </dsp:nvSpPr>
      <dsp:spPr>
        <a:xfrm>
          <a:off x="1132108" y="2394212"/>
          <a:ext cx="3863958"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Politika </a:t>
          </a:r>
          <a:endParaRPr lang="en-GB" sz="3000" kern="1200"/>
        </a:p>
        <a:p>
          <a:pPr marL="0" lvl="0" indent="0" algn="ctr" defTabSz="1778000">
            <a:lnSpc>
              <a:spcPct val="90000"/>
            </a:lnSpc>
            <a:spcBef>
              <a:spcPct val="0"/>
            </a:spcBef>
            <a:spcAft>
              <a:spcPct val="35000"/>
            </a:spcAft>
            <a:buNone/>
          </a:pPr>
          <a:r>
            <a:rPr lang="en-GB" sz="2400" kern="1200"/>
            <a:t>(spravedlnost, zájmové skupiny, moc) </a:t>
          </a:r>
          <a:endParaRPr lang="en-GB" sz="3000" kern="1200"/>
        </a:p>
      </dsp:txBody>
      <dsp:txXfrm>
        <a:off x="1697972" y="2670926"/>
        <a:ext cx="2732230" cy="1336093"/>
      </dsp:txXfrm>
    </dsp:sp>
    <dsp:sp modelId="{10B71168-86B5-5444-88C4-EBC7E935A5C2}">
      <dsp:nvSpPr>
        <dsp:cNvPr id="0" name=""/>
        <dsp:cNvSpPr/>
      </dsp:nvSpPr>
      <dsp:spPr>
        <a:xfrm rot="18807708">
          <a:off x="3942888" y="1822037"/>
          <a:ext cx="513236"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966917" y="2005459"/>
        <a:ext cx="359265" cy="382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9A68D-1AEC-6443-B1FB-8851339785EB}">
      <dsp:nvSpPr>
        <dsp:cNvPr id="0" name=""/>
        <dsp:cNvSpPr/>
      </dsp:nvSpPr>
      <dsp:spPr>
        <a:xfrm>
          <a:off x="3658404" y="1108"/>
          <a:ext cx="3347250"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t>civil society (incl. family)</a:t>
          </a:r>
          <a:endParaRPr lang="en-GB" sz="2800" kern="1200"/>
        </a:p>
      </dsp:txBody>
      <dsp:txXfrm>
        <a:off x="4148597" y="277822"/>
        <a:ext cx="2366864" cy="1336093"/>
      </dsp:txXfrm>
    </dsp:sp>
    <dsp:sp modelId="{03121794-D501-6A4A-AFE6-AF4B19BD5BFC}">
      <dsp:nvSpPr>
        <dsp:cNvPr id="0" name=""/>
        <dsp:cNvSpPr/>
      </dsp:nvSpPr>
      <dsp:spPr>
        <a:xfrm rot="2369236">
          <a:off x="6401572" y="1755247"/>
          <a:ext cx="599471"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6422095" y="1825609"/>
        <a:ext cx="419630" cy="382627"/>
      </dsp:txXfrm>
    </dsp:sp>
    <dsp:sp modelId="{F7FAF18F-C8B0-FD40-A131-7165C8430773}">
      <dsp:nvSpPr>
        <dsp:cNvPr id="0" name=""/>
        <dsp:cNvSpPr/>
      </dsp:nvSpPr>
      <dsp:spPr>
        <a:xfrm>
          <a:off x="6331832" y="2294463"/>
          <a:ext cx="3567039"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GB" sz="3600" kern="1200"/>
            <a:t>Market</a:t>
          </a:r>
          <a:endParaRPr lang="en-GB" sz="2200" kern="1200"/>
        </a:p>
      </dsp:txBody>
      <dsp:txXfrm>
        <a:off x="6854213" y="2571177"/>
        <a:ext cx="2522277" cy="1336093"/>
      </dsp:txXfrm>
    </dsp:sp>
    <dsp:sp modelId="{77A163B5-0253-E14E-8258-67C9EB851E33}">
      <dsp:nvSpPr>
        <dsp:cNvPr id="0" name=""/>
        <dsp:cNvSpPr/>
      </dsp:nvSpPr>
      <dsp:spPr>
        <a:xfrm rot="10732122">
          <a:off x="5329069" y="2968382"/>
          <a:ext cx="709583"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rot="10800000">
        <a:off x="5520364" y="3094036"/>
        <a:ext cx="518269" cy="382627"/>
      </dsp:txXfrm>
    </dsp:sp>
    <dsp:sp modelId="{E017956F-D9BA-7A43-9222-E69CF600C7C4}">
      <dsp:nvSpPr>
        <dsp:cNvPr id="0" name=""/>
        <dsp:cNvSpPr/>
      </dsp:nvSpPr>
      <dsp:spPr>
        <a:xfrm>
          <a:off x="1132108" y="2394212"/>
          <a:ext cx="3863958" cy="188952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GB" sz="4000" kern="1200"/>
            <a:t>State</a:t>
          </a:r>
          <a:endParaRPr lang="en-GB" sz="3000" kern="1200"/>
        </a:p>
      </dsp:txBody>
      <dsp:txXfrm>
        <a:off x="1697972" y="2670926"/>
        <a:ext cx="2732230" cy="1336093"/>
      </dsp:txXfrm>
    </dsp:sp>
    <dsp:sp modelId="{10B71168-86B5-5444-88C4-EBC7E935A5C2}">
      <dsp:nvSpPr>
        <dsp:cNvPr id="0" name=""/>
        <dsp:cNvSpPr/>
      </dsp:nvSpPr>
      <dsp:spPr>
        <a:xfrm rot="18807708">
          <a:off x="3942888" y="1822037"/>
          <a:ext cx="513236" cy="6377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3966917" y="2005459"/>
        <a:ext cx="359265" cy="3826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demografie (naděje dožití, pokles plodnosti, migrace)</a:t>
          </a:r>
          <a:endParaRPr lang="en-GB" sz="1900" kern="1200"/>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demografie (naděje dožití, pokles plodnosti, migrace)</a:t>
          </a:r>
          <a:endParaRPr lang="en-GB" sz="1900" kern="1200"/>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ekonomická globalizace (konkurence, nejisté smlouvy, snížená pracovní síla</a:t>
          </a:r>
          <a:r>
            <a:rPr lang="en-GB" sz="1400" kern="1200"/>
            <a:t>)</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GB" sz="1900" kern="1200"/>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demografie (naděje dožití, pokles plodnosti, migrace)</a:t>
          </a:r>
          <a:endParaRPr lang="en-GB" sz="1900" kern="1200"/>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ekonomická globalizace (konkurence, nejisté smlouvy, snížená pracovní síla</a:t>
          </a:r>
          <a:r>
            <a:rPr lang="en-GB" sz="1400" kern="1200"/>
            <a:t>)</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liberalizační politika (snížení výdajů, řízení a privatizace)</a:t>
          </a:r>
          <a:endParaRPr lang="en-GB" sz="1900" kern="1200"/>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demografie (naděje dožití, pokles plodnosti, migrace)</a:t>
          </a:r>
          <a:endParaRPr lang="en-GB" sz="1900" kern="1200"/>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a:t>ekonomická globalizace (konkurence, nejisté smlouvy, snížená pracovní síla</a:t>
          </a:r>
          <a:r>
            <a:rPr lang="en-GB" sz="1400" kern="1200"/>
            <a:t>)</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a:t>liberalizační politika (snížení výdajů, řízení a privatizace)</a:t>
          </a:r>
          <a:endParaRPr lang="en-GB" sz="1900" kern="1200"/>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2FFC5-5DA3-2C4C-9F33-F77A9EA9043C}">
      <dsp:nvSpPr>
        <dsp:cNvPr id="0" name=""/>
        <dsp:cNvSpPr/>
      </dsp:nvSpPr>
      <dsp:spPr>
        <a:xfrm>
          <a:off x="8601845" y="2461901"/>
          <a:ext cx="91440" cy="504210"/>
        </a:xfrm>
        <a:custGeom>
          <a:avLst/>
          <a:gdLst/>
          <a:ahLst/>
          <a:cxnLst/>
          <a:rect l="0" t="0" r="0" b="0"/>
          <a:pathLst>
            <a:path>
              <a:moveTo>
                <a:pt x="45720" y="0"/>
              </a:moveTo>
              <a:lnTo>
                <a:pt x="45720" y="504210"/>
              </a:lnTo>
              <a:lnTo>
                <a:pt x="61586" y="504210"/>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B3CF651-FB82-004E-B6BA-575DC1BA4416}">
      <dsp:nvSpPr>
        <dsp:cNvPr id="0" name=""/>
        <dsp:cNvSpPr/>
      </dsp:nvSpPr>
      <dsp:spPr>
        <a:xfrm>
          <a:off x="8545618" y="2461901"/>
          <a:ext cx="91440" cy="536375"/>
        </a:xfrm>
        <a:custGeom>
          <a:avLst/>
          <a:gdLst/>
          <a:ahLst/>
          <a:cxnLst/>
          <a:rect l="0" t="0" r="0" b="0"/>
          <a:pathLst>
            <a:path>
              <a:moveTo>
                <a:pt x="101947" y="0"/>
              </a:moveTo>
              <a:lnTo>
                <a:pt x="101947" y="536375"/>
              </a:lnTo>
              <a:lnTo>
                <a:pt x="45720" y="536375"/>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15973F8-ADBE-9F4F-A193-39E8DE6DC7CE}">
      <dsp:nvSpPr>
        <dsp:cNvPr id="0" name=""/>
        <dsp:cNvSpPr/>
      </dsp:nvSpPr>
      <dsp:spPr>
        <a:xfrm>
          <a:off x="5408936" y="1360357"/>
          <a:ext cx="2338248" cy="782224"/>
        </a:xfrm>
        <a:custGeom>
          <a:avLst/>
          <a:gdLst/>
          <a:ahLst/>
          <a:cxnLst/>
          <a:rect l="0" t="0" r="0" b="0"/>
          <a:pathLst>
            <a:path>
              <a:moveTo>
                <a:pt x="0" y="0"/>
              </a:moveTo>
              <a:lnTo>
                <a:pt x="0" y="782224"/>
              </a:lnTo>
              <a:lnTo>
                <a:pt x="2338248" y="78222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679768-53FA-1D43-B7DF-C8FE3CA4A123}">
      <dsp:nvSpPr>
        <dsp:cNvPr id="0" name=""/>
        <dsp:cNvSpPr/>
      </dsp:nvSpPr>
      <dsp:spPr>
        <a:xfrm>
          <a:off x="4542779" y="1360357"/>
          <a:ext cx="866157" cy="745391"/>
        </a:xfrm>
        <a:custGeom>
          <a:avLst/>
          <a:gdLst/>
          <a:ahLst/>
          <a:cxnLst/>
          <a:rect l="0" t="0" r="0" b="0"/>
          <a:pathLst>
            <a:path>
              <a:moveTo>
                <a:pt x="866157" y="0"/>
              </a:moveTo>
              <a:lnTo>
                <a:pt x="0" y="745391"/>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CC1F6D-A5D7-3347-B8DF-FB6C28C7F6F8}">
      <dsp:nvSpPr>
        <dsp:cNvPr id="0" name=""/>
        <dsp:cNvSpPr/>
      </dsp:nvSpPr>
      <dsp:spPr>
        <a:xfrm>
          <a:off x="2390093" y="2483831"/>
          <a:ext cx="393432" cy="491867"/>
        </a:xfrm>
        <a:custGeom>
          <a:avLst/>
          <a:gdLst/>
          <a:ahLst/>
          <a:cxnLst/>
          <a:rect l="0" t="0" r="0" b="0"/>
          <a:pathLst>
            <a:path>
              <a:moveTo>
                <a:pt x="0" y="0"/>
              </a:moveTo>
              <a:lnTo>
                <a:pt x="0" y="491867"/>
              </a:lnTo>
              <a:lnTo>
                <a:pt x="393432" y="491867"/>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AF92AC-0943-0349-B865-6A4B35CC1228}">
      <dsp:nvSpPr>
        <dsp:cNvPr id="0" name=""/>
        <dsp:cNvSpPr/>
      </dsp:nvSpPr>
      <dsp:spPr>
        <a:xfrm>
          <a:off x="1910462" y="2483831"/>
          <a:ext cx="479631" cy="464948"/>
        </a:xfrm>
        <a:custGeom>
          <a:avLst/>
          <a:gdLst/>
          <a:ahLst/>
          <a:cxnLst/>
          <a:rect l="0" t="0" r="0" b="0"/>
          <a:pathLst>
            <a:path>
              <a:moveTo>
                <a:pt x="479631" y="0"/>
              </a:moveTo>
              <a:lnTo>
                <a:pt x="479631" y="464948"/>
              </a:lnTo>
              <a:lnTo>
                <a:pt x="0" y="46494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11232D-4F99-DB4B-8689-F99ABE16C0D1}">
      <dsp:nvSpPr>
        <dsp:cNvPr id="0" name=""/>
        <dsp:cNvSpPr/>
      </dsp:nvSpPr>
      <dsp:spPr>
        <a:xfrm>
          <a:off x="3581374" y="1360357"/>
          <a:ext cx="1827562" cy="729572"/>
        </a:xfrm>
        <a:custGeom>
          <a:avLst/>
          <a:gdLst/>
          <a:ahLst/>
          <a:cxnLst/>
          <a:rect l="0" t="0" r="0" b="0"/>
          <a:pathLst>
            <a:path>
              <a:moveTo>
                <a:pt x="1827562" y="0"/>
              </a:moveTo>
              <a:lnTo>
                <a:pt x="1827562" y="729572"/>
              </a:lnTo>
              <a:lnTo>
                <a:pt x="0" y="72957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C11AA2-633C-9A45-BF07-5A0C57FA8065}">
      <dsp:nvSpPr>
        <dsp:cNvPr id="0" name=""/>
        <dsp:cNvSpPr/>
      </dsp:nvSpPr>
      <dsp:spPr>
        <a:xfrm>
          <a:off x="5408936" y="1360357"/>
          <a:ext cx="1348959" cy="2596444"/>
        </a:xfrm>
        <a:custGeom>
          <a:avLst/>
          <a:gdLst/>
          <a:ahLst/>
          <a:cxnLst/>
          <a:rect l="0" t="0" r="0" b="0"/>
          <a:pathLst>
            <a:path>
              <a:moveTo>
                <a:pt x="0" y="0"/>
              </a:moveTo>
              <a:lnTo>
                <a:pt x="0" y="2549776"/>
              </a:lnTo>
              <a:lnTo>
                <a:pt x="1348959" y="2549776"/>
              </a:lnTo>
              <a:lnTo>
                <a:pt x="1348959" y="25964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06C13A-A755-9048-B997-499C54DFB67B}">
      <dsp:nvSpPr>
        <dsp:cNvPr id="0" name=""/>
        <dsp:cNvSpPr/>
      </dsp:nvSpPr>
      <dsp:spPr>
        <a:xfrm>
          <a:off x="4447151" y="1360357"/>
          <a:ext cx="961785" cy="2597544"/>
        </a:xfrm>
        <a:custGeom>
          <a:avLst/>
          <a:gdLst/>
          <a:ahLst/>
          <a:cxnLst/>
          <a:rect l="0" t="0" r="0" b="0"/>
          <a:pathLst>
            <a:path>
              <a:moveTo>
                <a:pt x="961785" y="0"/>
              </a:moveTo>
              <a:lnTo>
                <a:pt x="961785" y="2550876"/>
              </a:lnTo>
              <a:lnTo>
                <a:pt x="0" y="2550876"/>
              </a:lnTo>
              <a:lnTo>
                <a:pt x="0" y="2597544"/>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844587-74B0-6740-8160-3A98F8763E1F}">
      <dsp:nvSpPr>
        <dsp:cNvPr id="0" name=""/>
        <dsp:cNvSpPr/>
      </dsp:nvSpPr>
      <dsp:spPr>
        <a:xfrm>
          <a:off x="4653881" y="358426"/>
          <a:ext cx="1510110" cy="1001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GB" sz="3600" kern="1200"/>
            <a:t>care</a:t>
          </a:r>
          <a:endParaRPr lang="en-GB" sz="1700" kern="1200"/>
        </a:p>
      </dsp:txBody>
      <dsp:txXfrm>
        <a:off x="4653881" y="358426"/>
        <a:ext cx="1510110" cy="1001931"/>
      </dsp:txXfrm>
    </dsp:sp>
    <dsp:sp modelId="{318E3D97-10BA-CE40-B9B5-B43B4EE89E18}">
      <dsp:nvSpPr>
        <dsp:cNvPr id="0" name=""/>
        <dsp:cNvSpPr/>
      </dsp:nvSpPr>
      <dsp:spPr>
        <a:xfrm>
          <a:off x="3677795" y="3957902"/>
          <a:ext cx="1538711" cy="7789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3677795" y="3957902"/>
        <a:ext cx="1538711" cy="778940"/>
      </dsp:txXfrm>
    </dsp:sp>
    <dsp:sp modelId="{A2DE0FC6-CE87-8745-BF4F-B63E55FF0C7A}">
      <dsp:nvSpPr>
        <dsp:cNvPr id="0" name=""/>
        <dsp:cNvSpPr/>
      </dsp:nvSpPr>
      <dsp:spPr>
        <a:xfrm>
          <a:off x="6041365" y="3956802"/>
          <a:ext cx="1433063" cy="780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6041365" y="3956802"/>
        <a:ext cx="1433063" cy="780538"/>
      </dsp:txXfrm>
    </dsp:sp>
    <dsp:sp modelId="{5FCA2323-A5B8-3A45-B85B-3E86301AB208}">
      <dsp:nvSpPr>
        <dsp:cNvPr id="0" name=""/>
        <dsp:cNvSpPr/>
      </dsp:nvSpPr>
      <dsp:spPr>
        <a:xfrm>
          <a:off x="1198813" y="1696027"/>
          <a:ext cx="2382561" cy="7878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informal</a:t>
          </a:r>
        </a:p>
      </dsp:txBody>
      <dsp:txXfrm>
        <a:off x="1198813" y="1696027"/>
        <a:ext cx="2382561" cy="787803"/>
      </dsp:txXfrm>
    </dsp:sp>
    <dsp:sp modelId="{FB1B66C5-ECE2-4742-AD8A-8CEA0B515B5C}">
      <dsp:nvSpPr>
        <dsp:cNvPr id="0" name=""/>
        <dsp:cNvSpPr/>
      </dsp:nvSpPr>
      <dsp:spPr>
        <a:xfrm>
          <a:off x="11452" y="2656168"/>
          <a:ext cx="1899009" cy="58522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11452" y="2656168"/>
        <a:ext cx="1899009" cy="585222"/>
      </dsp:txXfrm>
    </dsp:sp>
    <dsp:sp modelId="{7478CB42-E10F-7345-BDFA-499C29712C43}">
      <dsp:nvSpPr>
        <dsp:cNvPr id="0" name=""/>
        <dsp:cNvSpPr/>
      </dsp:nvSpPr>
      <dsp:spPr>
        <a:xfrm>
          <a:off x="2783526" y="2686227"/>
          <a:ext cx="1683139" cy="57894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783526" y="2686227"/>
        <a:ext cx="1683139" cy="578941"/>
      </dsp:txXfrm>
    </dsp:sp>
    <dsp:sp modelId="{47F791D4-50DC-974B-9C0A-F0C9A6271B10}">
      <dsp:nvSpPr>
        <dsp:cNvPr id="0" name=""/>
        <dsp:cNvSpPr/>
      </dsp:nvSpPr>
      <dsp:spPr>
        <a:xfrm>
          <a:off x="4542779" y="1782266"/>
          <a:ext cx="1806201" cy="64696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4542779" y="1782266"/>
        <a:ext cx="1806201" cy="646964"/>
      </dsp:txXfrm>
    </dsp:sp>
    <dsp:sp modelId="{841F44AF-1149-524F-AAAD-ACAF685DF367}">
      <dsp:nvSpPr>
        <dsp:cNvPr id="0" name=""/>
        <dsp:cNvSpPr/>
      </dsp:nvSpPr>
      <dsp:spPr>
        <a:xfrm>
          <a:off x="7747185" y="1823261"/>
          <a:ext cx="1800761" cy="63863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747185" y="1823261"/>
        <a:ext cx="1800761" cy="638639"/>
      </dsp:txXfrm>
    </dsp:sp>
    <dsp:sp modelId="{31F0517D-DA6B-4341-8FA2-9229664A5EDD}">
      <dsp:nvSpPr>
        <dsp:cNvPr id="0" name=""/>
        <dsp:cNvSpPr/>
      </dsp:nvSpPr>
      <dsp:spPr>
        <a:xfrm>
          <a:off x="7140897" y="2689365"/>
          <a:ext cx="1450441" cy="61782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GB" sz="1400" kern="1200"/>
        </a:p>
      </dsp:txBody>
      <dsp:txXfrm>
        <a:off x="7140897" y="2689365"/>
        <a:ext cx="1450441" cy="617823"/>
      </dsp:txXfrm>
    </dsp:sp>
    <dsp:sp modelId="{B0557481-11E6-4D4F-A4B6-9E90FBD59923}">
      <dsp:nvSpPr>
        <dsp:cNvPr id="0" name=""/>
        <dsp:cNvSpPr/>
      </dsp:nvSpPr>
      <dsp:spPr>
        <a:xfrm>
          <a:off x="8663432" y="2606924"/>
          <a:ext cx="1852167" cy="71837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a:t>, </a:t>
          </a:r>
        </a:p>
        <a:p>
          <a:pPr marL="0" lvl="0" indent="0" algn="ctr" defTabSz="622300">
            <a:lnSpc>
              <a:spcPct val="90000"/>
            </a:lnSpc>
            <a:spcBef>
              <a:spcPct val="0"/>
            </a:spcBef>
            <a:spcAft>
              <a:spcPct val="35000"/>
            </a:spcAft>
            <a:buNone/>
          </a:pPr>
          <a:endParaRPr lang="en-GB" sz="1400" kern="1200"/>
        </a:p>
      </dsp:txBody>
      <dsp:txXfrm>
        <a:off x="8663432" y="2606924"/>
        <a:ext cx="1852167" cy="7183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807D-34B9-4F38-BEB9-FEE438B9CC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7940E2-0890-4B8E-826E-9F8DC908C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44970C-44C2-4F32-A161-EEFA8A35F53E}"/>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5" name="Footer Placeholder 4">
            <a:extLst>
              <a:ext uri="{FF2B5EF4-FFF2-40B4-BE49-F238E27FC236}">
                <a16:creationId xmlns:a16="http://schemas.microsoft.com/office/drawing/2014/main" id="{1EF64EEB-F4E9-4635-9033-68D48D2E77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E846BF-2AFB-476C-BA55-ACB86A398786}"/>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186622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E055-89CA-44DD-B950-C46B16CA85E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B92C6E-F277-4FC4-A5F1-159F99ECF9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37FB04-E674-4763-9B12-8D5DC8A584ED}"/>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5" name="Footer Placeholder 4">
            <a:extLst>
              <a:ext uri="{FF2B5EF4-FFF2-40B4-BE49-F238E27FC236}">
                <a16:creationId xmlns:a16="http://schemas.microsoft.com/office/drawing/2014/main" id="{2CBEF30B-A3FE-4A79-AE5A-87E0D81B37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95CCCA-943A-42AF-8E29-B328F481FD6C}"/>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1413440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2D1A66-449A-4110-8F96-C334AA4AA9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74A5E0-04E7-45D5-AB70-7E7B176D8C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8C5B16-093E-4C2D-A802-1F134DE378B8}"/>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5" name="Footer Placeholder 4">
            <a:extLst>
              <a:ext uri="{FF2B5EF4-FFF2-40B4-BE49-F238E27FC236}">
                <a16:creationId xmlns:a16="http://schemas.microsoft.com/office/drawing/2014/main" id="{94B86405-758F-4A6A-9ECC-C0C52CDD0A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902CD8-49DD-48C7-AFFF-17C7C2D1CEEF}"/>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392598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E1CE-0F89-4072-A58B-AAF612E5F8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161C654-2855-49B0-88F8-FBEBDD2C8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93F7A2-FA44-4442-972F-72069E3B0AB1}"/>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5" name="Footer Placeholder 4">
            <a:extLst>
              <a:ext uri="{FF2B5EF4-FFF2-40B4-BE49-F238E27FC236}">
                <a16:creationId xmlns:a16="http://schemas.microsoft.com/office/drawing/2014/main" id="{002D7AEB-427F-40DB-83A4-5A1A9ECBB4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20C5C4-2FAF-4195-A9AD-74C45884A704}"/>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25024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4F9F-A6F3-4E73-905A-0D23FB4F5B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04525B-697A-45C4-88BC-B20D803E3B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CA203E-7BFC-4971-854D-53CDF49F2A1C}"/>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5" name="Footer Placeholder 4">
            <a:extLst>
              <a:ext uri="{FF2B5EF4-FFF2-40B4-BE49-F238E27FC236}">
                <a16:creationId xmlns:a16="http://schemas.microsoft.com/office/drawing/2014/main" id="{864AF748-E828-4B8F-A093-BBC50ADE7C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5C60A1-9B27-4180-8B1C-C18F28A4549B}"/>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10273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A212-45F0-4E2E-839D-F462684987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67EF02-6BD5-45DE-A2E1-C2D59B01AF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1BFC03-C385-431B-A7CD-8E5D382F97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D44179-E088-40F2-8C35-F8AA443B5F0F}"/>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6" name="Footer Placeholder 5">
            <a:extLst>
              <a:ext uri="{FF2B5EF4-FFF2-40B4-BE49-F238E27FC236}">
                <a16:creationId xmlns:a16="http://schemas.microsoft.com/office/drawing/2014/main" id="{AE3C6774-77EA-4A3D-8F5E-804EFE56E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58946B-33F7-48F8-A679-B365C2FA828C}"/>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336154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D2ED-398D-44B3-9B57-7412322743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2B4228-66C8-435E-8F91-00FF3CBAE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C93869-F6E2-4F19-8169-E58B1043E4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685F67-CD7A-42FA-BD03-ABC9C2FE80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089572-3F1E-4004-B6C9-6698E9EEC6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F4B35A-6CDD-4FFB-9D55-326D2C2B7168}"/>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8" name="Footer Placeholder 7">
            <a:extLst>
              <a:ext uri="{FF2B5EF4-FFF2-40B4-BE49-F238E27FC236}">
                <a16:creationId xmlns:a16="http://schemas.microsoft.com/office/drawing/2014/main" id="{3F7B9577-412C-40A9-91F7-4E8F3312C0F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E5E5EE-E0E2-4A72-8A0F-6F99CB38B285}"/>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185736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CFD3-45CE-4032-9972-85841DF341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E95E52-4317-4229-AD11-17DC83139CD8}"/>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4" name="Footer Placeholder 3">
            <a:extLst>
              <a:ext uri="{FF2B5EF4-FFF2-40B4-BE49-F238E27FC236}">
                <a16:creationId xmlns:a16="http://schemas.microsoft.com/office/drawing/2014/main" id="{E8EDA075-EC16-4139-AEFB-4DC9DFD8F75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F7D996-1BD8-4654-A2F8-8BB89BF2FB6C}"/>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4101250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08799-E220-4CCC-AD37-7ACD7F5B6465}"/>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3" name="Footer Placeholder 2">
            <a:extLst>
              <a:ext uri="{FF2B5EF4-FFF2-40B4-BE49-F238E27FC236}">
                <a16:creationId xmlns:a16="http://schemas.microsoft.com/office/drawing/2014/main" id="{6EAD6A97-0C8A-4922-B987-EBEF745E87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EB86C9-1DFC-4021-A366-EF4C88294CE6}"/>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389811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6D80E-DF1B-4075-8F49-D935A3F07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3181F27-A12F-4606-90E9-C6B12D623A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AF03CC-D9AC-4C61-8070-0D4FA3455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0E6B3D-9152-4183-9A96-936DA1F07A16}"/>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6" name="Footer Placeholder 5">
            <a:extLst>
              <a:ext uri="{FF2B5EF4-FFF2-40B4-BE49-F238E27FC236}">
                <a16:creationId xmlns:a16="http://schemas.microsoft.com/office/drawing/2014/main" id="{AB84FF49-767C-4AB9-974A-37D023AC23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F8A810-299B-44C5-A1B1-6597569225D7}"/>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146857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4947-C376-41E8-BFF8-93F6C9F6B0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6CA110-6727-46E3-89A3-C28AF8FBC3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B5A899-D310-47A8-8335-9BEA3767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23A1CA-0146-4DAF-96DB-140C07A68F29}"/>
              </a:ext>
            </a:extLst>
          </p:cNvPr>
          <p:cNvSpPr>
            <a:spLocks noGrp="1"/>
          </p:cNvSpPr>
          <p:nvPr>
            <p:ph type="dt" sz="half" idx="10"/>
          </p:nvPr>
        </p:nvSpPr>
        <p:spPr/>
        <p:txBody>
          <a:bodyPr/>
          <a:lstStyle/>
          <a:p>
            <a:fld id="{28A8BFFA-A26E-4C73-AEA5-D2E926DA832E}" type="datetimeFigureOut">
              <a:rPr lang="en-GB" smtClean="0"/>
              <a:t>04/11/2020</a:t>
            </a:fld>
            <a:endParaRPr lang="en-GB"/>
          </a:p>
        </p:txBody>
      </p:sp>
      <p:sp>
        <p:nvSpPr>
          <p:cNvPr id="6" name="Footer Placeholder 5">
            <a:extLst>
              <a:ext uri="{FF2B5EF4-FFF2-40B4-BE49-F238E27FC236}">
                <a16:creationId xmlns:a16="http://schemas.microsoft.com/office/drawing/2014/main" id="{7A02762B-086E-4D2E-9247-BD37DB3BAD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FBABB3-410B-434C-B523-126AFB6F69D5}"/>
              </a:ext>
            </a:extLst>
          </p:cNvPr>
          <p:cNvSpPr>
            <a:spLocks noGrp="1"/>
          </p:cNvSpPr>
          <p:nvPr>
            <p:ph type="sldNum" sz="quarter" idx="12"/>
          </p:nvPr>
        </p:nvSpPr>
        <p:spPr/>
        <p:txBody>
          <a:bodyPr/>
          <a:lstStyle/>
          <a:p>
            <a:fld id="{9EFE897C-8DD1-4297-9D01-6DCBB9633D88}" type="slidenum">
              <a:rPr lang="en-GB" smtClean="0"/>
              <a:t>‹#›</a:t>
            </a:fld>
            <a:endParaRPr lang="en-GB"/>
          </a:p>
        </p:txBody>
      </p:sp>
    </p:spTree>
    <p:extLst>
      <p:ext uri="{BB962C8B-B14F-4D97-AF65-F5344CB8AC3E}">
        <p14:creationId xmlns:p14="http://schemas.microsoft.com/office/powerpoint/2010/main" val="371410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F9F5F-B399-4275-8B20-6A41AC7E63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409C8A-241D-4756-ABAD-6AECAA67BA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91B7C9-12ED-46A4-9057-7410AAEBFA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A8BFFA-A26E-4C73-AEA5-D2E926DA832E}" type="datetimeFigureOut">
              <a:rPr lang="en-GB" smtClean="0"/>
              <a:t>04/11/2020</a:t>
            </a:fld>
            <a:endParaRPr lang="en-GB"/>
          </a:p>
        </p:txBody>
      </p:sp>
      <p:sp>
        <p:nvSpPr>
          <p:cNvPr id="5" name="Footer Placeholder 4">
            <a:extLst>
              <a:ext uri="{FF2B5EF4-FFF2-40B4-BE49-F238E27FC236}">
                <a16:creationId xmlns:a16="http://schemas.microsoft.com/office/drawing/2014/main" id="{903A666D-5F7C-49CC-B971-AD332DE2F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5FAFCD-DAAC-4DE0-A338-82677FA36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E897C-8DD1-4297-9D01-6DCBB9633D88}" type="slidenum">
              <a:rPr lang="en-GB" smtClean="0"/>
              <a:t>‹#›</a:t>
            </a:fld>
            <a:endParaRPr lang="en-GB"/>
          </a:p>
        </p:txBody>
      </p:sp>
    </p:spTree>
    <p:extLst>
      <p:ext uri="{BB962C8B-B14F-4D97-AF65-F5344CB8AC3E}">
        <p14:creationId xmlns:p14="http://schemas.microsoft.com/office/powerpoint/2010/main" val="4099077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56.emf"/><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71.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2.emf"/></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3.emf"/></Relationships>
</file>

<file path=ppt/slides/_rels/slide73.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4.emf"/></Relationships>
</file>

<file path=ppt/slides/_rels/slide74.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5.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Systémy sociálního zabezpečení v Evropě</a:t>
            </a:r>
          </a:p>
        </p:txBody>
      </p:sp>
      <p:sp>
        <p:nvSpPr>
          <p:cNvPr id="3" name="Subtitle 2"/>
          <p:cNvSpPr>
            <a:spLocks noGrp="1"/>
          </p:cNvSpPr>
          <p:nvPr>
            <p:ph type="subTitle" idx="1"/>
          </p:nvPr>
        </p:nvSpPr>
        <p:spPr/>
        <p:txBody>
          <a:bodyPr/>
          <a:lstStyle/>
          <a:p>
            <a:r>
              <a:rPr lang="en-GB"/>
              <a:t>Walter Lorenz</a:t>
            </a:r>
          </a:p>
        </p:txBody>
      </p:sp>
    </p:spTree>
    <p:extLst>
      <p:ext uri="{BB962C8B-B14F-4D97-AF65-F5344CB8AC3E}">
        <p14:creationId xmlns:p14="http://schemas.microsoft.com/office/powerpoint/2010/main" val="924629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B748B-65FC-4F0D-BFD4-FD5EA43C97D1}"/>
              </a:ext>
            </a:extLst>
          </p:cNvPr>
          <p:cNvSpPr>
            <a:spLocks noGrp="1"/>
          </p:cNvSpPr>
          <p:nvPr>
            <p:ph type="title"/>
          </p:nvPr>
        </p:nvSpPr>
        <p:spPr/>
        <p:txBody>
          <a:bodyPr/>
          <a:lstStyle/>
          <a:p>
            <a:r>
              <a:rPr lang="pl-PL"/>
              <a:t>Dopady kapitalismu na dělnickou třídu</a:t>
            </a:r>
            <a:endParaRPr lang="en-GB"/>
          </a:p>
        </p:txBody>
      </p:sp>
      <p:sp>
        <p:nvSpPr>
          <p:cNvPr id="3" name="Content Placeholder 2">
            <a:extLst>
              <a:ext uri="{FF2B5EF4-FFF2-40B4-BE49-F238E27FC236}">
                <a16:creationId xmlns:a16="http://schemas.microsoft.com/office/drawing/2014/main" id="{C2F603A4-38F5-49D4-98D6-DA9BF218312A}"/>
              </a:ext>
            </a:extLst>
          </p:cNvPr>
          <p:cNvSpPr>
            <a:spLocks noGrp="1"/>
          </p:cNvSpPr>
          <p:nvPr>
            <p:ph idx="1"/>
          </p:nvPr>
        </p:nvSpPr>
        <p:spPr/>
        <p:txBody>
          <a:bodyPr/>
          <a:lstStyle/>
          <a:p>
            <a:r>
              <a:rPr lang="en-GB"/>
              <a:t>Vykořisťování pracovníků (nerovnoměrné rozdělení moci mezi vlastnictvím kapitálu / práce): těžba (hodnoty) „nadbytečné práce“</a:t>
            </a:r>
          </a:p>
          <a:p>
            <a:r>
              <a:rPr lang="en-GB"/>
              <a:t>Nadvláda: Pracovníci jsou nuceni souhlasit s jejich vykořisťováním za okolností zranitelnosti a asymetrie moci.</a:t>
            </a:r>
          </a:p>
          <a:p>
            <a:r>
              <a:rPr lang="en-GB"/>
              <a:t>Odcizení: kapitalismus popírá většině populace přístup k seberealizaci v práci. Pracovníci se obvykle trápí úkoly, které jsou nezajímavé a dokonce kaskadérské. Neovládají, jak se výroba odehrává, ani co se děje s výstupy výroby. A jejich vztahy s ostatními nejsou vztahem přátelství, ale spíše nadvlády (pod jejich šéfy) a soutěže (proti jejich spolupracovníkům)</a:t>
            </a:r>
          </a:p>
        </p:txBody>
      </p:sp>
    </p:spTree>
    <p:extLst>
      <p:ext uri="{BB962C8B-B14F-4D97-AF65-F5344CB8AC3E}">
        <p14:creationId xmlns:p14="http://schemas.microsoft.com/office/powerpoint/2010/main" val="11341628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riangle 2"/>
          <p:cNvSpPr/>
          <p:nvPr/>
        </p:nvSpPr>
        <p:spPr>
          <a:xfrm>
            <a:off x="4910667" y="3149600"/>
            <a:ext cx="2286000" cy="1507067"/>
          </a:xfrm>
          <a:prstGeom prst="triangle">
            <a:avLst>
              <a:gd name="adj" fmla="val 48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545667" y="3825670"/>
            <a:ext cx="1176866" cy="461665"/>
          </a:xfrm>
          <a:prstGeom prst="rect">
            <a:avLst/>
          </a:prstGeom>
          <a:noFill/>
        </p:spPr>
        <p:txBody>
          <a:bodyPr wrap="square" rtlCol="0">
            <a:spAutoFit/>
          </a:bodyPr>
          <a:lstStyle/>
          <a:p>
            <a:r>
              <a:rPr lang="en-GB" sz="2400">
                <a:solidFill>
                  <a:schemeClr val="bg1"/>
                </a:solidFill>
              </a:rPr>
              <a:t>welfare</a:t>
            </a:r>
            <a:endParaRPr lang="en-GB">
              <a:solidFill>
                <a:schemeClr val="bg1"/>
              </a:solidFill>
            </a:endParaRPr>
          </a:p>
        </p:txBody>
      </p:sp>
      <p:sp>
        <p:nvSpPr>
          <p:cNvPr id="6" name="Down Arrow 5"/>
          <p:cNvSpPr/>
          <p:nvPr/>
        </p:nvSpPr>
        <p:spPr>
          <a:xfrm>
            <a:off x="5850467" y="2578629"/>
            <a:ext cx="406400" cy="11006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4250267" y="3962400"/>
            <a:ext cx="1295400" cy="324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6722533" y="3961078"/>
            <a:ext cx="1405466" cy="35559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1392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23C6-6B53-4F16-AC3C-12CDA10E3A3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DEB2F87-38B3-462B-A83B-4456385DEF3D}"/>
              </a:ext>
            </a:extLst>
          </p:cNvPr>
          <p:cNvSpPr>
            <a:spLocks noGrp="1"/>
          </p:cNvSpPr>
          <p:nvPr>
            <p:ph idx="1"/>
          </p:nvPr>
        </p:nvSpPr>
        <p:spPr/>
        <p:txBody>
          <a:bodyPr>
            <a:normAutofit/>
          </a:bodyPr>
          <a:lstStyle/>
          <a:p>
            <a:endParaRPr lang="de-AT" sz="3600">
              <a:solidFill>
                <a:srgbClr val="FF0000"/>
              </a:solidFill>
            </a:endParaRPr>
          </a:p>
          <a:p>
            <a:pPr marL="0" indent="0">
              <a:buNone/>
            </a:pPr>
            <a:r>
              <a:rPr lang="en-GB" sz="3600">
                <a:solidFill>
                  <a:srgbClr val="FF0000"/>
                </a:solidFill>
              </a:rPr>
              <a:t>Diskuse: reportujte a diskutujte o zkušenostech z vašeho pracovního prostředí, ve kterých se projevuje rostoucí tlak na pečovatelskou službu</a:t>
            </a:r>
          </a:p>
        </p:txBody>
      </p:sp>
    </p:spTree>
    <p:extLst>
      <p:ext uri="{BB962C8B-B14F-4D97-AF65-F5344CB8AC3E}">
        <p14:creationId xmlns:p14="http://schemas.microsoft.com/office/powerpoint/2010/main" val="38509863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Role EU - Zásady sociální politiky EU</a:t>
            </a:r>
          </a:p>
        </p:txBody>
      </p:sp>
      <p:sp>
        <p:nvSpPr>
          <p:cNvPr id="3" name="Content Placeholder 2"/>
          <p:cNvSpPr>
            <a:spLocks noGrp="1"/>
          </p:cNvSpPr>
          <p:nvPr>
            <p:ph idx="1"/>
          </p:nvPr>
        </p:nvSpPr>
        <p:spPr/>
        <p:txBody>
          <a:bodyPr/>
          <a:lstStyle/>
          <a:p>
            <a:r>
              <a:rPr lang="en-GB"/>
              <a:t>Sociální ochrana je národní odpovědností</a:t>
            </a:r>
          </a:p>
          <a:p>
            <a:r>
              <a:rPr lang="en-GB"/>
              <a:t>Cíl EU: zvýšit životní úroveň prostřednictvím ekonomických a kompenzačních opatření (zemědělské dotace, zákony o hospodářské soutěži, vyrovnávání regulace zaměstnanosti, např. Mateřská dovolená)</a:t>
            </a:r>
          </a:p>
          <a:p>
            <a:r>
              <a:rPr lang="en-GB"/>
              <a:t>Výsledek: „ústavní asymetrie mezi politikami podporujícími efektivitu trhu a politikami podporujícími sociální ochranu a rovnost“</a:t>
            </a:r>
          </a:p>
        </p:txBody>
      </p:sp>
    </p:spTree>
    <p:extLst>
      <p:ext uri="{BB962C8B-B14F-4D97-AF65-F5344CB8AC3E}">
        <p14:creationId xmlns:p14="http://schemas.microsoft.com/office/powerpoint/2010/main" val="8160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44436" y="0"/>
            <a:ext cx="6284480" cy="6848475"/>
          </a:xfrm>
        </p:spPr>
      </p:pic>
    </p:spTree>
    <p:extLst>
      <p:ext uri="{BB962C8B-B14F-4D97-AF65-F5344CB8AC3E}">
        <p14:creationId xmlns:p14="http://schemas.microsoft.com/office/powerpoint/2010/main" val="6845227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5266" y="645969"/>
            <a:ext cx="10515600" cy="5962650"/>
          </a:xfrm>
        </p:spPr>
        <p:txBody>
          <a:bodyPr>
            <a:normAutofit fontScale="70000" lnSpcReduction="20000"/>
          </a:bodyPr>
          <a:lstStyle/>
          <a:p>
            <a:pPr marL="0" indent="0">
              <a:buNone/>
            </a:pPr>
            <a:r>
              <a:rPr lang="en-GB" sz="4000"/>
              <a:t> V roce 2007 začal Evropský fond pro přizpůsobení se globalizaci (EGF) s rozpočtem přibližně 500 milionů EUR ročně. Jeho cílem je pomoci pracovníkům, kteří byli propuštěni v důsledku měnících se vzorců globálního obchodu, najít co nejrychleji další zaměstnání.</a:t>
            </a:r>
          </a:p>
          <a:p>
            <a:pPr marL="0" indent="0">
              <a:buNone/>
            </a:pPr>
            <a:r>
              <a:rPr lang="en-GB" sz="4000"/>
              <a:t> V rozpočtu EU na rok 2006 připadlo přibližně 9,9 procent na oblast politiky „Zaměstnanost a sociální věci“. Byla to třetí největší oblast politiky po „Zemědělství a rozvoji venkova“ (45,2 procenta) a „Regionální politice“ (23,8 procenta) (moje vlastní výpočty z EK 2007).</a:t>
            </a:r>
          </a:p>
          <a:p>
            <a:pPr marL="0" indent="0">
              <a:buNone/>
            </a:pPr>
            <a:r>
              <a:rPr lang="en-GB" sz="4000"/>
              <a:t>Někteří komentátoři tak dospěli k závěru, že „na rozdíl od všeobecného přesvědčení je úroveň finančních zdrojů, které ES využívá prostřednictvím přerozdělovací sociální politiky, značná“ (Falkner 2006). Stejně jako většina sociální politiky EU jsou však výdaje ESF také podřízeny hospodářským cílům: zaměstnanost, pracovní síla, konkurenceschopnost, růst. ESF je tedy také spíše nástrojem pro ekonomickou účinnost než pro přerozdělování (sociální spravedlnost).</a:t>
            </a:r>
          </a:p>
          <a:p>
            <a:pPr marL="0" indent="0">
              <a:buNone/>
            </a:pPr>
            <a:r>
              <a:rPr lang="en-GB" sz="4000"/>
              <a:t>(</a:t>
            </a:r>
            <a:r>
              <a:rPr lang="en-GB" sz="3400"/>
              <a:t>Stanisława Golinowska, Maciej Żukowski, in Diversity and Commonality in European Social Policies: The Forging of a European Social Model, 2009, s. 303)</a:t>
            </a:r>
          </a:p>
          <a:p>
            <a:pPr marL="0" indent="0">
              <a:buNone/>
            </a:pPr>
            <a:endParaRPr lang="en-GB"/>
          </a:p>
        </p:txBody>
      </p:sp>
    </p:spTree>
    <p:extLst>
      <p:ext uri="{BB962C8B-B14F-4D97-AF65-F5344CB8AC3E}">
        <p14:creationId xmlns:p14="http://schemas.microsoft.com/office/powerpoint/2010/main" val="703895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915" y="615143"/>
            <a:ext cx="11554169" cy="5868785"/>
          </a:xfrm>
        </p:spPr>
      </p:pic>
    </p:spTree>
    <p:extLst>
      <p:ext uri="{BB962C8B-B14F-4D97-AF65-F5344CB8AC3E}">
        <p14:creationId xmlns:p14="http://schemas.microsoft.com/office/powerpoint/2010/main" val="1315077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„Ekonomizace sociální politiky“ v EU</a:t>
            </a:r>
          </a:p>
        </p:txBody>
      </p:sp>
      <p:sp>
        <p:nvSpPr>
          <p:cNvPr id="3" name="Content Placeholder 2"/>
          <p:cNvSpPr>
            <a:spLocks noGrp="1"/>
          </p:cNvSpPr>
          <p:nvPr>
            <p:ph idx="1"/>
          </p:nvPr>
        </p:nvSpPr>
        <p:spPr>
          <a:xfrm>
            <a:off x="838200" y="1409987"/>
            <a:ext cx="10515600" cy="5032376"/>
          </a:xfrm>
        </p:spPr>
        <p:txBody>
          <a:bodyPr>
            <a:normAutofit fontScale="77500" lnSpcReduction="20000"/>
          </a:bodyPr>
          <a:lstStyle/>
          <a:p>
            <a:pPr marL="0" indent="0">
              <a:buNone/>
            </a:pPr>
            <a:r>
              <a:rPr lang="en-GB"/>
              <a:t>Zatímco odpovědnost za sociální politiku v EU zůstává do značné míry odpovědností jednotlivých států, plazivá (nebo nekontrolovatelná) privatizace sociálních a zdravotnických služeb v členských státech přináší tyto oblasti stále více pod vliv práva hospodářské soutěže EU:</a:t>
            </a:r>
          </a:p>
          <a:p>
            <a:pPr marL="0" indent="0">
              <a:buNone/>
            </a:pPr>
            <a:r>
              <a:rPr lang="en-GB"/>
              <a:t>"Problémy se objevují jako důsledek marketingu a částečné privatizace sociální politiky." Například povinné penzijní fondy (jako ty v Polsku) jsou součástí povinných a univerzálních důchodových systémů, a tedy sociální politiky, s národní působností. Na druhé straně jsou spravovány soukromými finančními institucemi působícími na finančním trhu se silnými pravidly EU pro hospodářskou soutěž a základní svobody.</a:t>
            </a:r>
          </a:p>
          <a:p>
            <a:pPr marL="0" indent="0">
              <a:buNone/>
            </a:pPr>
            <a:r>
              <a:rPr lang="en-GB"/>
              <a:t>Jeden konflikt mezi národní pravomocí v sociální politice a pravomocí EU v oblasti hospodářské soutěže a svobodou služeb se může týkat i dalších částí sociální politiky, jako je zdravotní péče - zejména v případě hospodářské soutěže mezi poskytovateli zdravotní péče.</a:t>
            </a:r>
          </a:p>
          <a:p>
            <a:pPr marL="0" indent="0">
              <a:buNone/>
            </a:pPr>
            <a:r>
              <a:rPr lang="en-GB"/>
              <a:t>Prohloubení ekonomické integrace má tedy důsledky pro sociální politiku. Tento vliv EU na sociální politiku členských států lze popsat jako „europeizaci“ (ve smyslu EU) sociální politiky „zadními vrátky“ - prostřednictvím pokroku v ekonomické integraci, bez jasného posílení kompetencí EU v sociální politika"</a:t>
            </a:r>
          </a:p>
          <a:p>
            <a:pPr marL="0" indent="0">
              <a:buNone/>
            </a:pPr>
            <a:r>
              <a:rPr lang="en-GB"/>
              <a:t>(Stanisława Golinowska, Maciej Żukowski, 2009, s. 315)</a:t>
            </a:r>
          </a:p>
        </p:txBody>
      </p:sp>
    </p:spTree>
    <p:extLst>
      <p:ext uri="{BB962C8B-B14F-4D97-AF65-F5344CB8AC3E}">
        <p14:creationId xmlns:p14="http://schemas.microsoft.com/office/powerpoint/2010/main" val="5981163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DFDE2-3FCB-4CB2-9E34-15AC8FC1D7FE}"/>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12524519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3ACD5-717E-4DF7-85A2-47A6F4690B25}"/>
              </a:ext>
            </a:extLst>
          </p:cNvPr>
          <p:cNvSpPr>
            <a:spLocks noGrp="1"/>
          </p:cNvSpPr>
          <p:nvPr>
            <p:ph type="title"/>
          </p:nvPr>
        </p:nvSpPr>
        <p:spPr>
          <a:xfrm>
            <a:off x="838200" y="2163762"/>
            <a:ext cx="10515600" cy="1325563"/>
          </a:xfrm>
        </p:spPr>
        <p:txBody>
          <a:bodyPr>
            <a:normAutofit fontScale="90000"/>
          </a:bodyPr>
          <a:lstStyle/>
          <a:p>
            <a:pPr algn="ctr"/>
            <a:r>
              <a:rPr lang="en-GB" sz="4800" b="1"/>
              <a:t>Nejednoznačnost neformální a formální péče ve složitých moderních společnostech</a:t>
            </a:r>
          </a:p>
        </p:txBody>
      </p:sp>
      <p:sp>
        <p:nvSpPr>
          <p:cNvPr id="3" name="Content Placeholder 2">
            <a:extLst>
              <a:ext uri="{FF2B5EF4-FFF2-40B4-BE49-F238E27FC236}">
                <a16:creationId xmlns:a16="http://schemas.microsoft.com/office/drawing/2014/main" id="{3A25B54C-9B51-4EAD-A07E-EA85D618605E}"/>
              </a:ext>
            </a:extLst>
          </p:cNvPr>
          <p:cNvSpPr>
            <a:spLocks noGrp="1"/>
          </p:cNvSpPr>
          <p:nvPr>
            <p:ph idx="1"/>
          </p:nvPr>
        </p:nvSpPr>
        <p:spPr>
          <a:xfrm>
            <a:off x="1473200" y="5788025"/>
            <a:ext cx="10515600" cy="4351338"/>
          </a:xfrm>
        </p:spPr>
        <p:txBody>
          <a:bodyPr/>
          <a:lstStyle/>
          <a:p>
            <a:endParaRPr lang="en-GB"/>
          </a:p>
        </p:txBody>
      </p:sp>
    </p:spTree>
    <p:extLst>
      <p:ext uri="{BB962C8B-B14F-4D97-AF65-F5344CB8AC3E}">
        <p14:creationId xmlns:p14="http://schemas.microsoft.com/office/powerpoint/2010/main" val="3173475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a:t>index intenzity neformální péče (&gt; 2 hodiny / den v poměru k počtu závislých osob &lt;16+&gt; 74), 1996</a:t>
            </a:r>
            <a:br>
              <a:rPr lang="en-GB" sz="3600" dirty="0"/>
            </a:br>
            <a:r>
              <a:rPr lang="en-GB" dirty="0"/>
              <a:t> </a:t>
            </a:r>
            <a:r>
              <a:rPr lang="en-GB" sz="3100" dirty="0"/>
              <a:t>Francesca </a:t>
            </a:r>
            <a:r>
              <a:rPr lang="en-GB" sz="3100" dirty="0" err="1"/>
              <a:t>Bettio</a:t>
            </a:r>
            <a:r>
              <a:rPr lang="en-GB" sz="3100" dirty="0"/>
              <a:t> &amp; </a:t>
            </a:r>
            <a:r>
              <a:rPr lang="en-GB" sz="3100" dirty="0" err="1"/>
              <a:t>Janneke</a:t>
            </a:r>
            <a:r>
              <a:rPr lang="en-GB" sz="3100" dirty="0"/>
              <a:t> </a:t>
            </a:r>
            <a:r>
              <a:rPr lang="en-GB" sz="3100" dirty="0" err="1"/>
              <a:t>Plantenga</a:t>
            </a:r>
            <a:r>
              <a:rPr lang="en-GB" sz="3100" dirty="0"/>
              <a:t>, 2004</a:t>
            </a:r>
            <a:br>
              <a:rPr lang="en-GB" dirty="0"/>
            </a:br>
            <a:endParaRPr lang="en-GB"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46415" y="1363287"/>
            <a:ext cx="8744989" cy="5229313"/>
          </a:xfrm>
        </p:spPr>
      </p:pic>
    </p:spTree>
    <p:extLst>
      <p:ext uri="{BB962C8B-B14F-4D97-AF65-F5344CB8AC3E}">
        <p14:creationId xmlns:p14="http://schemas.microsoft.com/office/powerpoint/2010/main" val="262241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F7AEA-23C1-412C-A0A5-4D02FBDCDBF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F56E09A-FA1C-40EA-8212-0764EDF78FD1}"/>
              </a:ext>
            </a:extLst>
          </p:cNvPr>
          <p:cNvPicPr>
            <a:picLocks noGrp="1" noChangeAspect="1"/>
          </p:cNvPicPr>
          <p:nvPr>
            <p:ph idx="1"/>
          </p:nvPr>
        </p:nvPicPr>
        <p:blipFill>
          <a:blip r:embed="rId2"/>
          <a:stretch>
            <a:fillRect/>
          </a:stretch>
        </p:blipFill>
        <p:spPr>
          <a:xfrm>
            <a:off x="177308" y="672029"/>
            <a:ext cx="8966956" cy="5043913"/>
          </a:xfrm>
          <a:prstGeom prst="rect">
            <a:avLst/>
          </a:prstGeom>
        </p:spPr>
      </p:pic>
    </p:spTree>
    <p:extLst>
      <p:ext uri="{BB962C8B-B14F-4D97-AF65-F5344CB8AC3E}">
        <p14:creationId xmlns:p14="http://schemas.microsoft.com/office/powerpoint/2010/main" val="42122783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2775"/>
          </a:xfrm>
        </p:spPr>
        <p:txBody>
          <a:bodyPr>
            <a:normAutofit/>
          </a:bodyPr>
          <a:lstStyle/>
          <a:p>
            <a:r>
              <a:rPr lang="en-GB" sz="3200" dirty="0"/>
              <a:t>Informal care-giving in Europe &gt;11 hrs / &gt;21hrs per week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033" y="977900"/>
            <a:ext cx="6765214" cy="5827230"/>
          </a:xfrm>
        </p:spPr>
      </p:pic>
    </p:spTree>
    <p:extLst>
      <p:ext uri="{BB962C8B-B14F-4D97-AF65-F5344CB8AC3E}">
        <p14:creationId xmlns:p14="http://schemas.microsoft.com/office/powerpoint/2010/main" val="38454618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7081"/>
            <a:ext cx="10515600" cy="1228544"/>
          </a:xfrm>
        </p:spPr>
        <p:txBody>
          <a:bodyPr>
            <a:normAutofit fontScale="90000"/>
          </a:bodyPr>
          <a:lstStyle/>
          <a:p>
            <a:r>
              <a:rPr lang="en-GB" sz="3100" dirty="0"/>
              <a:t>Consequences of informal care-giving</a:t>
            </a:r>
            <a:br>
              <a:rPr lang="en-GB" dirty="0"/>
            </a:br>
            <a:r>
              <a:rPr lang="en-GB" sz="1800" dirty="0"/>
              <a:t>E. </a:t>
            </a:r>
            <a:r>
              <a:rPr lang="en-GB" sz="1800" dirty="0" err="1"/>
              <a:t>Verbakel</a:t>
            </a:r>
            <a:r>
              <a:rPr lang="en-GB" sz="1800" dirty="0"/>
              <a:t>, </a:t>
            </a:r>
            <a:r>
              <a:rPr lang="en-GB" sz="1800" dirty="0" err="1"/>
              <a:t>S.Tamlagsrønning</a:t>
            </a:r>
            <a:r>
              <a:rPr lang="en-GB" sz="1800" dirty="0"/>
              <a:t>, L. </a:t>
            </a:r>
            <a:r>
              <a:rPr lang="en-GB" sz="1800" dirty="0" err="1"/>
              <a:t>Winstone</a:t>
            </a:r>
            <a:r>
              <a:rPr lang="en-GB" sz="1800" dirty="0"/>
              <a:t>, E. L. </a:t>
            </a:r>
            <a:r>
              <a:rPr lang="en-GB" sz="1800" dirty="0" err="1"/>
              <a:t>Fjær</a:t>
            </a:r>
            <a:r>
              <a:rPr lang="en-GB" sz="1800" dirty="0"/>
              <a:t>, T. A. </a:t>
            </a:r>
            <a:r>
              <a:rPr lang="en-GB" sz="1800" dirty="0" err="1"/>
              <a:t>Eikemo</a:t>
            </a:r>
            <a:r>
              <a:rPr lang="en-GB" sz="1800" dirty="0"/>
              <a:t>, (2017), </a:t>
            </a:r>
            <a:br>
              <a:rPr lang="en-GB" sz="1800" dirty="0"/>
            </a:br>
            <a:r>
              <a:rPr lang="en-GB" sz="1800" dirty="0"/>
              <a:t>Informal care in Europe: findings from the European</a:t>
            </a:r>
            <a:br>
              <a:rPr lang="en-GB" sz="1800" dirty="0"/>
            </a:br>
            <a:r>
              <a:rPr lang="en-GB" sz="1800" dirty="0"/>
              <a:t>Social Survey (2014) special module on the </a:t>
            </a:r>
            <a:r>
              <a:rPr lang="en-GB" sz="1800" dirty="0" err="1"/>
              <a:t>socialdeterminants</a:t>
            </a:r>
            <a:r>
              <a:rPr lang="en-GB" sz="1800" dirty="0"/>
              <a:t> of health</a:t>
            </a:r>
            <a:br>
              <a:rPr lang="en-GB" dirty="0"/>
            </a:br>
            <a:endParaRPr lang="en-GB" dirty="0"/>
          </a:p>
        </p:txBody>
      </p:sp>
      <p:sp>
        <p:nvSpPr>
          <p:cNvPr id="3" name="Content Placeholder 2"/>
          <p:cNvSpPr>
            <a:spLocks noGrp="1"/>
          </p:cNvSpPr>
          <p:nvPr>
            <p:ph idx="1"/>
          </p:nvPr>
        </p:nvSpPr>
        <p:spPr/>
        <p:txBody>
          <a:bodyPr>
            <a:normAutofit/>
          </a:bodyPr>
          <a:lstStyle/>
          <a:p>
            <a:r>
              <a:rPr lang="en-US"/>
              <a:t>neformální pečovatelé trpí sníženou duševní pohodou ve srovnání s osobami, které se o ně nestarají. Negativní důsledky pro duševní zdraví jsou obzvláště závažné pro pečovatele s intenzivní péčí a silnější pro pečovatelky než pečovatelky.</a:t>
            </a:r>
          </a:p>
          <a:p>
            <a:r>
              <a:rPr lang="en-US"/>
              <a:t>Na jedné straně může být neformální péče obtížná a vytváří stres; na druhé straně se také ukázalo, že poskytování péče blízkým přináší výhody, jako je pozitivní pocit odměny nebo užší vztah k příjemci péče. Náš výsledek naznačil, že v průměru negativní důsledky převažují nad těmi pozitivními</a:t>
            </a:r>
            <a:endParaRPr lang="en-US" dirty="0"/>
          </a:p>
          <a:p>
            <a:endParaRPr lang="en-GB" dirty="0"/>
          </a:p>
        </p:txBody>
      </p:sp>
    </p:spTree>
    <p:extLst>
      <p:ext uri="{BB962C8B-B14F-4D97-AF65-F5344CB8AC3E}">
        <p14:creationId xmlns:p14="http://schemas.microsoft.com/office/powerpoint/2010/main" val="2636119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54124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2392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66858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59379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35822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4674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7639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3410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145-0858-4775-B452-0B7FCA470404}"/>
              </a:ext>
            </a:extLst>
          </p:cNvPr>
          <p:cNvSpPr>
            <a:spLocks noGrp="1"/>
          </p:cNvSpPr>
          <p:nvPr>
            <p:ph type="title"/>
          </p:nvPr>
        </p:nvSpPr>
        <p:spPr/>
        <p:txBody>
          <a:bodyPr/>
          <a:lstStyle/>
          <a:p>
            <a:r>
              <a:rPr lang="en-GB"/>
              <a:t>Důsledky: dopady (průmyslových) revolucí na „strukturu společnosti“</a:t>
            </a:r>
          </a:p>
        </p:txBody>
      </p:sp>
      <p:sp>
        <p:nvSpPr>
          <p:cNvPr id="3" name="Content Placeholder 2">
            <a:extLst>
              <a:ext uri="{FF2B5EF4-FFF2-40B4-BE49-F238E27FC236}">
                <a16:creationId xmlns:a16="http://schemas.microsoft.com/office/drawing/2014/main" id="{F8CEFEBE-3A0E-468D-A499-61B0F60A7518}"/>
              </a:ext>
            </a:extLst>
          </p:cNvPr>
          <p:cNvSpPr>
            <a:spLocks noGrp="1"/>
          </p:cNvSpPr>
          <p:nvPr>
            <p:ph idx="1"/>
          </p:nvPr>
        </p:nvSpPr>
        <p:spPr/>
        <p:txBody>
          <a:bodyPr/>
          <a:lstStyle/>
          <a:p>
            <a:r>
              <a:rPr lang="en-GB"/>
              <a:t>Narušení dluhopisů - riziko</a:t>
            </a:r>
          </a:p>
          <a:p>
            <a:pPr lvl="1"/>
            <a:r>
              <a:rPr lang="en-GB"/>
              <a:t>Izolace</a:t>
            </a:r>
          </a:p>
          <a:p>
            <a:pPr lvl="1"/>
            <a:r>
              <a:rPr lang="en-GB"/>
              <a:t>Vykořisťování</a:t>
            </a:r>
          </a:p>
          <a:p>
            <a:pPr lvl="1"/>
            <a:r>
              <a:rPr lang="en-GB"/>
              <a:t>Odcizení</a:t>
            </a:r>
          </a:p>
          <a:p>
            <a:r>
              <a:rPr lang="en-GB"/>
              <a:t>Nové mocenské struktury</a:t>
            </a:r>
          </a:p>
          <a:p>
            <a:r>
              <a:rPr lang="en-GB"/>
              <a:t>Nové definice „příslušnosti“</a:t>
            </a:r>
          </a:p>
          <a:p>
            <a:r>
              <a:rPr lang="en-GB"/>
              <a:t>Všechny tyto důsledky se stávají předmětem blahobytu</a:t>
            </a:r>
          </a:p>
        </p:txBody>
      </p:sp>
    </p:spTree>
    <p:extLst>
      <p:ext uri="{BB962C8B-B14F-4D97-AF65-F5344CB8AC3E}">
        <p14:creationId xmlns:p14="http://schemas.microsoft.com/office/powerpoint/2010/main" val="316493271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906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1300"/>
            <a:ext cx="10515600" cy="890588"/>
          </a:xfrm>
        </p:spPr>
        <p:txBody>
          <a:bodyPr/>
          <a:lstStyle/>
          <a:p>
            <a:pPr algn="ctr"/>
            <a:r>
              <a:rPr lang="en-GB"/>
              <a:t>Demographic change</a:t>
            </a:r>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a:off x="2654300" y="4292600"/>
            <a:ext cx="4775200" cy="482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Increased demand</a:t>
            </a:r>
          </a:p>
        </p:txBody>
      </p:sp>
    </p:spTree>
    <p:extLst>
      <p:ext uri="{BB962C8B-B14F-4D97-AF65-F5344CB8AC3E}">
        <p14:creationId xmlns:p14="http://schemas.microsoft.com/office/powerpoint/2010/main" val="38234780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5777"/>
          </a:xfrm>
        </p:spPr>
        <p:txBody>
          <a:bodyPr>
            <a:normAutofit fontScale="90000"/>
          </a:bodyPr>
          <a:lstStyle/>
          <a:p>
            <a:pPr algn="ctr"/>
            <a:r>
              <a:rPr lang="en-GB"/>
              <a:t>Economic change</a:t>
            </a:r>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rot="10800000">
            <a:off x="4749800" y="5845175"/>
            <a:ext cx="5689600" cy="647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969000" y="4406900"/>
            <a:ext cx="2095500" cy="369332"/>
          </a:xfrm>
          <a:prstGeom prst="rect">
            <a:avLst/>
          </a:prstGeom>
          <a:noFill/>
        </p:spPr>
        <p:txBody>
          <a:bodyPr wrap="square" rtlCol="0">
            <a:spAutoFit/>
          </a:bodyPr>
          <a:lstStyle/>
          <a:p>
            <a:r>
              <a:rPr lang="en-GB">
                <a:solidFill>
                  <a:schemeClr val="bg1"/>
                </a:solidFill>
              </a:rPr>
              <a:t>Reduced supply</a:t>
            </a:r>
          </a:p>
        </p:txBody>
      </p:sp>
      <p:pic>
        <p:nvPicPr>
          <p:cNvPr id="8" name="Picture 7"/>
          <p:cNvPicPr>
            <a:picLocks noChangeAspect="1"/>
          </p:cNvPicPr>
          <p:nvPr/>
        </p:nvPicPr>
        <p:blipFill>
          <a:blip r:embed="rId7"/>
          <a:stretch>
            <a:fillRect/>
          </a:stretch>
        </p:blipFill>
        <p:spPr>
          <a:xfrm>
            <a:off x="2628899" y="4318516"/>
            <a:ext cx="4800600" cy="546100"/>
          </a:xfrm>
          <a:prstGeom prst="rect">
            <a:avLst/>
          </a:prstGeom>
        </p:spPr>
      </p:pic>
      <p:sp>
        <p:nvSpPr>
          <p:cNvPr id="9" name="TextBox 8"/>
          <p:cNvSpPr txBox="1"/>
          <p:nvPr/>
        </p:nvSpPr>
        <p:spPr>
          <a:xfrm>
            <a:off x="6311899" y="5933559"/>
            <a:ext cx="2235200" cy="369332"/>
          </a:xfrm>
          <a:prstGeom prst="rect">
            <a:avLst/>
          </a:prstGeom>
          <a:noFill/>
        </p:spPr>
        <p:txBody>
          <a:bodyPr wrap="square" rtlCol="0">
            <a:spAutoFit/>
          </a:bodyPr>
          <a:lstStyle/>
          <a:p>
            <a:r>
              <a:rPr lang="en-GB">
                <a:solidFill>
                  <a:schemeClr val="bg1"/>
                </a:solidFill>
              </a:rPr>
              <a:t>Reduced supply</a:t>
            </a:r>
          </a:p>
        </p:txBody>
      </p:sp>
    </p:spTree>
    <p:extLst>
      <p:ext uri="{BB962C8B-B14F-4D97-AF65-F5344CB8AC3E}">
        <p14:creationId xmlns:p14="http://schemas.microsoft.com/office/powerpoint/2010/main" val="21917826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515600" cy="599902"/>
          </a:xfrm>
        </p:spPr>
        <p:txBody>
          <a:bodyPr>
            <a:normAutofit fontScale="90000"/>
          </a:bodyPr>
          <a:lstStyle/>
          <a:p>
            <a:pPr algn="ctr"/>
            <a:r>
              <a:rPr lang="en-GB"/>
              <a:t>political change: privatisation</a:t>
            </a:r>
          </a:p>
        </p:txBody>
      </p:sp>
      <p:graphicFrame>
        <p:nvGraphicFramePr>
          <p:cNvPr id="4" name="Content Placeholder 3"/>
          <p:cNvGraphicFramePr>
            <a:graphicFrameLocks noGrp="1"/>
          </p:cNvGraphicFramePr>
          <p:nvPr>
            <p:ph idx="1"/>
          </p:nvPr>
        </p:nvGraphicFramePr>
        <p:xfrm>
          <a:off x="838200" y="980902"/>
          <a:ext cx="10515600" cy="5694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rot="7731905">
            <a:off x="5719709" y="3052324"/>
            <a:ext cx="3639145" cy="7744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rot="18506851">
            <a:off x="6731000" y="2867042"/>
            <a:ext cx="2260600" cy="369332"/>
          </a:xfrm>
          <a:prstGeom prst="rect">
            <a:avLst/>
          </a:prstGeom>
          <a:noFill/>
        </p:spPr>
        <p:txBody>
          <a:bodyPr wrap="square" rtlCol="0">
            <a:spAutoFit/>
          </a:bodyPr>
          <a:lstStyle/>
          <a:p>
            <a:r>
              <a:rPr lang="en-GB">
                <a:solidFill>
                  <a:schemeClr val="bg1"/>
                </a:solidFill>
              </a:rPr>
              <a:t>Enter: the market</a:t>
            </a:r>
          </a:p>
        </p:txBody>
      </p:sp>
    </p:spTree>
    <p:extLst>
      <p:ext uri="{BB962C8B-B14F-4D97-AF65-F5344CB8AC3E}">
        <p14:creationId xmlns:p14="http://schemas.microsoft.com/office/powerpoint/2010/main" val="31130527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5A676-8824-4E76-A6BD-3883AA653496}"/>
              </a:ext>
            </a:extLst>
          </p:cNvPr>
          <p:cNvSpPr>
            <a:spLocks noGrp="1"/>
          </p:cNvSpPr>
          <p:nvPr>
            <p:ph type="title"/>
          </p:nvPr>
        </p:nvSpPr>
        <p:spPr>
          <a:xfrm>
            <a:off x="939800" y="2266496"/>
            <a:ext cx="10515600" cy="3016704"/>
          </a:xfrm>
        </p:spPr>
        <p:txBody>
          <a:bodyPr>
            <a:normAutofit/>
          </a:bodyPr>
          <a:lstStyle/>
          <a:p>
            <a:pPr algn="ctr"/>
            <a:r>
              <a:rPr lang="de-AT" sz="4800" b="1"/>
              <a:t>Distribuce formální a neformální péče ve vybraných evropských zemích</a:t>
            </a:r>
            <a:endParaRPr lang="en-GB" sz="4800" b="1"/>
          </a:p>
        </p:txBody>
      </p:sp>
      <p:sp>
        <p:nvSpPr>
          <p:cNvPr id="3" name="Content Placeholder 2">
            <a:extLst>
              <a:ext uri="{FF2B5EF4-FFF2-40B4-BE49-F238E27FC236}">
                <a16:creationId xmlns:a16="http://schemas.microsoft.com/office/drawing/2014/main" id="{E46E422B-5266-490F-B295-8E75B5906E9F}"/>
              </a:ext>
            </a:extLst>
          </p:cNvPr>
          <p:cNvSpPr>
            <a:spLocks noGrp="1"/>
          </p:cNvSpPr>
          <p:nvPr>
            <p:ph idx="1"/>
          </p:nvPr>
        </p:nvSpPr>
        <p:spPr>
          <a:xfrm flipV="1">
            <a:off x="2946400" y="6176963"/>
            <a:ext cx="8407400" cy="252866"/>
          </a:xfrm>
        </p:spPr>
        <p:txBody>
          <a:bodyPr>
            <a:normAutofit fontScale="47500" lnSpcReduction="20000"/>
          </a:bodyPr>
          <a:lstStyle/>
          <a:p>
            <a:endParaRPr lang="en-GB"/>
          </a:p>
        </p:txBody>
      </p:sp>
    </p:spTree>
    <p:extLst>
      <p:ext uri="{BB962C8B-B14F-4D97-AF65-F5344CB8AC3E}">
        <p14:creationId xmlns:p14="http://schemas.microsoft.com/office/powerpoint/2010/main" val="13890053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a:t>Komunalizace, sociální zabezpečení a opětovná komunalizace - případ Německa (Frank Bönker, Jens Libbe a Hellmut Wollmann)</a:t>
            </a:r>
            <a:br>
              <a:rPr lang="en-GB" sz="3600"/>
            </a:br>
            <a:endParaRPr lang="en-GB" sz="3600"/>
          </a:p>
        </p:txBody>
      </p:sp>
      <p:sp>
        <p:nvSpPr>
          <p:cNvPr id="3" name="Content Placeholder 2"/>
          <p:cNvSpPr>
            <a:spLocks noGrp="1"/>
          </p:cNvSpPr>
          <p:nvPr>
            <p:ph idx="1"/>
          </p:nvPr>
        </p:nvSpPr>
        <p:spPr>
          <a:xfrm>
            <a:off x="838200" y="1690688"/>
            <a:ext cx="10515600" cy="5307496"/>
          </a:xfrm>
        </p:spPr>
        <p:txBody>
          <a:bodyPr>
            <a:normAutofit fontScale="85000" lnSpcReduction="20000"/>
          </a:bodyPr>
          <a:lstStyle/>
          <a:p>
            <a:r>
              <a:rPr lang="en-GB"/>
              <a:t>50. léta: mix charitativních organizací a obcí, „komunální socialismus“ (voda, energie, hygiena, také začátek sociální péče)</a:t>
            </a:r>
          </a:p>
          <a:p>
            <a:r>
              <a:rPr lang="en-GB"/>
              <a:t>Po roce 1918: obce usilovaly o převzetí sociálních služeb v průběhu demokratizace: „Ačkoli soukromé asociace nadále poskytovaly většinu osobních sociálních služeb, místní buržoazní filantropie byla stále častěji nahrazována centralizovanými kartely sociálních sdružení.“</a:t>
            </a:r>
          </a:p>
          <a:p>
            <a:r>
              <a:rPr lang="en-GB"/>
              <a:t>1933-45: Nacistický „Gleichschaltung“ (centrální ideologická kontrola) veřejných a neveřejných služeb</a:t>
            </a:r>
          </a:p>
          <a:p>
            <a:r>
              <a:rPr lang="en-GB"/>
              <a:t>Post-1945: Subsidiarita - obce si udržují (koordinované) služby, žádné znárodnění jako ve Francii a Velké Británii. „Zákon o dobrých životních podmínkách mládeže z roku 1953 i federální zákon o sociální pomoci z roku 1961 posílily privilegovanou roli sociálních sdružení, která se objevila během Weimarových let.“</a:t>
            </a:r>
          </a:p>
          <a:p>
            <a:r>
              <a:rPr lang="en-GB"/>
              <a:t>90. léta: reformy ke zvýšení konkurence a posílení povědomí o nákladech, konec monopolu šesti neziskových národních sociálních organizací; neoliberalismus; PPP</a:t>
            </a:r>
          </a:p>
          <a:p>
            <a:r>
              <a:rPr lang="en-GB"/>
              <a:t>Od roku 2000: skepse trhu, opětovná komunalizace (hlavně energie, voda)</a:t>
            </a:r>
          </a:p>
          <a:p>
            <a:endParaRPr lang="en-GB"/>
          </a:p>
          <a:p>
            <a:endParaRPr lang="en-GB"/>
          </a:p>
          <a:p>
            <a:endParaRPr lang="en-GB"/>
          </a:p>
        </p:txBody>
      </p:sp>
    </p:spTree>
    <p:extLst>
      <p:ext uri="{BB962C8B-B14F-4D97-AF65-F5344CB8AC3E}">
        <p14:creationId xmlns:p14="http://schemas.microsoft.com/office/powerpoint/2010/main" val="37905594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Německo, domácí péče:</a:t>
            </a:r>
          </a:p>
        </p:txBody>
      </p:sp>
      <p:sp>
        <p:nvSpPr>
          <p:cNvPr id="3" name="Content Placeholder 2"/>
          <p:cNvSpPr>
            <a:spLocks noGrp="1"/>
          </p:cNvSpPr>
          <p:nvPr>
            <p:ph idx="1"/>
          </p:nvPr>
        </p:nvSpPr>
        <p:spPr/>
        <p:txBody>
          <a:bodyPr>
            <a:normAutofit/>
          </a:bodyPr>
          <a:lstStyle/>
          <a:p>
            <a:pPr marL="0" indent="0">
              <a:buNone/>
            </a:pPr>
            <a:r>
              <a:rPr lang="en-US"/>
              <a:t>Díky zákonu o nových systémech pojištění dlouhodobé péče byly nově vytvořené fondy pojištění dlouhodobé péče (Pflegekassen) odpovědné za poskytování licenčních služeb a uzavírání dohod o ceně a kvalitě služeb, což vedlo k tomu, že místní orgány byly odsunuty na vedlejší kolej, ne-li na okraj. Mnoho lidí reagovalo na zavedení nových pojistných systémů snížením své dobrovolné činnosti v této oblasti. V důsledku toho byl zahájen dalekosáhlý „proces dekomunalizace a lokalizace péče“ (Evers a Sachße 2003: 73)..</a:t>
            </a:r>
          </a:p>
          <a:p>
            <a:endParaRPr lang="en-GB"/>
          </a:p>
        </p:txBody>
      </p:sp>
    </p:spTree>
    <p:extLst>
      <p:ext uri="{BB962C8B-B14F-4D97-AF65-F5344CB8AC3E}">
        <p14:creationId xmlns:p14="http://schemas.microsoft.com/office/powerpoint/2010/main" val="12623288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Neoliberalism and care services, Germany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603" y="1690687"/>
            <a:ext cx="9840387" cy="4272799"/>
          </a:xfrm>
        </p:spPr>
      </p:pic>
    </p:spTree>
    <p:extLst>
      <p:ext uri="{BB962C8B-B14F-4D97-AF65-F5344CB8AC3E}">
        <p14:creationId xmlns:p14="http://schemas.microsoft.com/office/powerpoint/2010/main" val="13567706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7449"/>
          </a:xfrm>
        </p:spPr>
        <p:txBody>
          <a:bodyPr>
            <a:normAutofit/>
          </a:bodyPr>
          <a:lstStyle/>
          <a:p>
            <a:r>
              <a:rPr lang="en-GB" sz="4000"/>
              <a:t>Germany: services for children and young people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2573" y="1366177"/>
            <a:ext cx="9342783" cy="5041403"/>
          </a:xfrm>
        </p:spPr>
      </p:pic>
    </p:spTree>
    <p:extLst>
      <p:ext uri="{BB962C8B-B14F-4D97-AF65-F5344CB8AC3E}">
        <p14:creationId xmlns:p14="http://schemas.microsoft.com/office/powerpoint/2010/main" val="5190411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7327"/>
          </a:xfrm>
        </p:spPr>
        <p:txBody>
          <a:bodyPr>
            <a:normAutofit/>
          </a:bodyPr>
          <a:lstStyle/>
          <a:p>
            <a:r>
              <a:rPr lang="en-GB" sz="2800" b="1"/>
              <a:t>Proč pomalá opětovná komunalizace sociálních služeb v Německu?</a:t>
            </a:r>
          </a:p>
        </p:txBody>
      </p:sp>
      <p:sp>
        <p:nvSpPr>
          <p:cNvPr id="3" name="Content Placeholder 2"/>
          <p:cNvSpPr>
            <a:spLocks noGrp="1"/>
          </p:cNvSpPr>
          <p:nvPr>
            <p:ph idx="1"/>
          </p:nvPr>
        </p:nvSpPr>
        <p:spPr>
          <a:xfrm>
            <a:off x="838200" y="1232452"/>
            <a:ext cx="10515600" cy="5247861"/>
          </a:xfrm>
        </p:spPr>
        <p:txBody>
          <a:bodyPr>
            <a:normAutofit fontScale="92500" lnSpcReduction="20000"/>
          </a:bodyPr>
          <a:lstStyle/>
          <a:p>
            <a:pPr marL="0" indent="0">
              <a:buNone/>
            </a:pPr>
            <a:endParaRPr lang="en-US" i="1"/>
          </a:p>
          <a:p>
            <a:pPr marL="0" marR="0" lvl="0" indent="0" defTabSz="914400" eaLnBrk="1" fontAlgn="auto" latinLnBrk="0" hangingPunct="1">
              <a:lnSpc>
                <a:spcPct val="100000"/>
              </a:lnSpc>
              <a:spcBef>
                <a:spcPts val="0"/>
              </a:spcBef>
              <a:spcAft>
                <a:spcPts val="0"/>
              </a:spcAft>
              <a:buClrTx/>
              <a:buSzTx/>
              <a:buFontTx/>
              <a:buNone/>
              <a:tabLst/>
              <a:defRPr/>
            </a:pPr>
            <a:r>
              <a:rPr lang="en-GB"/>
              <a:t>„Jedním z faktorů je, že podle tradičního široce přijímaného pravidla subsidiarity místní orgány nikdy nehrály významnou roli v přímém poskytování služeb. Kromě toho je zhoršující se finanční situace odradila od převzetí odpovědnosti za náklady a služby náročné na pracovní sílu. Navíc, i když panuje všeobecná nespokojenost s kvalitou mnoha sociálních služeb, zejména služeb dlouhodobé péče, vlastnictví není vnímáno jako hlavní determinant kvality služeb. Výsledkem je, že místní úřady ve skutečnosti nezpochybnily úlohu sociálních sdružení a komerčních poskytovatelů při poskytování služeb starším a slabým lidem. “</a:t>
            </a:r>
          </a:p>
          <a:p>
            <a:pPr marL="0" marR="0" lvl="0" indent="0" defTabSz="914400" eaLnBrk="1" fontAlgn="auto" latinLnBrk="0" hangingPunct="1">
              <a:lnSpc>
                <a:spcPct val="100000"/>
              </a:lnSpc>
              <a:spcBef>
                <a:spcPts val="0"/>
              </a:spcBef>
              <a:spcAft>
                <a:spcPts val="0"/>
              </a:spcAft>
              <a:buClrTx/>
              <a:buSzTx/>
              <a:buFontTx/>
              <a:buNone/>
              <a:tabLst/>
              <a:defRPr/>
            </a:pPr>
            <a:r>
              <a:rPr lang="en-GB"/>
              <a:t>Většina místních orgánů důrazně podporovala rozšiřování dotovaných soukromých služeb péče o děti (Tagesmütter) v zoufalé snaze rozšířit zařízení péče o děti tak, aby byla připravena na to, že v srpnu 2013 vstoupí v platnost zákonné právo všech tříletých dětí na místo péče o děti. Soukromí pečovatelé nyní poskytují přibližně třetinu všech míst péče o děti pro malé děti.</a:t>
            </a:r>
          </a:p>
        </p:txBody>
      </p:sp>
    </p:spTree>
    <p:extLst>
      <p:ext uri="{BB962C8B-B14F-4D97-AF65-F5344CB8AC3E}">
        <p14:creationId xmlns:p14="http://schemas.microsoft.com/office/powerpoint/2010/main" val="445933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4588-485F-4016-B8A2-777D8FBCE62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51598AD5-46FE-4D18-8166-27222E04DEC1}"/>
              </a:ext>
            </a:extLst>
          </p:cNvPr>
          <p:cNvPicPr>
            <a:picLocks noGrp="1" noChangeAspect="1"/>
          </p:cNvPicPr>
          <p:nvPr>
            <p:ph idx="1"/>
          </p:nvPr>
        </p:nvPicPr>
        <p:blipFill>
          <a:blip r:embed="rId2"/>
          <a:stretch>
            <a:fillRect/>
          </a:stretch>
        </p:blipFill>
        <p:spPr>
          <a:xfrm>
            <a:off x="440675" y="820173"/>
            <a:ext cx="8703589" cy="4895769"/>
          </a:xfrm>
          <a:prstGeom prst="rect">
            <a:avLst/>
          </a:prstGeom>
        </p:spPr>
      </p:pic>
    </p:spTree>
    <p:extLst>
      <p:ext uri="{BB962C8B-B14F-4D97-AF65-F5344CB8AC3E}">
        <p14:creationId xmlns:p14="http://schemas.microsoft.com/office/powerpoint/2010/main" val="41750523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4153"/>
            <a:ext cx="10515600" cy="748058"/>
          </a:xfrm>
        </p:spPr>
        <p:txBody>
          <a:bodyPr>
            <a:normAutofit fontScale="90000"/>
          </a:bodyPr>
          <a:lstStyle/>
          <a:p>
            <a:r>
              <a:rPr lang="en-GB"/>
              <a:t>The case of </a:t>
            </a:r>
            <a:r>
              <a:rPr lang="en-GB" b="1" u="sng"/>
              <a:t>Sweden</a:t>
            </a:r>
            <a:r>
              <a:rPr lang="en-GB"/>
              <a:t>: </a:t>
            </a:r>
            <a:r>
              <a:rPr lang="en-GB" sz="3600"/>
              <a:t>(</a:t>
            </a:r>
            <a:r>
              <a:rPr lang="en-GB" sz="3600" err="1"/>
              <a:t>Stig</a:t>
            </a:r>
            <a:r>
              <a:rPr lang="en-GB" sz="3600"/>
              <a:t> </a:t>
            </a:r>
            <a:r>
              <a:rPr lang="en-GB" sz="3600" err="1"/>
              <a:t>Montin</a:t>
            </a:r>
            <a:r>
              <a:rPr lang="en-GB" sz="3600"/>
              <a:t>)</a:t>
            </a:r>
            <a:br>
              <a:rPr lang="en-GB"/>
            </a:br>
            <a:endParaRPr lang="en-GB"/>
          </a:p>
        </p:txBody>
      </p:sp>
      <p:sp>
        <p:nvSpPr>
          <p:cNvPr id="3" name="Content Placeholder 2"/>
          <p:cNvSpPr>
            <a:spLocks noGrp="1"/>
          </p:cNvSpPr>
          <p:nvPr>
            <p:ph idx="1"/>
          </p:nvPr>
        </p:nvSpPr>
        <p:spPr>
          <a:xfrm>
            <a:off x="621792" y="1115568"/>
            <a:ext cx="10732008" cy="5559552"/>
          </a:xfrm>
        </p:spPr>
        <p:txBody>
          <a:bodyPr>
            <a:normAutofit fontScale="77500" lnSpcReduction="20000"/>
          </a:bodyPr>
          <a:lstStyle/>
          <a:p>
            <a:pPr marL="0" indent="0">
              <a:buNone/>
            </a:pPr>
            <a:r>
              <a:rPr lang="en-US"/>
              <a:t>Od 50. let 20. století: místní orgány odpovědné za poskytování sociálních služeb (financované z regionálních daní s celostátním vyrovnáním) podle národních standardů</a:t>
            </a:r>
          </a:p>
          <a:p>
            <a:pPr marL="0" indent="0">
              <a:buNone/>
            </a:pPr>
            <a:r>
              <a:rPr lang="en-US"/>
              <a:t>80. léta: Další decentralizace s liberalizací: „Nové představy o svobodné volbě občanů a usnadnění soukromého poskytování sociálních služeb zpochybnily„ staré “představy o komplexním veřejném sektoru, včetně komplexního sociálního režimu místní správy.“ Mírné zapojení soukromých poskytovatelů</a:t>
            </a:r>
          </a:p>
          <a:p>
            <a:pPr marL="0" indent="0">
              <a:buNone/>
            </a:pPr>
            <a:r>
              <a:rPr lang="en-US"/>
              <a:t>90. léta: začátek „uzavírání smluv“: řízení podle cílů (MBO), řízení podle výsledků (MBR) a modely kupujících-poskytovatelů. Tyto modely mají umožnit politikům soustředit se spíše na strategické problémy než na časově náročné každodenní řízení</a:t>
            </a:r>
          </a:p>
          <a:p>
            <a:pPr marL="0" indent="0">
              <a:buNone/>
            </a:pPr>
            <a:endParaRPr lang="en-US"/>
          </a:p>
          <a:p>
            <a:pPr marL="0" indent="0">
              <a:buNone/>
            </a:pPr>
            <a:r>
              <a:rPr lang="en-US"/>
              <a:t>„Trh vstoupil do místní správy a místní vláda vstoupila na trh“</a:t>
            </a:r>
          </a:p>
          <a:p>
            <a:pPr marL="0" indent="0">
              <a:buNone/>
            </a:pPr>
            <a:r>
              <a:rPr lang="en-US"/>
              <a:t>„Zatímco místní správa je stále politicky odpovědná za širokou škálu služeb, poskytování těchto služeb je stále více smluvně zajišťováno a společnosti ve vlastnictví obcí se stále více stávají hráči na různých trzích“: poskytovatelé soukromých služeb - na rozdíl od komunálních poskytovatelů - mohou poskytovat doplňkové služby za tržní ceny „doplnit“ dotované služby komunální péče o seniory. LOV („systém volby“) lze v zásadě použít na všechny sociální služby, domácí i rezidenční. Je to povinné pro krajské rady, ale dobrovolné pro obce poskytující „systém výběru“ založený na LOV.</a:t>
            </a:r>
          </a:p>
          <a:p>
            <a:pPr marL="0" indent="0">
              <a:buNone/>
            </a:pPr>
            <a:endParaRPr lang="en-US"/>
          </a:p>
          <a:p>
            <a:pPr marL="0" indent="0">
              <a:buNone/>
            </a:pPr>
            <a:endParaRPr lang="en-GB"/>
          </a:p>
        </p:txBody>
      </p:sp>
    </p:spTree>
    <p:extLst>
      <p:ext uri="{BB962C8B-B14F-4D97-AF65-F5344CB8AC3E}">
        <p14:creationId xmlns:p14="http://schemas.microsoft.com/office/powerpoint/2010/main" val="795828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Sweden: slow privatisation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493" y="2385391"/>
            <a:ext cx="10172857" cy="3006553"/>
          </a:xfrm>
        </p:spPr>
      </p:pic>
    </p:spTree>
    <p:extLst>
      <p:ext uri="{BB962C8B-B14F-4D97-AF65-F5344CB8AC3E}">
        <p14:creationId xmlns:p14="http://schemas.microsoft.com/office/powerpoint/2010/main" val="18137617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Švédsko - péče o seniory</a:t>
            </a:r>
          </a:p>
        </p:txBody>
      </p:sp>
      <p:sp>
        <p:nvSpPr>
          <p:cNvPr id="3" name="Content Placeholder 2"/>
          <p:cNvSpPr>
            <a:spLocks noGrp="1"/>
          </p:cNvSpPr>
          <p:nvPr>
            <p:ph idx="1"/>
          </p:nvPr>
        </p:nvSpPr>
        <p:spPr/>
        <p:txBody>
          <a:bodyPr>
            <a:normAutofit fontScale="92500" lnSpcReduction="10000"/>
          </a:bodyPr>
          <a:lstStyle/>
          <a:p>
            <a:pPr marL="0" indent="0">
              <a:buNone/>
            </a:pPr>
            <a:r>
              <a:rPr lang="en-US" i="1"/>
              <a:t>„Ve Švédsku je požadavek, aby pečovatelské služby pro seniory byly poskytovány na univerzální bázi; to znamená, že komplexní, veřejně financované a vysoce kvalitní služby by měly být dostupné všem občanům podle jejich potřeby, nikoli podle platební schopnosti. Přibližně 85% finančních prostředků na péči o seniory pochází z daní obecních a krajských úřadů a dalších 10% pochází z národních daní. Uživatelské poplatky pokrývají pouze 5–6% nákladů (Erlandsson et al. 2013). Již několik desetiletí se oficiální politika péče o seniory zaměřuje na domácí péči (domácí pomocné služby). Zásadou je, že o domácí péči by se mělo uvažovat, pouze pokud nejsou k dispozici žádné jiné možnosti, a měla by být pokud možno domácí. “</a:t>
            </a:r>
          </a:p>
          <a:p>
            <a:pPr marL="0" indent="0">
              <a:buNone/>
            </a:pPr>
            <a:r>
              <a:rPr lang="en-US" i="1"/>
              <a:t>v roce 2012 poskytovala péči o seniory přímo polovina všech obcí (většinou menších obcí). Na druhé straně některé obce předaly veškerou péči o seniory do rukou (hlavně velkých) soukromých poskytovatelů</a:t>
            </a:r>
          </a:p>
          <a:p>
            <a:endParaRPr lang="en-GB"/>
          </a:p>
        </p:txBody>
      </p:sp>
    </p:spTree>
    <p:extLst>
      <p:ext uri="{BB962C8B-B14F-4D97-AF65-F5344CB8AC3E}">
        <p14:creationId xmlns:p14="http://schemas.microsoft.com/office/powerpoint/2010/main" val="3635647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425" y="228600"/>
            <a:ext cx="10696575" cy="557213"/>
          </a:xfrm>
        </p:spPr>
        <p:txBody>
          <a:bodyPr>
            <a:normAutofit fontScale="90000"/>
          </a:bodyPr>
          <a:lstStyle/>
          <a:p>
            <a:r>
              <a:rPr lang="en-GB"/>
              <a:t>Italy </a:t>
            </a:r>
            <a:r>
              <a:rPr lang="en-GB" sz="3600"/>
              <a:t>(Giulio </a:t>
            </a:r>
            <a:r>
              <a:rPr lang="en-GB" sz="3600" err="1"/>
              <a:t>Citroni</a:t>
            </a:r>
            <a:r>
              <a:rPr lang="en-GB" sz="3600"/>
              <a:t> , Andrea Lippi , and Stefania </a:t>
            </a:r>
            <a:r>
              <a:rPr lang="en-GB" sz="3600" err="1"/>
              <a:t>Profeti</a:t>
            </a:r>
            <a:r>
              <a:rPr lang="en-GB" sz="3600"/>
              <a:t>)</a:t>
            </a:r>
            <a:br>
              <a:rPr lang="en-GB" sz="3600"/>
            </a:br>
            <a:endParaRPr lang="en-GB"/>
          </a:p>
        </p:txBody>
      </p:sp>
      <p:sp>
        <p:nvSpPr>
          <p:cNvPr id="3" name="Content Placeholder 2"/>
          <p:cNvSpPr>
            <a:spLocks noGrp="1"/>
          </p:cNvSpPr>
          <p:nvPr>
            <p:ph idx="1"/>
          </p:nvPr>
        </p:nvSpPr>
        <p:spPr>
          <a:xfrm>
            <a:off x="838200" y="571500"/>
            <a:ext cx="10515600" cy="6643688"/>
          </a:xfrm>
        </p:spPr>
        <p:txBody>
          <a:bodyPr>
            <a:normAutofit fontScale="77500" lnSpcReduction="20000"/>
          </a:bodyPr>
          <a:lstStyle/>
          <a:p>
            <a:r>
              <a:rPr lang="en-US"/>
              <a:t>Situaci charakterizují slabé národní rámce, nedostatečné financování, politické zasahování. „Každý region interpretoval úkol podle své historie, strategických vztahů s místními zúčastněnými stranami a institucionální kapacity. Výsledkem bylo, že na jihu většina regionálních vlád poskytovala přímé finanční převody konkrétním kategoriím lidí a charitativním organizacím, zatímco střední a severní regiony, zejména regiony s křesťanskodemokratickými vládami, upřednostňovaly pluralitní systém správy, kdy obce a další služby poskytovatelé - poloveřejné subjekty a soukromé organizace - sdílené zdroje a povinnosti “.</a:t>
            </a:r>
          </a:p>
          <a:p>
            <a:r>
              <a:rPr lang="en-US"/>
              <a:t>Od 70. let: Místní orgány hrají ústřední roli při poskytování sociálních služeb</a:t>
            </a:r>
          </a:p>
          <a:p>
            <a:r>
              <a:rPr lang="en-US"/>
              <a:t>1990–2000: Nová vlna veřejné správy (NPM)</a:t>
            </a:r>
          </a:p>
          <a:p>
            <a:r>
              <a:rPr lang="en-US"/>
              <a:t>2001–10: Destruktura Agendy NPM: politická nejednota (Berlusconiho roky) brání liberalizaci prostřednictvím protekcionismu a stranických mocenských zájmů („klientelismus“)</a:t>
            </a:r>
          </a:p>
          <a:p>
            <a:r>
              <a:rPr lang="en-US"/>
              <a:t>Po roce 2011: nerovnoměrně praktikováno výběrové řízení, permanentní krize: „Městské společnosti jsou dnes v médiích označovány jako nákladná, neefektivní a většinou zkorumpovaná„ džungle “. V tomto prostředí neustálých reforem projevili soukromí investoři pouze omezený zájem o italské veřejné služby -</a:t>
            </a:r>
          </a:p>
          <a:p>
            <a:r>
              <a:rPr lang="en-US"/>
              <a:t>krizový efekt: Mezi lety 2008 a 2011 poklesly státní převody sociálním politikám na místní samosprávy ze 1437 milionů EUR na 211 milionů EUR</a:t>
            </a:r>
          </a:p>
          <a:p>
            <a:r>
              <a:rPr lang="en-US"/>
              <a:t>v oblastech péče o seniory a péče o děti, rostoucí nezaměstnanost a snižující se příjmy domácností povzbudily lidi, aby ustoupili na záchranné rodinné sítě, a pobídli k hledání neformálních a možná levnějších řešení, jako je „šedá“ péče migrantů</a:t>
            </a:r>
          </a:p>
          <a:p>
            <a:endParaRPr lang="en-US"/>
          </a:p>
          <a:p>
            <a:endParaRPr lang="en-US" i="1"/>
          </a:p>
          <a:p>
            <a:endParaRPr lang="en-US"/>
          </a:p>
          <a:p>
            <a:endParaRPr lang="en-US"/>
          </a:p>
          <a:p>
            <a:endParaRPr lang="en-GB"/>
          </a:p>
        </p:txBody>
      </p:sp>
    </p:spTree>
    <p:extLst>
      <p:ext uri="{BB962C8B-B14F-4D97-AF65-F5344CB8AC3E}">
        <p14:creationId xmlns:p14="http://schemas.microsoft.com/office/powerpoint/2010/main" val="11391095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1707"/>
          </a:xfrm>
        </p:spPr>
        <p:txBody>
          <a:bodyPr/>
          <a:lstStyle/>
          <a:p>
            <a:r>
              <a:rPr lang="en-GB"/>
              <a:t>Itálie - růst poskytování soukromých služeb</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051" y="1306832"/>
            <a:ext cx="8229272" cy="4870131"/>
          </a:xfrm>
        </p:spPr>
      </p:pic>
    </p:spTree>
    <p:extLst>
      <p:ext uri="{BB962C8B-B14F-4D97-AF65-F5344CB8AC3E}">
        <p14:creationId xmlns:p14="http://schemas.microsoft.com/office/powerpoint/2010/main" val="1967879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79388"/>
            <a:ext cx="10515600" cy="1009525"/>
          </a:xfrm>
        </p:spPr>
        <p:txBody>
          <a:bodyPr/>
          <a:lstStyle/>
          <a:p>
            <a:r>
              <a:rPr lang="en-GB"/>
              <a:t>Itálie: vývoj rezidenční péče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3063" y="1188913"/>
            <a:ext cx="7897746" cy="4988050"/>
          </a:xfrm>
        </p:spPr>
      </p:pic>
    </p:spTree>
    <p:extLst>
      <p:ext uri="{BB962C8B-B14F-4D97-AF65-F5344CB8AC3E}">
        <p14:creationId xmlns:p14="http://schemas.microsoft.com/office/powerpoint/2010/main" val="2902760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policy shifts in </a:t>
            </a:r>
            <a:r>
              <a:rPr lang="en-GB" sz="4800" b="1" u="sng"/>
              <a:t>England</a:t>
            </a:r>
            <a:r>
              <a:rPr lang="en-GB"/>
              <a:t> </a:t>
            </a:r>
            <a:r>
              <a:rPr lang="en-GB" sz="3600"/>
              <a:t>(John </a:t>
            </a:r>
            <a:r>
              <a:rPr lang="en-GB" sz="3600" err="1"/>
              <a:t>McEldowney</a:t>
            </a:r>
            <a:r>
              <a:rPr lang="en-GB" sz="3600"/>
              <a:t>)</a:t>
            </a:r>
            <a:br>
              <a:rPr lang="en-GB"/>
            </a:br>
            <a:endParaRPr lang="en-GB"/>
          </a:p>
        </p:txBody>
      </p:sp>
      <p:sp>
        <p:nvSpPr>
          <p:cNvPr id="3" name="Content Placeholder 2"/>
          <p:cNvSpPr>
            <a:spLocks noGrp="1"/>
          </p:cNvSpPr>
          <p:nvPr>
            <p:ph idx="1"/>
          </p:nvPr>
        </p:nvSpPr>
        <p:spPr>
          <a:xfrm>
            <a:off x="266700" y="1690688"/>
            <a:ext cx="9063037" cy="4351338"/>
          </a:xfrm>
        </p:spPr>
        <p:txBody>
          <a:bodyPr>
            <a:normAutofit fontScale="85000" lnSpcReduction="20000"/>
          </a:bodyPr>
          <a:lstStyle/>
          <a:p>
            <a:r>
              <a:rPr lang="en-GB"/>
              <a:t>Thatcher / Blair / Cameron „revoluce“: od „velké vlády“ po „velkou společnost“</a:t>
            </a:r>
          </a:p>
          <a:p>
            <a:r>
              <a:rPr lang="en-GB"/>
              <a:t>Act Localism Act 2011: umožňuje „pravomoci umožňující převod veřejných funkcí z ústřední vlády, vládních agentur a jiných quangos (kvazi-nevládních organizací) na místní správu za účelem zlepšení místní odpovědnosti nebo podpory ekonomického růstu. Zákon jde dále a požaduje, aby místní orgány zvážily vyjádření zájmu dobrovolných nebo komunitních orgánů, charitativních organizací nebo dokonce farních rad, zaměstnanců a místních pracovníků o poskytování služeb jménem místního úřadu “</a:t>
            </a:r>
          </a:p>
          <a:p>
            <a:r>
              <a:rPr lang="en-GB"/>
              <a:t>V oblasti vzdělávání a sportu, sociálních služeb a pomoci starším lidem se mnoho iniciativ využívá k povzbuzení dobrovolnického sektoru k poskytování podpory místním komunitám, jako jsou potravinové banky, oblečení a přístřešky pro bezdomovce.</a:t>
            </a:r>
          </a:p>
          <a:p>
            <a:endParaRPr lang="en-GB"/>
          </a:p>
          <a:p>
            <a:endParaRPr lang="en-GB"/>
          </a:p>
          <a:p>
            <a:endParaRPr lang="en-GB"/>
          </a:p>
          <a:p>
            <a:endParaRPr lang="en-GB"/>
          </a:p>
        </p:txBody>
      </p:sp>
    </p:spTree>
    <p:extLst>
      <p:ext uri="{BB962C8B-B14F-4D97-AF65-F5344CB8AC3E}">
        <p14:creationId xmlns:p14="http://schemas.microsoft.com/office/powerpoint/2010/main" val="14064327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Shrnutí: rostoucí komodifikace péče („trh péče“) - tah = „vyplnění mezery“; push = vytváření potřeb</a:t>
            </a:r>
          </a:p>
        </p:txBody>
      </p:sp>
      <p:sp>
        <p:nvSpPr>
          <p:cNvPr id="3" name="Content Placeholder 2"/>
          <p:cNvSpPr>
            <a:spLocks noGrp="1"/>
          </p:cNvSpPr>
          <p:nvPr>
            <p:ph idx="1"/>
          </p:nvPr>
        </p:nvSpPr>
        <p:spPr/>
        <p:txBody>
          <a:bodyPr>
            <a:normAutofit fontScale="92500" lnSpcReduction="20000"/>
          </a:bodyPr>
          <a:lstStyle/>
          <a:p>
            <a:r>
              <a:rPr lang="en-GB"/>
              <a:t>variace zemí závisí na</a:t>
            </a:r>
          </a:p>
          <a:p>
            <a:r>
              <a:rPr lang="en-GB"/>
              <a:t>platební formuláře lidem s péčí o péči</a:t>
            </a:r>
          </a:p>
          <a:p>
            <a:r>
              <a:rPr lang="en-GB"/>
              <a:t>třídní nerovnost</a:t>
            </a:r>
          </a:p>
          <a:p>
            <a:r>
              <a:rPr lang="en-GB"/>
              <a:t>pracovní předpisy</a:t>
            </a:r>
          </a:p>
          <a:p>
            <a:r>
              <a:rPr lang="en-GB"/>
              <a:t>kulturní tradice</a:t>
            </a:r>
          </a:p>
          <a:p>
            <a:r>
              <a:rPr lang="en-GB"/>
              <a:t>dostupnost pracovních sil (vyškolený personál, přistěhovalci, mobilní nadnárodní služby)</a:t>
            </a:r>
          </a:p>
          <a:p>
            <a:r>
              <a:rPr lang="en-GB"/>
              <a:t>trhy formální péče vznikající prostřednictvím podmíněných plateb pečovatelům: Švédsko, Francie, Velká Británie</a:t>
            </a:r>
          </a:p>
          <a:p>
            <a:r>
              <a:rPr lang="en-GB"/>
              <a:t>smíšené trhy prostřednictvím bezpodmínečných plateb: Rakousko, Německo, Itálie</a:t>
            </a:r>
          </a:p>
        </p:txBody>
      </p:sp>
    </p:spTree>
    <p:extLst>
      <p:ext uri="{BB962C8B-B14F-4D97-AF65-F5344CB8AC3E}">
        <p14:creationId xmlns:p14="http://schemas.microsoft.com/office/powerpoint/2010/main" val="16797922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700"/>
          </a:xfrm>
        </p:spPr>
        <p:txBody>
          <a:bodyPr>
            <a:normAutofit fontScale="90000"/>
          </a:bodyPr>
          <a:lstStyle/>
          <a:p>
            <a:r>
              <a:rPr lang="en-GB"/>
              <a:t>Závislost na zahraniční pracovní síle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019" y="1243012"/>
            <a:ext cx="9762894" cy="5250323"/>
          </a:xfrm>
        </p:spPr>
      </p:pic>
    </p:spTree>
    <p:extLst>
      <p:ext uri="{BB962C8B-B14F-4D97-AF65-F5344CB8AC3E}">
        <p14:creationId xmlns:p14="http://schemas.microsoft.com/office/powerpoint/2010/main" val="2565285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marketised</a:t>
            </a:r>
            <a:r>
              <a:rPr lang="en-GB"/>
              <a:t> care models:</a:t>
            </a:r>
          </a:p>
        </p:txBody>
      </p:sp>
      <p:sp>
        <p:nvSpPr>
          <p:cNvPr id="3" name="Content Placeholder 2"/>
          <p:cNvSpPr>
            <a:spLocks noGrp="1"/>
          </p:cNvSpPr>
          <p:nvPr>
            <p:ph idx="1"/>
          </p:nvPr>
        </p:nvSpPr>
        <p:spPr>
          <a:xfrm>
            <a:off x="838200" y="1825625"/>
            <a:ext cx="10515600" cy="4761442"/>
          </a:xfrm>
        </p:spPr>
        <p:txBody>
          <a:bodyPr>
            <a:normAutofit fontScale="92500"/>
          </a:bodyPr>
          <a:lstStyle/>
          <a:p>
            <a:pPr marL="0" indent="0">
              <a:buNone/>
            </a:pPr>
            <a:r>
              <a:rPr lang="en-GB"/>
              <a:t>Itálie: „Migranti v rodině“, rodiny ze střední třídy najímají (legální a nelegální) přistěhovalce pro péči o děti a starší lidi, bydlení, nízká mzda: „V Itálii se domácí a pečovatelský sektor rychle stal hlavním vstupem dveře na národní trh práce a první sektor zaměstnanosti migrujících žen, a to i uprostřed současné ekonomické krize “(Castagnone, Salis et al, 2013)</a:t>
            </a:r>
          </a:p>
          <a:p>
            <a:pPr marL="0" indent="0">
              <a:buNone/>
            </a:pPr>
            <a:r>
              <a:rPr lang="en-GB"/>
              <a:t>UK: „migrant na trhu“: outsourcing pečovatelských služeb prostřednictvím místních orgánů soukromým poskytovatelům služeb, regulovaná mzda</a:t>
            </a:r>
          </a:p>
          <a:p>
            <a:pPr marL="0" indent="0">
              <a:buNone/>
            </a:pPr>
            <a:r>
              <a:rPr lang="en-GB"/>
              <a:t>„Politika pracovní migrace pro pečovatele měla jen omezený dopad na zaměstnávání migrujících pracovníků“, protože „mnoho migrantů zaměstnaných v sektoru sociální péče spoléhá na povolení k pobytu nesouvisející s zaměstnáním nebo [...] již v zemi žijí jako nelegální migranti“ (Van Hooren, 2012, s. 143).</a:t>
            </a:r>
          </a:p>
        </p:txBody>
      </p:sp>
    </p:spTree>
    <p:extLst>
      <p:ext uri="{BB962C8B-B14F-4D97-AF65-F5344CB8AC3E}">
        <p14:creationId xmlns:p14="http://schemas.microsoft.com/office/powerpoint/2010/main" val="3975895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F5F8-5150-4594-A843-47AD996C7C4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024D9D4-3C2D-4293-ACE2-43C20D9439A5}"/>
              </a:ext>
            </a:extLst>
          </p:cNvPr>
          <p:cNvPicPr>
            <a:picLocks noGrp="1" noChangeAspect="1"/>
          </p:cNvPicPr>
          <p:nvPr>
            <p:ph idx="1"/>
          </p:nvPr>
        </p:nvPicPr>
        <p:blipFill>
          <a:blip r:embed="rId2"/>
          <a:stretch>
            <a:fillRect/>
          </a:stretch>
        </p:blipFill>
        <p:spPr>
          <a:xfrm>
            <a:off x="1550744" y="661013"/>
            <a:ext cx="8673173" cy="4878660"/>
          </a:xfrm>
          <a:prstGeom prst="rect">
            <a:avLst/>
          </a:prstGeom>
        </p:spPr>
      </p:pic>
    </p:spTree>
    <p:extLst>
      <p:ext uri="{BB962C8B-B14F-4D97-AF65-F5344CB8AC3E}">
        <p14:creationId xmlns:p14="http://schemas.microsoft.com/office/powerpoint/2010/main" val="5188888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3738"/>
            <a:ext cx="10515600" cy="606425"/>
          </a:xfrm>
        </p:spPr>
        <p:txBody>
          <a:bodyPr>
            <a:normAutofit fontScale="90000"/>
          </a:bodyPr>
          <a:lstStyle/>
          <a:p>
            <a:r>
              <a:rPr lang="en-GB"/>
              <a:t>municipalities in the </a:t>
            </a:r>
            <a:r>
              <a:rPr lang="en-GB" sz="4900" b="1" u="sng"/>
              <a:t>Czech Republic </a:t>
            </a:r>
            <a:br>
              <a:rPr lang="en-GB"/>
            </a:br>
            <a:r>
              <a:rPr lang="en-GB" sz="3100"/>
              <a:t>(</a:t>
            </a:r>
            <a:r>
              <a:rPr lang="en-GB" sz="3100" err="1"/>
              <a:t>Juraj</a:t>
            </a:r>
            <a:r>
              <a:rPr lang="en-GB" sz="3100"/>
              <a:t> </a:t>
            </a:r>
            <a:r>
              <a:rPr lang="en-GB" sz="3100" err="1"/>
              <a:t>Nemec</a:t>
            </a:r>
            <a:r>
              <a:rPr lang="en-GB" sz="3100"/>
              <a:t> and Jana </a:t>
            </a:r>
            <a:r>
              <a:rPr lang="en-GB" sz="3100" err="1"/>
              <a:t>Soukopová</a:t>
            </a:r>
            <a:r>
              <a:rPr lang="en-GB" sz="3100"/>
              <a:t>)</a:t>
            </a:r>
            <a:br>
              <a:rPr lang="en-GB"/>
            </a:br>
            <a:endParaRPr lang="en-GB"/>
          </a:p>
        </p:txBody>
      </p:sp>
      <p:sp>
        <p:nvSpPr>
          <p:cNvPr id="3" name="Content Placeholder 2"/>
          <p:cNvSpPr>
            <a:spLocks noGrp="1"/>
          </p:cNvSpPr>
          <p:nvPr>
            <p:ph idx="1"/>
          </p:nvPr>
        </p:nvSpPr>
        <p:spPr>
          <a:xfrm>
            <a:off x="838200" y="1300163"/>
            <a:ext cx="10515600" cy="4876800"/>
          </a:xfrm>
        </p:spPr>
        <p:txBody>
          <a:bodyPr>
            <a:normAutofit/>
          </a:bodyPr>
          <a:lstStyle/>
          <a:p>
            <a:r>
              <a:rPr lang="en-GB"/>
              <a:t>za komunismu: žádné místní samosprávné struktury, pouze „národní výbory“ pod kontrolou strany; většina domovů pro seniory</a:t>
            </a:r>
          </a:p>
          <a:p>
            <a:r>
              <a:rPr lang="en-GB"/>
              <a:t>od roku 2000: podpora regionální samosprávy. V roce 2013 působilo v České republice 6 253 obcí rozdělených do několika různých typů: 5437 obecních obcí, 214 tržních měst, 577 měst, 23 statutárních měst 1 a hlavní město Praha. V České republice je 13 samosprávných krajů (úroveň NUTS III)</a:t>
            </a:r>
          </a:p>
          <a:p>
            <a:r>
              <a:rPr lang="en-GB"/>
              <a:t>role obcí a regionů: registrovat soukromé neziskové a neziskové subjekty zapojené do poskytování služeb</a:t>
            </a:r>
          </a:p>
          <a:p>
            <a:r>
              <a:rPr lang="en-GB"/>
              <a:t>Financování sociálních služeb je založeno na uživatelských poplatcích a místních (regionálních) vládních dotacích</a:t>
            </a:r>
          </a:p>
          <a:p>
            <a:endParaRPr lang="en-GB"/>
          </a:p>
          <a:p>
            <a:endParaRPr lang="en-GB"/>
          </a:p>
        </p:txBody>
      </p:sp>
    </p:spTree>
    <p:extLst>
      <p:ext uri="{BB962C8B-B14F-4D97-AF65-F5344CB8AC3E}">
        <p14:creationId xmlns:p14="http://schemas.microsoft.com/office/powerpoint/2010/main" val="17346638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care providers in the Czech Republic</a:t>
            </a:r>
          </a:p>
        </p:txBody>
      </p:sp>
      <p:sp>
        <p:nvSpPr>
          <p:cNvPr id="3" name="Content Placeholder 2"/>
          <p:cNvSpPr>
            <a:spLocks noGrp="1"/>
          </p:cNvSpPr>
          <p:nvPr>
            <p:ph idx="1"/>
          </p:nvPr>
        </p:nvSpPr>
        <p:spPr/>
        <p:txBody>
          <a:bodyPr>
            <a:normAutofit/>
          </a:bodyPr>
          <a:lstStyle/>
          <a:p>
            <a:r>
              <a:rPr lang="en-US"/>
              <a:t> Vznikající noví poskytovatelé jsou převážně dvou typů; to jasně ukazuje vývoj ve vzdělávání a sociální péči. Někteří z nových poskytovatelů jsou církevní organizace (základní a střední školy, orgány sociální péče) poskytující služby prostřednictvím obnovené nebo nové infrastruktury (obnovil se jí majetek, který církev vlastnila v roce 1948). Zbývající skupina nových poskytovatelů jsou zcela noví nestátní poskytovatelé s vlastní infrastrukturou.</a:t>
            </a:r>
          </a:p>
          <a:p>
            <a:r>
              <a:rPr lang="en-US"/>
              <a:t>Ve srovnání s téměř všemi ostatními službami je odnárodňování - demontáž státních služeb - péče o seniory stále ve velmi raných fázích.</a:t>
            </a:r>
          </a:p>
        </p:txBody>
      </p:sp>
    </p:spTree>
    <p:extLst>
      <p:ext uri="{BB962C8B-B14F-4D97-AF65-F5344CB8AC3E}">
        <p14:creationId xmlns:p14="http://schemas.microsoft.com/office/powerpoint/2010/main" val="1771233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AFFD-A4E7-4929-85F9-935DABEAFBA7}"/>
              </a:ext>
            </a:extLst>
          </p:cNvPr>
          <p:cNvSpPr>
            <a:spLocks noGrp="1"/>
          </p:cNvSpPr>
          <p:nvPr>
            <p:ph type="title"/>
          </p:nvPr>
        </p:nvSpPr>
        <p:spPr/>
        <p:txBody>
          <a:bodyPr>
            <a:normAutofit fontScale="90000"/>
          </a:bodyPr>
          <a:lstStyle/>
          <a:p>
            <a:r>
              <a:rPr lang="en-GB"/>
              <a:t>Co každá z těchto revolucí znamenala z hlediska „propojenosti“ lidí (a tedy pro hranice sounáležitosti)?</a:t>
            </a:r>
          </a:p>
        </p:txBody>
      </p:sp>
      <p:pic>
        <p:nvPicPr>
          <p:cNvPr id="5" name="Content Placeholder 4">
            <a:extLst>
              <a:ext uri="{FF2B5EF4-FFF2-40B4-BE49-F238E27FC236}">
                <a16:creationId xmlns:a16="http://schemas.microsoft.com/office/drawing/2014/main" id="{FB851D97-CCBD-44F2-9B2C-03057FDB9FA6}"/>
              </a:ext>
            </a:extLst>
          </p:cNvPr>
          <p:cNvPicPr>
            <a:picLocks noGrp="1" noChangeAspect="1"/>
          </p:cNvPicPr>
          <p:nvPr>
            <p:ph idx="1"/>
          </p:nvPr>
        </p:nvPicPr>
        <p:blipFill>
          <a:blip r:embed="rId2"/>
          <a:stretch>
            <a:fillRect/>
          </a:stretch>
        </p:blipFill>
        <p:spPr>
          <a:xfrm>
            <a:off x="2225538" y="1825625"/>
            <a:ext cx="7740924" cy="4351338"/>
          </a:xfrm>
        </p:spPr>
      </p:pic>
    </p:spTree>
    <p:extLst>
      <p:ext uri="{BB962C8B-B14F-4D97-AF65-F5344CB8AC3E}">
        <p14:creationId xmlns:p14="http://schemas.microsoft.com/office/powerpoint/2010/main" val="1138113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37CC-B95A-4B7F-A34A-9C7A121F44BD}"/>
              </a:ext>
            </a:extLst>
          </p:cNvPr>
          <p:cNvSpPr>
            <a:spLocks noGrp="1"/>
          </p:cNvSpPr>
          <p:nvPr>
            <p:ph type="title"/>
          </p:nvPr>
        </p:nvSpPr>
        <p:spPr/>
        <p:txBody>
          <a:bodyPr/>
          <a:lstStyle/>
          <a:p>
            <a:r>
              <a:rPr lang="en-GB"/>
              <a:t>Srovnávací body s dneškem:</a:t>
            </a:r>
          </a:p>
        </p:txBody>
      </p:sp>
      <p:sp>
        <p:nvSpPr>
          <p:cNvPr id="3" name="Content Placeholder 2">
            <a:extLst>
              <a:ext uri="{FF2B5EF4-FFF2-40B4-BE49-F238E27FC236}">
                <a16:creationId xmlns:a16="http://schemas.microsoft.com/office/drawing/2014/main" id="{00FFD028-8587-49B2-9971-A8A259DAE99A}"/>
              </a:ext>
            </a:extLst>
          </p:cNvPr>
          <p:cNvSpPr>
            <a:spLocks noGrp="1"/>
          </p:cNvSpPr>
          <p:nvPr>
            <p:ph idx="1"/>
          </p:nvPr>
        </p:nvSpPr>
        <p:spPr/>
        <p:txBody>
          <a:bodyPr/>
          <a:lstStyle/>
          <a:p>
            <a:r>
              <a:rPr lang="en-GB"/>
              <a:t>Nová technologie</a:t>
            </a:r>
          </a:p>
          <a:p>
            <a:r>
              <a:rPr lang="en-GB"/>
              <a:t>Globalizující se ekonomika</a:t>
            </a:r>
          </a:p>
          <a:p>
            <a:r>
              <a:rPr lang="en-GB"/>
              <a:t>Nespokojenost s formami vlády</a:t>
            </a:r>
          </a:p>
          <a:p>
            <a:r>
              <a:rPr lang="en-GB"/>
              <a:t>Meze růstu / ohrožení životního prostředí</a:t>
            </a:r>
          </a:p>
          <a:p>
            <a:r>
              <a:rPr lang="en-GB"/>
              <a:t>Rostoucí očekávání / vize pokroku</a:t>
            </a:r>
          </a:p>
          <a:p>
            <a:r>
              <a:rPr lang="en-GB"/>
              <a:t>Populační růst a vysídlení</a:t>
            </a:r>
          </a:p>
        </p:txBody>
      </p:sp>
    </p:spTree>
    <p:extLst>
      <p:ext uri="{BB962C8B-B14F-4D97-AF65-F5344CB8AC3E}">
        <p14:creationId xmlns:p14="http://schemas.microsoft.com/office/powerpoint/2010/main" val="1655962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2E74-BEB8-4656-AAD4-C84E120F28F5}"/>
              </a:ext>
            </a:extLst>
          </p:cNvPr>
          <p:cNvSpPr>
            <a:spLocks noGrp="1"/>
          </p:cNvSpPr>
          <p:nvPr>
            <p:ph type="title"/>
          </p:nvPr>
        </p:nvSpPr>
        <p:spPr/>
        <p:txBody>
          <a:bodyPr/>
          <a:lstStyle/>
          <a:p>
            <a:r>
              <a:rPr lang="en-GB">
                <a:solidFill>
                  <a:srgbClr val="FF0000"/>
                </a:solidFill>
              </a:rPr>
              <a:t>Skupinová diskuse (10 minut)</a:t>
            </a:r>
          </a:p>
        </p:txBody>
      </p:sp>
      <p:sp>
        <p:nvSpPr>
          <p:cNvPr id="3" name="Content Placeholder 2">
            <a:extLst>
              <a:ext uri="{FF2B5EF4-FFF2-40B4-BE49-F238E27FC236}">
                <a16:creationId xmlns:a16="http://schemas.microsoft.com/office/drawing/2014/main" id="{A8378440-B614-4C6F-B7E6-947BCAEF67E7}"/>
              </a:ext>
            </a:extLst>
          </p:cNvPr>
          <p:cNvSpPr>
            <a:spLocks noGrp="1"/>
          </p:cNvSpPr>
          <p:nvPr>
            <p:ph idx="1"/>
          </p:nvPr>
        </p:nvSpPr>
        <p:spPr/>
        <p:txBody>
          <a:bodyPr/>
          <a:lstStyle/>
          <a:p>
            <a:r>
              <a:rPr lang="en-GB">
                <a:solidFill>
                  <a:srgbClr val="FF0000"/>
                </a:solidFill>
              </a:rPr>
              <a:t>Jaké jsou současné známky hluboké krize a transformace ve společnostech?</a:t>
            </a:r>
          </a:p>
          <a:p>
            <a:endParaRPr lang="en-GB">
              <a:solidFill>
                <a:srgbClr val="FF0000"/>
              </a:solidFill>
            </a:endParaRPr>
          </a:p>
          <a:p>
            <a:r>
              <a:rPr lang="en-GB">
                <a:solidFill>
                  <a:srgbClr val="FF0000"/>
                </a:solidFill>
              </a:rPr>
              <a:t>Jak tyto změny vyvíjejí tlak na sociální soudržnost současné společnosti?</a:t>
            </a:r>
          </a:p>
        </p:txBody>
      </p:sp>
    </p:spTree>
    <p:extLst>
      <p:ext uri="{BB962C8B-B14F-4D97-AF65-F5344CB8AC3E}">
        <p14:creationId xmlns:p14="http://schemas.microsoft.com/office/powerpoint/2010/main" val="4175910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16D3-925B-4A27-BC31-2DB46F7CDDE5}"/>
              </a:ext>
            </a:extLst>
          </p:cNvPr>
          <p:cNvSpPr>
            <a:spLocks noGrp="1"/>
          </p:cNvSpPr>
          <p:nvPr>
            <p:ph type="title"/>
          </p:nvPr>
        </p:nvSpPr>
        <p:spPr/>
        <p:txBody>
          <a:bodyPr/>
          <a:lstStyle/>
          <a:p>
            <a:r>
              <a:rPr lang="en-GB"/>
              <a:t>ústřední otázka: kdo je zodpovědný za řešení sociálních problémů?</a:t>
            </a:r>
          </a:p>
        </p:txBody>
      </p:sp>
      <p:sp>
        <p:nvSpPr>
          <p:cNvPr id="3" name="Content Placeholder 2">
            <a:extLst>
              <a:ext uri="{FF2B5EF4-FFF2-40B4-BE49-F238E27FC236}">
                <a16:creationId xmlns:a16="http://schemas.microsoft.com/office/drawing/2014/main" id="{6360193E-3DCD-4F04-8703-2EFF39AC613E}"/>
              </a:ext>
            </a:extLst>
          </p:cNvPr>
          <p:cNvSpPr>
            <a:spLocks noGrp="1"/>
          </p:cNvSpPr>
          <p:nvPr>
            <p:ph idx="1"/>
          </p:nvPr>
        </p:nvSpPr>
        <p:spPr/>
        <p:txBody>
          <a:bodyPr/>
          <a:lstStyle/>
          <a:p>
            <a:r>
              <a:rPr lang="en-GB"/>
              <a:t>jednotlivci - v takovém případě je třeba si být vědomi své odpovědnosti, pravděpodobně prostřednictvím odrazujících prostředků (hrozba chudobince)</a:t>
            </a:r>
          </a:p>
          <a:p>
            <a:r>
              <a:rPr lang="en-GB"/>
              <a:t>dobrovolníci (církve, humanitární projekty, filantropie) tím, že pomáhají „neformálně“</a:t>
            </a:r>
          </a:p>
          <a:p>
            <a:r>
              <a:rPr lang="en-GB"/>
              <a:t>veřejné organizace - policie, instituce (školy, nemocnice, azylové domy), sociální pracovníci.</a:t>
            </a:r>
          </a:p>
        </p:txBody>
      </p:sp>
    </p:spTree>
    <p:extLst>
      <p:ext uri="{BB962C8B-B14F-4D97-AF65-F5344CB8AC3E}">
        <p14:creationId xmlns:p14="http://schemas.microsoft.com/office/powerpoint/2010/main" val="387742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50B9-0EAF-401D-8B00-C3BE918F29BA}"/>
              </a:ext>
            </a:extLst>
          </p:cNvPr>
          <p:cNvSpPr>
            <a:spLocks noGrp="1"/>
          </p:cNvSpPr>
          <p:nvPr>
            <p:ph type="title"/>
          </p:nvPr>
        </p:nvSpPr>
        <p:spPr/>
        <p:txBody>
          <a:bodyPr/>
          <a:lstStyle/>
          <a:p>
            <a:r>
              <a:rPr lang="en-GB"/>
              <a:t>Institucionální diferenciace</a:t>
            </a:r>
          </a:p>
        </p:txBody>
      </p:sp>
      <p:pic>
        <p:nvPicPr>
          <p:cNvPr id="5" name="Content Placeholder 4">
            <a:extLst>
              <a:ext uri="{FF2B5EF4-FFF2-40B4-BE49-F238E27FC236}">
                <a16:creationId xmlns:a16="http://schemas.microsoft.com/office/drawing/2014/main" id="{9BC1FE1A-E884-4BB0-9C38-D4E560AE7C8E}"/>
              </a:ext>
            </a:extLst>
          </p:cNvPr>
          <p:cNvPicPr>
            <a:picLocks noGrp="1" noChangeAspect="1"/>
          </p:cNvPicPr>
          <p:nvPr>
            <p:ph idx="1"/>
          </p:nvPr>
        </p:nvPicPr>
        <p:blipFill>
          <a:blip r:embed="rId2"/>
          <a:stretch>
            <a:fillRect/>
          </a:stretch>
        </p:blipFill>
        <p:spPr>
          <a:xfrm>
            <a:off x="1105332" y="1690688"/>
            <a:ext cx="8240670" cy="4351338"/>
          </a:xfrm>
        </p:spPr>
      </p:pic>
    </p:spTree>
    <p:extLst>
      <p:ext uri="{BB962C8B-B14F-4D97-AF65-F5344CB8AC3E}">
        <p14:creationId xmlns:p14="http://schemas.microsoft.com/office/powerpoint/2010/main" val="299127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9644-1B05-4529-9B5E-84FB600A55CD}"/>
              </a:ext>
            </a:extLst>
          </p:cNvPr>
          <p:cNvSpPr>
            <a:spLocks noGrp="1"/>
          </p:cNvSpPr>
          <p:nvPr>
            <p:ph type="title"/>
          </p:nvPr>
        </p:nvSpPr>
        <p:spPr/>
        <p:txBody>
          <a:bodyPr/>
          <a:lstStyle/>
          <a:p>
            <a:r>
              <a:rPr lang="en-GB"/>
              <a:t>Co bude tento seminář zahrnovat:</a:t>
            </a:r>
          </a:p>
        </p:txBody>
      </p:sp>
      <p:sp>
        <p:nvSpPr>
          <p:cNvPr id="3" name="Content Placeholder 2">
            <a:extLst>
              <a:ext uri="{FF2B5EF4-FFF2-40B4-BE49-F238E27FC236}">
                <a16:creationId xmlns:a16="http://schemas.microsoft.com/office/drawing/2014/main" id="{5621CFB3-58B8-4C85-9039-F514BE92886F}"/>
              </a:ext>
            </a:extLst>
          </p:cNvPr>
          <p:cNvSpPr>
            <a:spLocks noGrp="1"/>
          </p:cNvSpPr>
          <p:nvPr>
            <p:ph idx="1"/>
          </p:nvPr>
        </p:nvSpPr>
        <p:spPr/>
        <p:txBody>
          <a:bodyPr>
            <a:normAutofit lnSpcReduction="10000"/>
          </a:bodyPr>
          <a:lstStyle/>
          <a:p>
            <a:r>
              <a:rPr lang="en-GB"/>
              <a:t>Historie moderních sociálních opatření</a:t>
            </a:r>
          </a:p>
          <a:p>
            <a:r>
              <a:rPr lang="en-GB"/>
              <a:t>Politické pozice v sociální politice / dobrých životních podmínkách</a:t>
            </a:r>
          </a:p>
          <a:p>
            <a:r>
              <a:rPr lang="en-GB"/>
              <a:t>„Mix dobrých životních podmínek“ v západních zemích po druhé světové válce</a:t>
            </a:r>
          </a:p>
          <a:p>
            <a:r>
              <a:rPr lang="en-GB"/>
              <a:t>1989 a dopad neoliberalismu na sociální politiku v Evropě</a:t>
            </a:r>
          </a:p>
          <a:p>
            <a:r>
              <a:rPr lang="en-GB"/>
              <a:t>Výzvy, kterým čelí sociální režimy z globalizace</a:t>
            </a:r>
          </a:p>
          <a:p>
            <a:r>
              <a:rPr lang="en-GB"/>
              <a:t>Úloha EU v opatřeních sociální politiky</a:t>
            </a:r>
          </a:p>
          <a:p>
            <a:r>
              <a:rPr lang="en-GB"/>
              <a:t>Nejednoznačnost různých přístupů k péči</a:t>
            </a:r>
          </a:p>
          <a:p>
            <a:r>
              <a:rPr lang="en-GB"/>
              <a:t>Přístupy k opatrovnictví ve vybraných evropských zemích</a:t>
            </a:r>
          </a:p>
        </p:txBody>
      </p:sp>
    </p:spTree>
    <p:extLst>
      <p:ext uri="{BB962C8B-B14F-4D97-AF65-F5344CB8AC3E}">
        <p14:creationId xmlns:p14="http://schemas.microsoft.com/office/powerpoint/2010/main" val="2224304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128"/>
            <a:ext cx="8229600" cy="724395"/>
          </a:xfrm>
        </p:spPr>
        <p:txBody>
          <a:bodyPr>
            <a:normAutofit/>
          </a:bodyPr>
          <a:lstStyle/>
          <a:p>
            <a:r>
              <a:rPr lang="en-GB" sz="3200" b="1"/>
              <a:t>Whose problem is it?</a:t>
            </a:r>
          </a:p>
        </p:txBody>
      </p:sp>
      <p:graphicFrame>
        <p:nvGraphicFramePr>
          <p:cNvPr id="4" name="Content Placeholder 3"/>
          <p:cNvGraphicFramePr>
            <a:graphicFrameLocks noGrp="1"/>
          </p:cNvGraphicFramePr>
          <p:nvPr>
            <p:ph idx="1"/>
          </p:nvPr>
        </p:nvGraphicFramePr>
        <p:xfrm>
          <a:off x="1761506" y="807522"/>
          <a:ext cx="2816432" cy="5808481"/>
        </p:xfrm>
        <a:graphic>
          <a:graphicData uri="http://schemas.openxmlformats.org/drawingml/2006/table">
            <a:tbl>
              <a:tblPr firstRow="1" bandRow="1">
                <a:tableStyleId>{2D5ABB26-0587-4C30-8999-92F81FD0307C}</a:tableStyleId>
              </a:tblPr>
              <a:tblGrid>
                <a:gridCol w="786406">
                  <a:extLst>
                    <a:ext uri="{9D8B030D-6E8A-4147-A177-3AD203B41FA5}">
                      <a16:colId xmlns:a16="http://schemas.microsoft.com/office/drawing/2014/main" val="20000"/>
                    </a:ext>
                  </a:extLst>
                </a:gridCol>
                <a:gridCol w="2030026">
                  <a:extLst>
                    <a:ext uri="{9D8B030D-6E8A-4147-A177-3AD203B41FA5}">
                      <a16:colId xmlns:a16="http://schemas.microsoft.com/office/drawing/2014/main" val="20001"/>
                    </a:ext>
                  </a:extLst>
                </a:gridCol>
              </a:tblGrid>
              <a:tr h="1843235">
                <a:tc>
                  <a:txBody>
                    <a:bodyPr/>
                    <a:lstStyle/>
                    <a:p>
                      <a:pPr algn="ctr"/>
                      <a:r>
                        <a:rPr lang="en-GB" b="1"/>
                        <a:t>practice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400" b="1"/>
                        <a:t>Individuals</a:t>
                      </a:r>
                      <a:r>
                        <a:rPr lang="en-GB" sz="2400"/>
                        <a:t> should take care and make personal provisions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68213">
                <a:tc>
                  <a:txBody>
                    <a:bodyPr/>
                    <a:lstStyle/>
                    <a:p>
                      <a:pPr algn="ctr"/>
                      <a:r>
                        <a:rPr lang="en-GB" b="1"/>
                        <a:t>instrument</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a:t>Savings</a:t>
                      </a:r>
                      <a:r>
                        <a:rPr lang="en-GB" sz="2000" baseline="0"/>
                        <a:t> or p</a:t>
                      </a:r>
                      <a:r>
                        <a:rPr lang="en-GB" sz="2000"/>
                        <a:t>rivate insurance,</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market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85258">
                <a:tc>
                  <a:txBody>
                    <a:bodyPr/>
                    <a:lstStyle/>
                    <a:p>
                      <a:pPr algn="ctr"/>
                      <a:r>
                        <a:rPr lang="en-GB" b="1"/>
                        <a:t>Political ideology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Liberalism</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0"/>
                        <a:t>Example:</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United Kingdom</a:t>
                      </a:r>
                    </a:p>
                    <a:p>
                      <a:pPr algn="ctr"/>
                      <a:endParaRPr lang="en-GB"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09388">
                <a:tc>
                  <a:txBody>
                    <a:bodyPr/>
                    <a:lstStyle/>
                    <a:p>
                      <a:pPr algn="ctr"/>
                      <a:r>
                        <a:rPr lang="en-GB" b="1"/>
                        <a:t>principle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t>Freedom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8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128"/>
            <a:ext cx="8229600" cy="724395"/>
          </a:xfrm>
        </p:spPr>
        <p:txBody>
          <a:bodyPr>
            <a:normAutofit/>
          </a:bodyPr>
          <a:lstStyle/>
          <a:p>
            <a:r>
              <a:rPr lang="en-GB" sz="3200" b="1"/>
              <a:t>Whose problem is it?</a:t>
            </a:r>
          </a:p>
        </p:txBody>
      </p:sp>
      <p:graphicFrame>
        <p:nvGraphicFramePr>
          <p:cNvPr id="4" name="Content Placeholder 3"/>
          <p:cNvGraphicFramePr>
            <a:graphicFrameLocks noGrp="1"/>
          </p:cNvGraphicFramePr>
          <p:nvPr>
            <p:ph idx="1"/>
          </p:nvPr>
        </p:nvGraphicFramePr>
        <p:xfrm>
          <a:off x="1761506" y="807522"/>
          <a:ext cx="5632863" cy="5808481"/>
        </p:xfrm>
        <a:graphic>
          <a:graphicData uri="http://schemas.openxmlformats.org/drawingml/2006/table">
            <a:tbl>
              <a:tblPr firstRow="1" bandRow="1">
                <a:tableStyleId>{2D5ABB26-0587-4C30-8999-92F81FD0307C}</a:tableStyleId>
              </a:tblPr>
              <a:tblGrid>
                <a:gridCol w="786406">
                  <a:extLst>
                    <a:ext uri="{9D8B030D-6E8A-4147-A177-3AD203B41FA5}">
                      <a16:colId xmlns:a16="http://schemas.microsoft.com/office/drawing/2014/main" val="20000"/>
                    </a:ext>
                  </a:extLst>
                </a:gridCol>
                <a:gridCol w="2030026">
                  <a:extLst>
                    <a:ext uri="{9D8B030D-6E8A-4147-A177-3AD203B41FA5}">
                      <a16:colId xmlns:a16="http://schemas.microsoft.com/office/drawing/2014/main" val="20001"/>
                    </a:ext>
                  </a:extLst>
                </a:gridCol>
                <a:gridCol w="2816431">
                  <a:extLst>
                    <a:ext uri="{9D8B030D-6E8A-4147-A177-3AD203B41FA5}">
                      <a16:colId xmlns:a16="http://schemas.microsoft.com/office/drawing/2014/main" val="20002"/>
                    </a:ext>
                  </a:extLst>
                </a:gridCol>
              </a:tblGrid>
              <a:tr h="1843235">
                <a:tc>
                  <a:txBody>
                    <a:bodyPr/>
                    <a:lstStyle/>
                    <a:p>
                      <a:pPr algn="ctr"/>
                      <a:r>
                        <a:rPr lang="en-GB" b="1"/>
                        <a:t>practice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400" b="1"/>
                        <a:t>Individuals</a:t>
                      </a:r>
                      <a:r>
                        <a:rPr lang="en-GB" sz="2400"/>
                        <a:t> should take care and make personal provisions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a:t>The collective (the </a:t>
                      </a:r>
                      <a:r>
                        <a:rPr lang="en-GB" sz="2000" b="1"/>
                        <a:t>state</a:t>
                      </a:r>
                      <a:r>
                        <a:rPr lang="en-GB" sz="2000"/>
                        <a:t>) should protect its citizens who in turn show their loyalty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68213">
                <a:tc>
                  <a:txBody>
                    <a:bodyPr/>
                    <a:lstStyle/>
                    <a:p>
                      <a:pPr algn="ctr"/>
                      <a:r>
                        <a:rPr lang="en-GB" b="1"/>
                        <a:t>instrument</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a:t>Savings</a:t>
                      </a:r>
                      <a:r>
                        <a:rPr lang="en-GB" sz="2000" baseline="0"/>
                        <a:t> or p</a:t>
                      </a:r>
                      <a:r>
                        <a:rPr lang="en-GB" sz="2000"/>
                        <a:t>rivate insurance,</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market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State</a:t>
                      </a:r>
                      <a:r>
                        <a:rPr lang="en-GB" sz="2000"/>
                        <a:t> insurance and public social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85258">
                <a:tc>
                  <a:txBody>
                    <a:bodyPr/>
                    <a:lstStyle/>
                    <a:p>
                      <a:pPr algn="ctr"/>
                      <a:r>
                        <a:rPr lang="en-GB" b="1"/>
                        <a:t>Political ideology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Liberalism</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0"/>
                        <a:t>Example:</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United Kingdom</a:t>
                      </a:r>
                    </a:p>
                    <a:p>
                      <a:pPr algn="ctr"/>
                      <a:endParaRPr lang="en-GB"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Social democracy</a:t>
                      </a:r>
                    </a:p>
                    <a:p>
                      <a:pPr algn="ctr"/>
                      <a:r>
                        <a:rPr lang="en-GB" sz="2000" b="0"/>
                        <a:t>Example:</a:t>
                      </a:r>
                    </a:p>
                    <a:p>
                      <a:pPr algn="ctr"/>
                      <a:r>
                        <a:rPr lang="en-GB" sz="2000" b="1"/>
                        <a:t>Nordic Countries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09388">
                <a:tc>
                  <a:txBody>
                    <a:bodyPr/>
                    <a:lstStyle/>
                    <a:p>
                      <a:pPr algn="ctr"/>
                      <a:r>
                        <a:rPr lang="en-GB" b="1"/>
                        <a:t>principle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t>Freedom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t>equality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22691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3128"/>
            <a:ext cx="8229600" cy="724395"/>
          </a:xfrm>
        </p:spPr>
        <p:txBody>
          <a:bodyPr>
            <a:normAutofit/>
          </a:bodyPr>
          <a:lstStyle/>
          <a:p>
            <a:r>
              <a:rPr lang="en-GB" sz="3200" b="1"/>
              <a:t>Whose problem is it?</a:t>
            </a:r>
          </a:p>
        </p:txBody>
      </p:sp>
      <p:graphicFrame>
        <p:nvGraphicFramePr>
          <p:cNvPr id="4" name="Content Placeholder 3"/>
          <p:cNvGraphicFramePr>
            <a:graphicFrameLocks noGrp="1"/>
          </p:cNvGraphicFramePr>
          <p:nvPr>
            <p:ph idx="1"/>
          </p:nvPr>
        </p:nvGraphicFramePr>
        <p:xfrm>
          <a:off x="1761506" y="807522"/>
          <a:ext cx="8449294" cy="5850908"/>
        </p:xfrm>
        <a:graphic>
          <a:graphicData uri="http://schemas.openxmlformats.org/drawingml/2006/table">
            <a:tbl>
              <a:tblPr firstRow="1" bandRow="1">
                <a:tableStyleId>{2D5ABB26-0587-4C30-8999-92F81FD0307C}</a:tableStyleId>
              </a:tblPr>
              <a:tblGrid>
                <a:gridCol w="786406">
                  <a:extLst>
                    <a:ext uri="{9D8B030D-6E8A-4147-A177-3AD203B41FA5}">
                      <a16:colId xmlns:a16="http://schemas.microsoft.com/office/drawing/2014/main" val="20000"/>
                    </a:ext>
                  </a:extLst>
                </a:gridCol>
                <a:gridCol w="2030026">
                  <a:extLst>
                    <a:ext uri="{9D8B030D-6E8A-4147-A177-3AD203B41FA5}">
                      <a16:colId xmlns:a16="http://schemas.microsoft.com/office/drawing/2014/main" val="20001"/>
                    </a:ext>
                  </a:extLst>
                </a:gridCol>
                <a:gridCol w="2816431">
                  <a:extLst>
                    <a:ext uri="{9D8B030D-6E8A-4147-A177-3AD203B41FA5}">
                      <a16:colId xmlns:a16="http://schemas.microsoft.com/office/drawing/2014/main" val="20002"/>
                    </a:ext>
                  </a:extLst>
                </a:gridCol>
                <a:gridCol w="2816431">
                  <a:extLst>
                    <a:ext uri="{9D8B030D-6E8A-4147-A177-3AD203B41FA5}">
                      <a16:colId xmlns:a16="http://schemas.microsoft.com/office/drawing/2014/main" val="20003"/>
                    </a:ext>
                  </a:extLst>
                </a:gridCol>
              </a:tblGrid>
              <a:tr h="1843235">
                <a:tc>
                  <a:txBody>
                    <a:bodyPr/>
                    <a:lstStyle/>
                    <a:p>
                      <a:pPr algn="ctr"/>
                      <a:r>
                        <a:rPr lang="en-GB" b="1"/>
                        <a:t>practice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400" b="1"/>
                        <a:t>Individuals</a:t>
                      </a:r>
                      <a:r>
                        <a:rPr lang="en-GB" sz="2400"/>
                        <a:t> should take care and make personal provisions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a:t>The collective (the </a:t>
                      </a:r>
                      <a:r>
                        <a:rPr lang="en-GB" sz="2000" b="1"/>
                        <a:t>state</a:t>
                      </a:r>
                      <a:r>
                        <a:rPr lang="en-GB" sz="2000"/>
                        <a:t>) should protect its citizens who in turn show their loyalty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Civil society </a:t>
                      </a:r>
                      <a:r>
                        <a:rPr lang="en-GB" sz="2000"/>
                        <a:t>should should respect traditional values of help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68213">
                <a:tc>
                  <a:txBody>
                    <a:bodyPr/>
                    <a:lstStyle/>
                    <a:p>
                      <a:pPr algn="ctr"/>
                      <a:r>
                        <a:rPr lang="en-GB" b="1"/>
                        <a:t>instrument</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a:t>Savings</a:t>
                      </a:r>
                      <a:r>
                        <a:rPr lang="en-GB" sz="2000" baseline="0"/>
                        <a:t> or p</a:t>
                      </a:r>
                      <a:r>
                        <a:rPr lang="en-GB" sz="2000"/>
                        <a:t>rivate insurance,</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market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State</a:t>
                      </a:r>
                      <a:r>
                        <a:rPr lang="en-GB" sz="2000"/>
                        <a:t> insurance and public social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Family</a:t>
                      </a:r>
                      <a:r>
                        <a:rPr lang="en-GB" sz="2000"/>
                        <a:t> and e</a:t>
                      </a:r>
                    </a:p>
                    <a:p>
                      <a:pPr algn="ctr"/>
                      <a:r>
                        <a:rPr lang="en-GB" sz="2000"/>
                        <a:t>stablished helping organisations (churches, Red Cross, Philanthropy)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85258">
                <a:tc>
                  <a:txBody>
                    <a:bodyPr/>
                    <a:lstStyle/>
                    <a:p>
                      <a:pPr algn="ctr"/>
                      <a:r>
                        <a:rPr lang="en-GB" b="1"/>
                        <a:t>Political ideology</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Liberalism</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0"/>
                        <a:t>Example:</a:t>
                      </a:r>
                    </a:p>
                    <a:p>
                      <a:pPr marL="0" marR="0" indent="0" algn="ctr" defTabSz="457200" rtl="0" eaLnBrk="1" fontAlgn="auto" latinLnBrk="0" hangingPunct="1">
                        <a:lnSpc>
                          <a:spcPct val="100000"/>
                        </a:lnSpc>
                        <a:spcBef>
                          <a:spcPts val="0"/>
                        </a:spcBef>
                        <a:spcAft>
                          <a:spcPts val="0"/>
                        </a:spcAft>
                        <a:buClrTx/>
                        <a:buSzTx/>
                        <a:buFontTx/>
                        <a:buNone/>
                        <a:tabLst/>
                        <a:defRPr/>
                      </a:pPr>
                      <a:r>
                        <a:rPr lang="en-GB" sz="2000" b="1"/>
                        <a:t>United Kingdom</a:t>
                      </a:r>
                    </a:p>
                    <a:p>
                      <a:pPr algn="ctr"/>
                      <a:endParaRPr lang="en-GB"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Social democracy</a:t>
                      </a:r>
                    </a:p>
                    <a:p>
                      <a:pPr algn="ctr"/>
                      <a:r>
                        <a:rPr lang="en-GB" sz="2000" b="0"/>
                        <a:t>Example:</a:t>
                      </a:r>
                    </a:p>
                    <a:p>
                      <a:pPr algn="ctr"/>
                      <a:r>
                        <a:rPr lang="en-GB" sz="2000" b="1"/>
                        <a:t>Nordic Countries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a:t>Conservatism</a:t>
                      </a:r>
                    </a:p>
                    <a:p>
                      <a:pPr algn="ctr"/>
                      <a:r>
                        <a:rPr lang="en-GB" sz="2000" b="0"/>
                        <a:t>Example:</a:t>
                      </a:r>
                    </a:p>
                    <a:p>
                      <a:pPr algn="ctr"/>
                      <a:r>
                        <a:rPr lang="en-GB" sz="2000" b="1"/>
                        <a:t>Germany</a:t>
                      </a:r>
                      <a:r>
                        <a:rPr lang="en-GB" sz="2000" b="0"/>
                        <a:t> </a:t>
                      </a:r>
                    </a:p>
                    <a:p>
                      <a:pPr algn="ctr"/>
                      <a:r>
                        <a:rPr lang="en-GB" sz="2000" b="0"/>
                        <a:t>(Bismarck)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09388">
                <a:tc>
                  <a:txBody>
                    <a:bodyPr/>
                    <a:lstStyle/>
                    <a:p>
                      <a:pPr algn="ctr"/>
                      <a:r>
                        <a:rPr lang="en-GB" b="1"/>
                        <a:t>principle</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t>Freedom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t>equality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a:t>duty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5544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37E9-A6B8-445F-9E32-72CEBEB8500D}"/>
              </a:ext>
            </a:extLst>
          </p:cNvPr>
          <p:cNvSpPr>
            <a:spLocks noGrp="1"/>
          </p:cNvSpPr>
          <p:nvPr>
            <p:ph type="title"/>
          </p:nvPr>
        </p:nvSpPr>
        <p:spPr/>
        <p:txBody>
          <a:bodyPr/>
          <a:lstStyle/>
          <a:p>
            <a:r>
              <a:rPr lang="en-GB"/>
              <a:t>Čím jste patřili k národnímu státu?</a:t>
            </a:r>
          </a:p>
        </p:txBody>
      </p:sp>
      <p:sp>
        <p:nvSpPr>
          <p:cNvPr id="3" name="Content Placeholder 2">
            <a:extLst>
              <a:ext uri="{FF2B5EF4-FFF2-40B4-BE49-F238E27FC236}">
                <a16:creationId xmlns:a16="http://schemas.microsoft.com/office/drawing/2014/main" id="{1E24466B-7E60-4C5A-BBB9-BD0C2089D852}"/>
              </a:ext>
            </a:extLst>
          </p:cNvPr>
          <p:cNvSpPr>
            <a:spLocks noGrp="1"/>
          </p:cNvSpPr>
          <p:nvPr>
            <p:ph idx="1"/>
          </p:nvPr>
        </p:nvSpPr>
        <p:spPr/>
        <p:txBody>
          <a:bodyPr/>
          <a:lstStyle/>
          <a:p>
            <a:r>
              <a:rPr lang="en-GB"/>
              <a:t>Máte pas?</a:t>
            </a:r>
          </a:p>
          <a:p>
            <a:r>
              <a:rPr lang="en-GB"/>
              <a:t>Možnost hlasovat?</a:t>
            </a:r>
          </a:p>
          <a:p>
            <a:r>
              <a:rPr lang="en-GB"/>
              <a:t>Být chráněn zákonem proti nespravedlivému zacházení?</a:t>
            </a:r>
          </a:p>
          <a:p>
            <a:r>
              <a:rPr lang="en-GB"/>
              <a:t>Užíváte si veřejné služby?</a:t>
            </a:r>
          </a:p>
          <a:p>
            <a:r>
              <a:rPr lang="en-GB"/>
              <a:t>Cítím, že se stát stará o mé zdravotní a sociální potřeby, když nemám jiné zdroje?</a:t>
            </a:r>
          </a:p>
          <a:p>
            <a:r>
              <a:rPr lang="en-GB"/>
              <a:t>Která z těchto opatření poskytuje Evropská unie?</a:t>
            </a:r>
          </a:p>
        </p:txBody>
      </p:sp>
    </p:spTree>
    <p:extLst>
      <p:ext uri="{BB962C8B-B14F-4D97-AF65-F5344CB8AC3E}">
        <p14:creationId xmlns:p14="http://schemas.microsoft.com/office/powerpoint/2010/main" val="410438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7EBF8-B3B5-43B7-9FBD-5F6494501132}"/>
              </a:ext>
            </a:extLst>
          </p:cNvPr>
          <p:cNvSpPr>
            <a:spLocks noGrp="1"/>
          </p:cNvSpPr>
          <p:nvPr>
            <p:ph type="title"/>
          </p:nvPr>
        </p:nvSpPr>
        <p:spPr/>
        <p:txBody>
          <a:bodyPr>
            <a:normAutofit/>
          </a:bodyPr>
          <a:lstStyle/>
          <a:p>
            <a:pPr algn="ctr" eaLnBrk="1" hangingPunct="1"/>
            <a:r>
              <a:rPr lang="en-GB" altLang="en-US" sz="4000"/>
              <a:t>Korespondence s „sociálními režimy“</a:t>
            </a:r>
            <a:endParaRPr lang="en-GB" altLang="en-US" sz="4000" dirty="0"/>
          </a:p>
        </p:txBody>
      </p:sp>
      <p:graphicFrame>
        <p:nvGraphicFramePr>
          <p:cNvPr id="4" name="Inhaltsplatzhalter 3">
            <a:extLst>
              <a:ext uri="{FF2B5EF4-FFF2-40B4-BE49-F238E27FC236}">
                <a16:creationId xmlns:a16="http://schemas.microsoft.com/office/drawing/2014/main" id="{56714748-19C4-4799-876F-316EC4A0A16B}"/>
              </a:ext>
            </a:extLst>
          </p:cNvPr>
          <p:cNvGraphicFramePr>
            <a:graphicFrameLocks noGrp="1"/>
          </p:cNvGraphicFramePr>
          <p:nvPr>
            <p:ph idx="1"/>
            <p:extLst>
              <p:ext uri="{D42A27DB-BD31-4B8C-83A1-F6EECF244321}">
                <p14:modId xmlns:p14="http://schemas.microsoft.com/office/powerpoint/2010/main" val="1070906113"/>
              </p:ext>
            </p:extLst>
          </p:nvPr>
        </p:nvGraphicFramePr>
        <p:xfrm>
          <a:off x="482600" y="1684338"/>
          <a:ext cx="9728199" cy="5527993"/>
        </p:xfrm>
        <a:graphic>
          <a:graphicData uri="http://schemas.openxmlformats.org/drawingml/2006/table">
            <a:tbl>
              <a:tblPr/>
              <a:tblGrid>
                <a:gridCol w="3242733">
                  <a:extLst>
                    <a:ext uri="{9D8B030D-6E8A-4147-A177-3AD203B41FA5}">
                      <a16:colId xmlns:a16="http://schemas.microsoft.com/office/drawing/2014/main" val="1533863630"/>
                    </a:ext>
                  </a:extLst>
                </a:gridCol>
                <a:gridCol w="3242733">
                  <a:extLst>
                    <a:ext uri="{9D8B030D-6E8A-4147-A177-3AD203B41FA5}">
                      <a16:colId xmlns:a16="http://schemas.microsoft.com/office/drawing/2014/main" val="3330889615"/>
                    </a:ext>
                  </a:extLst>
                </a:gridCol>
                <a:gridCol w="3242733">
                  <a:extLst>
                    <a:ext uri="{9D8B030D-6E8A-4147-A177-3AD203B41FA5}">
                      <a16:colId xmlns:a16="http://schemas.microsoft.com/office/drawing/2014/main" val="388112143"/>
                    </a:ext>
                  </a:extLst>
                </a:gridCol>
              </a:tblGrid>
              <a:tr h="14589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Civic republican (Germany)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Libertarian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(United Kingdom)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Social democratic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(Nordic Countries)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42783178"/>
                  </a:ext>
                </a:extLst>
              </a:tr>
              <a:tr h="14589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Bismarckova subsidiarita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(důraz na organizace občanské společnosti jako církev nebo filantropie, uveďte pouze souřadnice</a:t>
                      </a:r>
                      <a:endParaRPr kumimoji="0" lang="en-GB" altLang="en-US" sz="29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314342612"/>
                  </a:ext>
                </a:extLst>
              </a:tr>
            </a:tbl>
          </a:graphicData>
        </a:graphic>
      </p:graphicFrame>
    </p:spTree>
    <p:extLst>
      <p:ext uri="{BB962C8B-B14F-4D97-AF65-F5344CB8AC3E}">
        <p14:creationId xmlns:p14="http://schemas.microsoft.com/office/powerpoint/2010/main" val="3511784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28EE-CF8B-48CB-81BC-8AB517FEDEDF}"/>
              </a:ext>
            </a:extLst>
          </p:cNvPr>
          <p:cNvSpPr>
            <a:spLocks noGrp="1"/>
          </p:cNvSpPr>
          <p:nvPr>
            <p:ph type="title"/>
          </p:nvPr>
        </p:nvSpPr>
        <p:spPr/>
        <p:txBody>
          <a:bodyPr/>
          <a:lstStyle/>
          <a:p>
            <a:pPr algn="ctr"/>
            <a:r>
              <a:rPr lang="de-AT" dirty="0" err="1"/>
              <a:t>subsidiarity</a:t>
            </a:r>
            <a:endParaRPr lang="de-DE" dirty="0"/>
          </a:p>
        </p:txBody>
      </p:sp>
      <p:pic>
        <p:nvPicPr>
          <p:cNvPr id="4" name="Content Placeholder 3">
            <a:extLst>
              <a:ext uri="{FF2B5EF4-FFF2-40B4-BE49-F238E27FC236}">
                <a16:creationId xmlns:a16="http://schemas.microsoft.com/office/drawing/2014/main" id="{572B96BB-5043-44FE-B6F6-3C1C8CD7AD1C}"/>
              </a:ext>
            </a:extLst>
          </p:cNvPr>
          <p:cNvPicPr>
            <a:picLocks noGrp="1" noChangeAspect="1"/>
          </p:cNvPicPr>
          <p:nvPr>
            <p:ph idx="1"/>
          </p:nvPr>
        </p:nvPicPr>
        <p:blipFill>
          <a:blip r:embed="rId2"/>
          <a:stretch>
            <a:fillRect/>
          </a:stretch>
        </p:blipFill>
        <p:spPr>
          <a:xfrm>
            <a:off x="2828260" y="1475350"/>
            <a:ext cx="6570921" cy="5079283"/>
          </a:xfrm>
          <a:prstGeom prst="rect">
            <a:avLst/>
          </a:prstGeom>
        </p:spPr>
      </p:pic>
    </p:spTree>
    <p:extLst>
      <p:ext uri="{BB962C8B-B14F-4D97-AF65-F5344CB8AC3E}">
        <p14:creationId xmlns:p14="http://schemas.microsoft.com/office/powerpoint/2010/main" val="874787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7EBF8-B3B5-43B7-9FBD-5F6494501132}"/>
              </a:ext>
            </a:extLst>
          </p:cNvPr>
          <p:cNvSpPr>
            <a:spLocks noGrp="1"/>
          </p:cNvSpPr>
          <p:nvPr>
            <p:ph type="title"/>
          </p:nvPr>
        </p:nvSpPr>
        <p:spPr/>
        <p:txBody>
          <a:bodyPr>
            <a:normAutofit/>
          </a:bodyPr>
          <a:lstStyle/>
          <a:p>
            <a:pPr algn="ctr" eaLnBrk="1" hangingPunct="1"/>
            <a:r>
              <a:rPr lang="en-GB" altLang="en-US" sz="4000"/>
              <a:t>Korespondence s „sociálními režimy“</a:t>
            </a:r>
            <a:endParaRPr lang="en-GB" altLang="en-US" sz="4000" dirty="0"/>
          </a:p>
        </p:txBody>
      </p:sp>
      <p:graphicFrame>
        <p:nvGraphicFramePr>
          <p:cNvPr id="4" name="Inhaltsplatzhalter 3">
            <a:extLst>
              <a:ext uri="{FF2B5EF4-FFF2-40B4-BE49-F238E27FC236}">
                <a16:creationId xmlns:a16="http://schemas.microsoft.com/office/drawing/2014/main" id="{56714748-19C4-4799-876F-316EC4A0A16B}"/>
              </a:ext>
            </a:extLst>
          </p:cNvPr>
          <p:cNvGraphicFramePr>
            <a:graphicFrameLocks noGrp="1"/>
          </p:cNvGraphicFramePr>
          <p:nvPr>
            <p:ph idx="1"/>
            <p:extLst>
              <p:ext uri="{D42A27DB-BD31-4B8C-83A1-F6EECF244321}">
                <p14:modId xmlns:p14="http://schemas.microsoft.com/office/powerpoint/2010/main" val="429658635"/>
              </p:ext>
            </p:extLst>
          </p:nvPr>
        </p:nvGraphicFramePr>
        <p:xfrm>
          <a:off x="482600" y="1684338"/>
          <a:ext cx="9728199" cy="5527993"/>
        </p:xfrm>
        <a:graphic>
          <a:graphicData uri="http://schemas.openxmlformats.org/drawingml/2006/table">
            <a:tbl>
              <a:tblPr/>
              <a:tblGrid>
                <a:gridCol w="3242733">
                  <a:extLst>
                    <a:ext uri="{9D8B030D-6E8A-4147-A177-3AD203B41FA5}">
                      <a16:colId xmlns:a16="http://schemas.microsoft.com/office/drawing/2014/main" val="1533863630"/>
                    </a:ext>
                  </a:extLst>
                </a:gridCol>
                <a:gridCol w="3242733">
                  <a:extLst>
                    <a:ext uri="{9D8B030D-6E8A-4147-A177-3AD203B41FA5}">
                      <a16:colId xmlns:a16="http://schemas.microsoft.com/office/drawing/2014/main" val="3330889615"/>
                    </a:ext>
                  </a:extLst>
                </a:gridCol>
                <a:gridCol w="3242733">
                  <a:extLst>
                    <a:ext uri="{9D8B030D-6E8A-4147-A177-3AD203B41FA5}">
                      <a16:colId xmlns:a16="http://schemas.microsoft.com/office/drawing/2014/main" val="388112143"/>
                    </a:ext>
                  </a:extLst>
                </a:gridCol>
              </a:tblGrid>
              <a:tr h="14589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Civic republican (Germany)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Libertarian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(United Kingdom)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Social democratic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(Nordic Countries)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42783178"/>
                  </a:ext>
                </a:extLst>
              </a:tr>
              <a:tr h="14589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Bismarckova subsidiarita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(důraz na organizace občanské společnosti jako církev nebo filantropie, uveďte pouze souřadnice</a:t>
                      </a:r>
                      <a:endParaRPr kumimoji="0" lang="en-GB" altLang="en-US" sz="29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„Zbytkové“ sociální zabezpečení:</a:t>
                      </a:r>
                    </a:p>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Svoboda, osobní odpovědnost</a:t>
                      </a:r>
                    </a:p>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V situacích nouze uveďte pouze „poslední zdroj“, lidé by měli učinit svou soukromou péči a bezpečnostní opatření</a:t>
                      </a:r>
                      <a:endParaRPr kumimoji="0" lang="en-GB"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314342612"/>
                  </a:ext>
                </a:extLst>
              </a:tr>
            </a:tbl>
          </a:graphicData>
        </a:graphic>
      </p:graphicFrame>
    </p:spTree>
    <p:extLst>
      <p:ext uri="{BB962C8B-B14F-4D97-AF65-F5344CB8AC3E}">
        <p14:creationId xmlns:p14="http://schemas.microsoft.com/office/powerpoint/2010/main" val="233627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7EBF8-B3B5-43B7-9FBD-5F6494501132}"/>
              </a:ext>
            </a:extLst>
          </p:cNvPr>
          <p:cNvSpPr>
            <a:spLocks noGrp="1"/>
          </p:cNvSpPr>
          <p:nvPr>
            <p:ph type="title"/>
          </p:nvPr>
        </p:nvSpPr>
        <p:spPr/>
        <p:txBody>
          <a:bodyPr>
            <a:normAutofit/>
          </a:bodyPr>
          <a:lstStyle/>
          <a:p>
            <a:pPr algn="ctr" eaLnBrk="1" hangingPunct="1"/>
            <a:r>
              <a:rPr lang="en-GB" altLang="en-US" sz="4000"/>
              <a:t>Korespondence s „sociálními režimy“</a:t>
            </a:r>
            <a:endParaRPr lang="en-GB" altLang="en-US" sz="4000" dirty="0"/>
          </a:p>
        </p:txBody>
      </p:sp>
      <p:graphicFrame>
        <p:nvGraphicFramePr>
          <p:cNvPr id="4" name="Inhaltsplatzhalter 3">
            <a:extLst>
              <a:ext uri="{FF2B5EF4-FFF2-40B4-BE49-F238E27FC236}">
                <a16:creationId xmlns:a16="http://schemas.microsoft.com/office/drawing/2014/main" id="{56714748-19C4-4799-876F-316EC4A0A16B}"/>
              </a:ext>
            </a:extLst>
          </p:cNvPr>
          <p:cNvGraphicFramePr>
            <a:graphicFrameLocks noGrp="1"/>
          </p:cNvGraphicFramePr>
          <p:nvPr>
            <p:ph idx="1"/>
          </p:nvPr>
        </p:nvGraphicFramePr>
        <p:xfrm>
          <a:off x="482600" y="1684338"/>
          <a:ext cx="9728199" cy="5527993"/>
        </p:xfrm>
        <a:graphic>
          <a:graphicData uri="http://schemas.openxmlformats.org/drawingml/2006/table">
            <a:tbl>
              <a:tblPr/>
              <a:tblGrid>
                <a:gridCol w="3242733">
                  <a:extLst>
                    <a:ext uri="{9D8B030D-6E8A-4147-A177-3AD203B41FA5}">
                      <a16:colId xmlns:a16="http://schemas.microsoft.com/office/drawing/2014/main" val="1533863630"/>
                    </a:ext>
                  </a:extLst>
                </a:gridCol>
                <a:gridCol w="3242733">
                  <a:extLst>
                    <a:ext uri="{9D8B030D-6E8A-4147-A177-3AD203B41FA5}">
                      <a16:colId xmlns:a16="http://schemas.microsoft.com/office/drawing/2014/main" val="3330889615"/>
                    </a:ext>
                  </a:extLst>
                </a:gridCol>
                <a:gridCol w="3242733">
                  <a:extLst>
                    <a:ext uri="{9D8B030D-6E8A-4147-A177-3AD203B41FA5}">
                      <a16:colId xmlns:a16="http://schemas.microsoft.com/office/drawing/2014/main" val="388112143"/>
                    </a:ext>
                  </a:extLst>
                </a:gridCol>
              </a:tblGrid>
              <a:tr h="14589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Civic republican (Germany)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Libertarian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(United Kingdom)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Social democratic</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1" i="0" u="none" strike="noStrike" cap="none" normalizeH="0" baseline="0" dirty="0">
                          <a:ln>
                            <a:noFill/>
                          </a:ln>
                          <a:solidFill>
                            <a:srgbClr val="FFFFFF"/>
                          </a:solidFill>
                          <a:effectLst/>
                          <a:latin typeface="Calibri" panose="020F0502020204030204" pitchFamily="34" charset="0"/>
                          <a:ea typeface="MS PGothic" panose="020B0600070205080204" pitchFamily="34" charset="-128"/>
                        </a:rPr>
                        <a:t>(Nordic Countries)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942783178"/>
                  </a:ext>
                </a:extLst>
              </a:tr>
              <a:tr h="14589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Bismarckova subsidiarita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altLang="en-US" sz="29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(důraz na organizace občanské společnosti jako církev nebo filantropie, uveďte pouze souřadnice</a:t>
                      </a:r>
                      <a:endParaRPr kumimoji="0" lang="en-GB" altLang="en-US" sz="29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„Zbytkové“ sociální zabezpečení:</a:t>
                      </a:r>
                    </a:p>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Svoboda, osobní odpovědnost</a:t>
                      </a:r>
                    </a:p>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V situacích nouze uveďte pouze „poslední zdroj“, lidé by měli učinit svou soukromou péči a bezpečnostní opatření</a:t>
                      </a:r>
                      <a:endParaRPr kumimoji="0" lang="en-GB"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37931725" indent="-37474525"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eaLnBrk="0" hangingPunct="0">
                        <a:spcBef>
                          <a:spcPct val="20000"/>
                        </a:spcBef>
                        <a:defRPr sz="2000">
                          <a:solidFill>
                            <a:schemeClr val="tx1"/>
                          </a:solidFill>
                          <a:latin typeface="Calibri" panose="020F0502020204030204" pitchFamily="34" charset="0"/>
                          <a:ea typeface="MS PGothic" panose="020B0600070205080204" pitchFamily="34" charset="-128"/>
                        </a:defRPr>
                      </a:lvl3pPr>
                      <a:lvl4pPr eaLnBrk="0" hangingPunct="0">
                        <a:spcBef>
                          <a:spcPct val="20000"/>
                        </a:spcBef>
                        <a:defRPr>
                          <a:solidFill>
                            <a:schemeClr val="tx1"/>
                          </a:solidFill>
                          <a:latin typeface="Calibri" panose="020F0502020204030204" pitchFamily="34" charset="0"/>
                          <a:ea typeface="MS PGothic" panose="020B0600070205080204" pitchFamily="34" charset="-128"/>
                        </a:defRPr>
                      </a:lvl4pPr>
                      <a:lvl5pPr eaLnBrk="0" hangingPunct="0">
                        <a:spcBef>
                          <a:spcPct val="20000"/>
                        </a:spcBef>
                        <a:defRPr>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2000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Nároky: stejná práva pro občany</a:t>
                      </a:r>
                    </a:p>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Stát by měl poskytovat kvalitní služby každému bez ohledu na jeho příjem, sociální zabezpečení podle potřeby, nikoli podle platební schopnosti</a:t>
                      </a:r>
                      <a:endParaRPr kumimoji="0" lang="en-GB" altLang="en-US" sz="2400" b="0" i="0" u="none" strike="noStrike" cap="none" normalizeH="0" baseline="0" dirty="0">
                        <a:ln>
                          <a:noFill/>
                        </a:ln>
                        <a:solidFill>
                          <a:srgbClr val="000000"/>
                        </a:solidFill>
                        <a:effectLst/>
                        <a:latin typeface="Calibri" panose="020F0502020204030204" pitchFamily="34" charset="0"/>
                        <a:ea typeface="MS PGothic" panose="020B0600070205080204"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314342612"/>
                  </a:ext>
                </a:extLst>
              </a:tr>
            </a:tbl>
          </a:graphicData>
        </a:graphic>
      </p:graphicFrame>
    </p:spTree>
    <p:extLst>
      <p:ext uri="{BB962C8B-B14F-4D97-AF65-F5344CB8AC3E}">
        <p14:creationId xmlns:p14="http://schemas.microsoft.com/office/powerpoint/2010/main" val="8150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B0A4-8B5F-4664-8136-A17B6FE1A8FE}"/>
              </a:ext>
            </a:extLst>
          </p:cNvPr>
          <p:cNvSpPr>
            <a:spLocks noGrp="1"/>
          </p:cNvSpPr>
          <p:nvPr>
            <p:ph type="title"/>
          </p:nvPr>
        </p:nvSpPr>
        <p:spPr/>
        <p:txBody>
          <a:bodyPr/>
          <a:lstStyle/>
          <a:p>
            <a:r>
              <a:rPr lang="en-GB"/>
              <a:t>režimy </a:t>
            </a:r>
            <a:r>
              <a:rPr lang="en-GB">
                <a:solidFill>
                  <a:srgbClr val="FF0000"/>
                </a:solidFill>
              </a:rPr>
              <a:t>péče  - </a:t>
            </a:r>
            <a:br>
              <a:rPr lang="en-GB">
                <a:solidFill>
                  <a:srgbClr val="FF0000"/>
                </a:solidFill>
              </a:rPr>
            </a:br>
            <a:r>
              <a:rPr lang="en-GB">
                <a:solidFill>
                  <a:srgbClr val="FF0000"/>
                </a:solidFill>
              </a:rPr>
              <a:t>correct translation for “care”???</a:t>
            </a:r>
          </a:p>
        </p:txBody>
      </p:sp>
      <p:sp>
        <p:nvSpPr>
          <p:cNvPr id="3" name="Content Placeholder 2">
            <a:extLst>
              <a:ext uri="{FF2B5EF4-FFF2-40B4-BE49-F238E27FC236}">
                <a16:creationId xmlns:a16="http://schemas.microsoft.com/office/drawing/2014/main" id="{CA445D13-1D93-4816-8875-81E30068825A}"/>
              </a:ext>
            </a:extLst>
          </p:cNvPr>
          <p:cNvSpPr>
            <a:spLocks noGrp="1"/>
          </p:cNvSpPr>
          <p:nvPr>
            <p:ph idx="1"/>
          </p:nvPr>
        </p:nvSpPr>
        <p:spPr/>
        <p:txBody>
          <a:bodyPr/>
          <a:lstStyle/>
          <a:p>
            <a:pPr marL="0" indent="0">
              <a:buNone/>
            </a:pPr>
            <a:r>
              <a:rPr lang="en-GB"/>
              <a:t>organizace a odpovídající kulturní kodexy sociální politiky a sociální praxe, v nichž je formulován a vyjednán vztah mezi sociálními aktéry (stát, trhy práce a rodina)</a:t>
            </a:r>
          </a:p>
        </p:txBody>
      </p:sp>
    </p:spTree>
    <p:extLst>
      <p:ext uri="{BB962C8B-B14F-4D97-AF65-F5344CB8AC3E}">
        <p14:creationId xmlns:p14="http://schemas.microsoft.com/office/powerpoint/2010/main" val="874907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C3406-4925-4251-9304-2B558C560CC2}"/>
              </a:ext>
            </a:extLst>
          </p:cNvPr>
          <p:cNvSpPr>
            <a:spLocks noGrp="1"/>
          </p:cNvSpPr>
          <p:nvPr>
            <p:ph type="title"/>
          </p:nvPr>
        </p:nvSpPr>
        <p:spPr/>
        <p:txBody>
          <a:bodyPr/>
          <a:lstStyle/>
          <a:p>
            <a:r>
              <a:rPr lang="en-GB"/>
              <a:t>Obnovená podpora veřejného blaha po druhé světové válce v západní Evropě - motivy:</a:t>
            </a:r>
          </a:p>
        </p:txBody>
      </p:sp>
      <p:sp>
        <p:nvSpPr>
          <p:cNvPr id="3" name="Content Placeholder 2">
            <a:extLst>
              <a:ext uri="{FF2B5EF4-FFF2-40B4-BE49-F238E27FC236}">
                <a16:creationId xmlns:a16="http://schemas.microsoft.com/office/drawing/2014/main" id="{08AF4960-D86E-48CD-87E3-7FD78772F7AF}"/>
              </a:ext>
            </a:extLst>
          </p:cNvPr>
          <p:cNvSpPr>
            <a:spLocks noGrp="1"/>
          </p:cNvSpPr>
          <p:nvPr>
            <p:ph idx="1"/>
          </p:nvPr>
        </p:nvSpPr>
        <p:spPr/>
        <p:txBody>
          <a:bodyPr/>
          <a:lstStyle/>
          <a:p>
            <a:r>
              <a:rPr lang="en-GB"/>
              <a:t>Odměna za vrácení vojáků („země vhodná pro hrdiny“, Británie) - válečný bonus</a:t>
            </a:r>
          </a:p>
          <a:p>
            <a:r>
              <a:rPr lang="en-GB"/>
              <a:t>Antifašismus, bonus proti nacismu: podpora dobrovolného závazku k národu, decentralizovaná organizace</a:t>
            </a:r>
          </a:p>
          <a:p>
            <a:r>
              <a:rPr lang="en-GB"/>
              <a:t>Antikomunismus (bonus za studenou válku): Západ se musí starat o občany lépe než východ; Německý model: Sociálně tržní ekonomika</a:t>
            </a:r>
          </a:p>
          <a:p>
            <a:r>
              <a:rPr lang="en-GB"/>
              <a:t>Trend směrem k „dekomodifikaci“: každý by měl mít možnost těžit z podpory bez ohledu na osobní finanční zdroje - bonus za rovnost sociální třídy</a:t>
            </a:r>
          </a:p>
        </p:txBody>
      </p:sp>
    </p:spTree>
    <p:extLst>
      <p:ext uri="{BB962C8B-B14F-4D97-AF65-F5344CB8AC3E}">
        <p14:creationId xmlns:p14="http://schemas.microsoft.com/office/powerpoint/2010/main" val="1003338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CDF4-B811-4A72-9D2E-C2E643973718}"/>
              </a:ext>
            </a:extLst>
          </p:cNvPr>
          <p:cNvSpPr>
            <a:spLocks noGrp="1"/>
          </p:cNvSpPr>
          <p:nvPr>
            <p:ph type="title"/>
          </p:nvPr>
        </p:nvSpPr>
        <p:spPr/>
        <p:txBody>
          <a:bodyPr/>
          <a:lstStyle/>
          <a:p>
            <a:r>
              <a:rPr lang="en-GB"/>
              <a:t>Lidé potřebují komunitu - která jim není poskytována „přirozeně“</a:t>
            </a:r>
          </a:p>
        </p:txBody>
      </p:sp>
      <p:sp>
        <p:nvSpPr>
          <p:cNvPr id="3" name="Content Placeholder 2">
            <a:extLst>
              <a:ext uri="{FF2B5EF4-FFF2-40B4-BE49-F238E27FC236}">
                <a16:creationId xmlns:a16="http://schemas.microsoft.com/office/drawing/2014/main" id="{E8E64B22-BD43-44FF-81C5-7A36676EB85D}"/>
              </a:ext>
            </a:extLst>
          </p:cNvPr>
          <p:cNvSpPr>
            <a:spLocks noGrp="1"/>
          </p:cNvSpPr>
          <p:nvPr>
            <p:ph idx="1"/>
          </p:nvPr>
        </p:nvSpPr>
        <p:spPr/>
        <p:txBody>
          <a:bodyPr/>
          <a:lstStyle/>
          <a:p>
            <a:r>
              <a:rPr lang="en-GB"/>
              <a:t>biologická nutnost (lidé jsou tvorové s dlouhodobou závislostí na ostatních po narození)</a:t>
            </a:r>
          </a:p>
          <a:p>
            <a:r>
              <a:rPr lang="en-GB"/>
              <a:t>psychologická nutnost (konkrétně lidské schopnosti jako jazyk, bezpečnost, pocit sebe sama, rozvíjet se pouze v interakci s ostatními)</a:t>
            </a:r>
          </a:p>
          <a:p>
            <a:r>
              <a:rPr lang="en-GB"/>
              <a:t>ekonomická nutnost (relativní soběstačnosti lze dosáhnout pouze ve skupinách; dělba práce i v „primitivních“ společnostech mezi sběrem nebo lovem jídla, přípravou jídla, pečovatelskou prací, kulturními úspěchy ..)</a:t>
            </a:r>
          </a:p>
          <a:p>
            <a:r>
              <a:rPr lang="en-GB"/>
              <a:t>sociální nezbytnost (role, vzorce chování, očekávání, autoritní linie) „naučená“ v komunitě</a:t>
            </a:r>
          </a:p>
        </p:txBody>
      </p:sp>
    </p:spTree>
    <p:extLst>
      <p:ext uri="{BB962C8B-B14F-4D97-AF65-F5344CB8AC3E}">
        <p14:creationId xmlns:p14="http://schemas.microsoft.com/office/powerpoint/2010/main" val="4091192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5E02-88AB-4C51-A34C-C22F6F6A814C}"/>
              </a:ext>
            </a:extLst>
          </p:cNvPr>
          <p:cNvSpPr>
            <a:spLocks noGrp="1"/>
          </p:cNvSpPr>
          <p:nvPr>
            <p:ph type="title"/>
          </p:nvPr>
        </p:nvSpPr>
        <p:spPr/>
        <p:txBody>
          <a:bodyPr/>
          <a:lstStyle/>
          <a:p>
            <a:r>
              <a:rPr lang="en-GB"/>
              <a:t>Historie sovětských sociálních opatření 1917-1992</a:t>
            </a:r>
          </a:p>
        </p:txBody>
      </p:sp>
      <p:sp>
        <p:nvSpPr>
          <p:cNvPr id="3" name="Content Placeholder 2">
            <a:extLst>
              <a:ext uri="{FF2B5EF4-FFF2-40B4-BE49-F238E27FC236}">
                <a16:creationId xmlns:a16="http://schemas.microsoft.com/office/drawing/2014/main" id="{879C8520-19F0-4F36-A5F0-025415E32EDC}"/>
              </a:ext>
            </a:extLst>
          </p:cNvPr>
          <p:cNvSpPr>
            <a:spLocks noGrp="1"/>
          </p:cNvSpPr>
          <p:nvPr>
            <p:ph idx="1"/>
          </p:nvPr>
        </p:nvSpPr>
        <p:spPr/>
        <p:txBody>
          <a:bodyPr>
            <a:normAutofit fontScale="77500" lnSpcReduction="20000"/>
          </a:bodyPr>
          <a:lstStyle/>
          <a:p>
            <a:r>
              <a:rPr lang="en-GB"/>
              <a:t>Utopická éra (revoluce po 1017): Lenin slibuje komplexní opatření sociálního zabezpečení (udržení příjmu) - nelze jej dodržet kvůli ekonomickým obtížím</a:t>
            </a:r>
          </a:p>
          <a:p>
            <a:r>
              <a:rPr lang="en-GB"/>
              <a:t>Realismus: 20. léta 20. století - omezená ochrana kvalifikovaných pracovníků, investice do zdraví a vzdělávání, soustředěné na městské oblasti (solidarita pracovníků)</a:t>
            </a:r>
          </a:p>
          <a:p>
            <a:r>
              <a:rPr lang="en-GB"/>
              <a:t>Průmyslový důraz (1928): dávky v nezaměstnanosti zrušené Stalinem, práce v civilní službě, lékaři převážně v nemocnicích (kontrola „skutečné nemoci“); zanedbané investice do vzdělání (budoucí pracovní síla) bydlení, zdravotní postižení, důchody.</a:t>
            </a:r>
          </a:p>
          <a:p>
            <a:r>
              <a:rPr lang="en-GB"/>
              <a:t>Padesátá léta Chruščov znovu potvrzuje původní závazky sociální politiky: rovnost, veřejné bydlení, přístup pracovníků k vysokoškolskému vzdělání, starobní důchody se zdvojnásobily.</a:t>
            </a:r>
          </a:p>
          <a:p>
            <a:r>
              <a:rPr lang="en-GB"/>
              <a:t>Trvalá hrozba: Realizaci plánů může zaručit pouze ekonomický růst - stát je nucen stát se prakticky kapitalistickým podnikatelem (pracovníci nedostávají plný prospěch z přebytku, který produkují).</a:t>
            </a:r>
          </a:p>
          <a:p>
            <a:r>
              <a:rPr lang="en-GB"/>
              <a:t>Sociální politika se používá především k podpoře ekonomiky, nikoli potřeb obyvatel.</a:t>
            </a:r>
          </a:p>
        </p:txBody>
      </p:sp>
    </p:spTree>
    <p:extLst>
      <p:ext uri="{BB962C8B-B14F-4D97-AF65-F5344CB8AC3E}">
        <p14:creationId xmlns:p14="http://schemas.microsoft.com/office/powerpoint/2010/main" val="1007407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Základní kontrastní pojmy blahobytu</a:t>
            </a:r>
          </a:p>
        </p:txBody>
      </p:sp>
      <p:graphicFrame>
        <p:nvGraphicFramePr>
          <p:cNvPr id="4" name="Content Placeholder 3"/>
          <p:cNvGraphicFramePr>
            <a:graphicFrameLocks noGrp="1"/>
          </p:cNvGraphicFramePr>
          <p:nvPr>
            <p:ph idx="1"/>
          </p:nvPr>
        </p:nvGraphicFramePr>
        <p:xfrm>
          <a:off x="838200" y="1385787"/>
          <a:ext cx="10515600" cy="4937760"/>
        </p:xfrm>
        <a:graphic>
          <a:graphicData uri="http://schemas.openxmlformats.org/drawingml/2006/table">
            <a:tbl>
              <a:tblPr firstRow="1" bandRow="1">
                <a:tableStyleId>{5C22544A-7EE6-4342-B048-85BDC9FD1C3A}</a:tableStyleId>
              </a:tblPr>
              <a:tblGrid>
                <a:gridCol w="1997597">
                  <a:extLst>
                    <a:ext uri="{9D8B030D-6E8A-4147-A177-3AD203B41FA5}">
                      <a16:colId xmlns:a16="http://schemas.microsoft.com/office/drawing/2014/main" val="362004190"/>
                    </a:ext>
                  </a:extLst>
                </a:gridCol>
                <a:gridCol w="3750198">
                  <a:extLst>
                    <a:ext uri="{9D8B030D-6E8A-4147-A177-3AD203B41FA5}">
                      <a16:colId xmlns:a16="http://schemas.microsoft.com/office/drawing/2014/main" val="888544713"/>
                    </a:ext>
                  </a:extLst>
                </a:gridCol>
                <a:gridCol w="4767805">
                  <a:extLst>
                    <a:ext uri="{9D8B030D-6E8A-4147-A177-3AD203B41FA5}">
                      <a16:colId xmlns:a16="http://schemas.microsoft.com/office/drawing/2014/main" val="4015127299"/>
                    </a:ext>
                  </a:extLst>
                </a:gridCol>
              </a:tblGrid>
              <a:tr h="370840">
                <a:tc>
                  <a:txBody>
                    <a:bodyPr/>
                    <a:lstStyle/>
                    <a:p>
                      <a:endParaRPr lang="en-GB" sz="2400"/>
                    </a:p>
                  </a:txBody>
                  <a:tcPr/>
                </a:tc>
                <a:tc>
                  <a:txBody>
                    <a:bodyPr/>
                    <a:lstStyle/>
                    <a:p>
                      <a:r>
                        <a:rPr lang="de-DE" sz="2400" err="1"/>
                        <a:t>Socialist</a:t>
                      </a:r>
                      <a:r>
                        <a:rPr lang="de-DE" sz="2400"/>
                        <a:t> </a:t>
                      </a:r>
                      <a:r>
                        <a:rPr lang="de-DE" sz="2400" err="1"/>
                        <a:t>welfare</a:t>
                      </a:r>
                      <a:endParaRPr lang="en-GB" sz="2400"/>
                    </a:p>
                  </a:txBody>
                  <a:tcPr/>
                </a:tc>
                <a:tc>
                  <a:txBody>
                    <a:bodyPr/>
                    <a:lstStyle/>
                    <a:p>
                      <a:r>
                        <a:rPr lang="de-DE" sz="2400" err="1"/>
                        <a:t>Marketised</a:t>
                      </a:r>
                      <a:r>
                        <a:rPr lang="de-DE" sz="2400"/>
                        <a:t> </a:t>
                      </a:r>
                      <a:r>
                        <a:rPr lang="de-DE" sz="2400" err="1"/>
                        <a:t>welfare</a:t>
                      </a:r>
                      <a:endParaRPr lang="en-GB" sz="2400"/>
                    </a:p>
                  </a:txBody>
                  <a:tcPr/>
                </a:tc>
                <a:extLst>
                  <a:ext uri="{0D108BD9-81ED-4DB2-BD59-A6C34878D82A}">
                    <a16:rowId xmlns:a16="http://schemas.microsoft.com/office/drawing/2014/main" val="3710763144"/>
                  </a:ext>
                </a:extLst>
              </a:tr>
              <a:tr h="370840">
                <a:tc>
                  <a:txBody>
                    <a:bodyPr/>
                    <a:lstStyle/>
                    <a:p>
                      <a:r>
                        <a:rPr lang="de-DE" sz="2400"/>
                        <a:t>Core </a:t>
                      </a:r>
                      <a:r>
                        <a:rPr lang="de-DE" sz="2400" err="1"/>
                        <a:t>principles</a:t>
                      </a:r>
                      <a:endParaRPr lang="en-GB" sz="2400"/>
                    </a:p>
                  </a:txBody>
                  <a:tcPr/>
                </a:tc>
                <a:tc>
                  <a:txBody>
                    <a:bodyPr/>
                    <a:lstStyle/>
                    <a:p>
                      <a:r>
                        <a:rPr lang="de-DE" sz="2400" err="1"/>
                        <a:t>Equality</a:t>
                      </a:r>
                      <a:r>
                        <a:rPr lang="de-DE" sz="2400"/>
                        <a:t>: „</a:t>
                      </a:r>
                      <a:r>
                        <a:rPr lang="de-DE" sz="2400" err="1"/>
                        <a:t>to</a:t>
                      </a:r>
                      <a:r>
                        <a:rPr lang="de-DE" sz="2400"/>
                        <a:t> </a:t>
                      </a:r>
                      <a:r>
                        <a:rPr lang="de-DE" sz="2400" err="1"/>
                        <a:t>each</a:t>
                      </a:r>
                      <a:r>
                        <a:rPr lang="de-DE" sz="2400"/>
                        <a:t> </a:t>
                      </a:r>
                      <a:r>
                        <a:rPr lang="de-DE" sz="2400" err="1"/>
                        <a:t>according</a:t>
                      </a:r>
                      <a:r>
                        <a:rPr lang="de-DE" sz="2400"/>
                        <a:t> </a:t>
                      </a:r>
                      <a:r>
                        <a:rPr lang="de-DE" sz="2400" err="1"/>
                        <a:t>to</a:t>
                      </a:r>
                      <a:r>
                        <a:rPr lang="de-DE" sz="2400"/>
                        <a:t> </a:t>
                      </a:r>
                      <a:r>
                        <a:rPr lang="de-DE" sz="2400" err="1"/>
                        <a:t>their</a:t>
                      </a:r>
                      <a:r>
                        <a:rPr lang="de-DE" sz="2400"/>
                        <a:t> </a:t>
                      </a:r>
                      <a:r>
                        <a:rPr lang="de-DE" sz="2400" err="1"/>
                        <a:t>needs</a:t>
                      </a:r>
                      <a:r>
                        <a:rPr lang="de-DE" sz="2400"/>
                        <a:t>“</a:t>
                      </a:r>
                      <a:endParaRPr lang="en-GB" sz="2400"/>
                    </a:p>
                  </a:txBody>
                  <a:tcPr/>
                </a:tc>
                <a:tc>
                  <a:txBody>
                    <a:bodyPr/>
                    <a:lstStyle/>
                    <a:p>
                      <a:r>
                        <a:rPr lang="de-DE" sz="2400"/>
                        <a:t>Liberty: „</a:t>
                      </a:r>
                      <a:r>
                        <a:rPr lang="de-DE" sz="2400" err="1"/>
                        <a:t>to</a:t>
                      </a:r>
                      <a:r>
                        <a:rPr lang="de-DE" sz="2400"/>
                        <a:t> </a:t>
                      </a:r>
                      <a:r>
                        <a:rPr lang="de-DE" sz="2400" err="1"/>
                        <a:t>each</a:t>
                      </a:r>
                      <a:r>
                        <a:rPr lang="de-DE" sz="2400"/>
                        <a:t> </a:t>
                      </a:r>
                      <a:r>
                        <a:rPr lang="de-DE" sz="2400" err="1"/>
                        <a:t>according</a:t>
                      </a:r>
                      <a:r>
                        <a:rPr lang="de-DE" sz="2400"/>
                        <a:t> </a:t>
                      </a:r>
                      <a:r>
                        <a:rPr lang="de-DE" sz="2400" err="1"/>
                        <a:t>to</a:t>
                      </a:r>
                      <a:r>
                        <a:rPr lang="de-DE" sz="2400"/>
                        <a:t> </a:t>
                      </a:r>
                      <a:r>
                        <a:rPr lang="de-DE" sz="2400" err="1"/>
                        <a:t>their</a:t>
                      </a:r>
                      <a:r>
                        <a:rPr lang="de-DE" sz="2400"/>
                        <a:t> </a:t>
                      </a:r>
                      <a:r>
                        <a:rPr lang="de-DE" sz="2400" err="1"/>
                        <a:t>abilities</a:t>
                      </a:r>
                      <a:r>
                        <a:rPr lang="de-DE" sz="2400"/>
                        <a:t> / </a:t>
                      </a:r>
                      <a:r>
                        <a:rPr lang="de-DE" sz="2400" err="1"/>
                        <a:t>efforts</a:t>
                      </a:r>
                      <a:r>
                        <a:rPr lang="de-DE" sz="2400"/>
                        <a:t>“</a:t>
                      </a:r>
                      <a:endParaRPr lang="en-GB" sz="2400"/>
                    </a:p>
                  </a:txBody>
                  <a:tcPr/>
                </a:tc>
                <a:extLst>
                  <a:ext uri="{0D108BD9-81ED-4DB2-BD59-A6C34878D82A}">
                    <a16:rowId xmlns:a16="http://schemas.microsoft.com/office/drawing/2014/main" val="1742189154"/>
                  </a:ext>
                </a:extLst>
              </a:tr>
              <a:tr h="370840">
                <a:tc>
                  <a:txBody>
                    <a:bodyPr/>
                    <a:lstStyle/>
                    <a:p>
                      <a:r>
                        <a:rPr lang="de-DE" sz="2400"/>
                        <a:t>Anthropology</a:t>
                      </a:r>
                      <a:endParaRPr lang="en-GB" sz="2400"/>
                    </a:p>
                  </a:txBody>
                  <a:tcPr/>
                </a:tc>
                <a:tc>
                  <a:txBody>
                    <a:bodyPr/>
                    <a:lstStyle/>
                    <a:p>
                      <a:r>
                        <a:rPr lang="de-DE" sz="2400" err="1"/>
                        <a:t>Humans</a:t>
                      </a:r>
                      <a:r>
                        <a:rPr lang="de-DE" sz="2400"/>
                        <a:t> </a:t>
                      </a:r>
                      <a:r>
                        <a:rPr lang="de-DE" sz="2400" err="1"/>
                        <a:t>are</a:t>
                      </a:r>
                      <a:r>
                        <a:rPr lang="de-DE" sz="2400"/>
                        <a:t> </a:t>
                      </a:r>
                      <a:r>
                        <a:rPr lang="de-DE" sz="2400" err="1"/>
                        <a:t>inseparable</a:t>
                      </a:r>
                      <a:r>
                        <a:rPr lang="de-DE" sz="2400"/>
                        <a:t> </a:t>
                      </a:r>
                      <a:r>
                        <a:rPr lang="de-DE" sz="2400" err="1"/>
                        <a:t>of</a:t>
                      </a:r>
                      <a:r>
                        <a:rPr lang="de-DE" sz="2400"/>
                        <a:t> </a:t>
                      </a:r>
                      <a:r>
                        <a:rPr lang="de-DE" sz="2400" err="1"/>
                        <a:t>community</a:t>
                      </a:r>
                      <a:r>
                        <a:rPr lang="de-DE" sz="2400"/>
                        <a:t> (</a:t>
                      </a:r>
                      <a:r>
                        <a:rPr lang="de-DE" sz="2400" err="1"/>
                        <a:t>the</a:t>
                      </a:r>
                      <a:r>
                        <a:rPr lang="de-DE" sz="2400"/>
                        <a:t> </a:t>
                      </a:r>
                      <a:r>
                        <a:rPr lang="de-DE" sz="2400" err="1"/>
                        <a:t>collective</a:t>
                      </a:r>
                      <a:r>
                        <a:rPr lang="de-DE" sz="2400"/>
                        <a:t> </a:t>
                      </a:r>
                      <a:r>
                        <a:rPr lang="de-DE" sz="2400" err="1"/>
                        <a:t>creates</a:t>
                      </a:r>
                      <a:r>
                        <a:rPr lang="de-DE" sz="2400"/>
                        <a:t> </a:t>
                      </a:r>
                      <a:r>
                        <a:rPr lang="de-DE" sz="2400" err="1"/>
                        <a:t>individuals</a:t>
                      </a:r>
                      <a:r>
                        <a:rPr lang="de-DE" sz="2400"/>
                        <a:t>)</a:t>
                      </a:r>
                      <a:endParaRPr lang="en-GB" sz="2400"/>
                    </a:p>
                  </a:txBody>
                  <a:tcPr/>
                </a:tc>
                <a:tc>
                  <a:txBody>
                    <a:bodyPr/>
                    <a:lstStyle/>
                    <a:p>
                      <a:r>
                        <a:rPr lang="de-DE" sz="2400" err="1"/>
                        <a:t>Humans</a:t>
                      </a:r>
                      <a:r>
                        <a:rPr lang="de-DE" sz="2400"/>
                        <a:t> </a:t>
                      </a:r>
                      <a:r>
                        <a:rPr lang="de-DE" sz="2400" err="1"/>
                        <a:t>are</a:t>
                      </a:r>
                      <a:r>
                        <a:rPr lang="de-DE" sz="2400"/>
                        <a:t> </a:t>
                      </a:r>
                      <a:r>
                        <a:rPr lang="de-DE" sz="2400" err="1"/>
                        <a:t>free</a:t>
                      </a:r>
                      <a:r>
                        <a:rPr lang="de-DE" sz="2400"/>
                        <a:t> </a:t>
                      </a:r>
                      <a:r>
                        <a:rPr lang="de-DE" sz="2400" err="1"/>
                        <a:t>agents</a:t>
                      </a:r>
                      <a:r>
                        <a:rPr lang="de-DE" sz="2400"/>
                        <a:t> </a:t>
                      </a:r>
                      <a:r>
                        <a:rPr lang="de-DE" sz="2400" err="1"/>
                        <a:t>making</a:t>
                      </a:r>
                      <a:r>
                        <a:rPr lang="de-DE" sz="2400"/>
                        <a:t> rational </a:t>
                      </a:r>
                      <a:r>
                        <a:rPr lang="de-DE" sz="2400" err="1"/>
                        <a:t>choices</a:t>
                      </a:r>
                      <a:r>
                        <a:rPr lang="de-DE" sz="2400"/>
                        <a:t> in </a:t>
                      </a:r>
                      <a:r>
                        <a:rPr lang="de-DE" sz="2400" err="1"/>
                        <a:t>their</a:t>
                      </a:r>
                      <a:r>
                        <a:rPr lang="de-DE" sz="2400"/>
                        <a:t> </a:t>
                      </a:r>
                      <a:r>
                        <a:rPr lang="de-DE" sz="2400" err="1"/>
                        <a:t>own</a:t>
                      </a:r>
                      <a:r>
                        <a:rPr lang="de-DE" sz="2400"/>
                        <a:t> </a:t>
                      </a:r>
                      <a:r>
                        <a:rPr lang="de-DE" sz="2400" err="1"/>
                        <a:t>interest</a:t>
                      </a:r>
                      <a:r>
                        <a:rPr lang="de-DE" sz="2400"/>
                        <a:t>,</a:t>
                      </a:r>
                      <a:r>
                        <a:rPr lang="de-DE" sz="2400" baseline="0"/>
                        <a:t> </a:t>
                      </a:r>
                      <a:r>
                        <a:rPr lang="de-DE" sz="2400" baseline="0" err="1"/>
                        <a:t>individuals</a:t>
                      </a:r>
                      <a:r>
                        <a:rPr lang="de-DE" sz="2400" baseline="0"/>
                        <a:t> </a:t>
                      </a:r>
                      <a:r>
                        <a:rPr lang="de-DE" sz="2400" baseline="0" err="1"/>
                        <a:t>choose</a:t>
                      </a:r>
                      <a:r>
                        <a:rPr lang="de-DE" sz="2400" baseline="0"/>
                        <a:t> </a:t>
                      </a:r>
                      <a:r>
                        <a:rPr lang="de-DE" sz="2400" baseline="0" err="1"/>
                        <a:t>groups</a:t>
                      </a:r>
                      <a:endParaRPr lang="en-GB" sz="2400"/>
                    </a:p>
                  </a:txBody>
                  <a:tcPr/>
                </a:tc>
                <a:extLst>
                  <a:ext uri="{0D108BD9-81ED-4DB2-BD59-A6C34878D82A}">
                    <a16:rowId xmlns:a16="http://schemas.microsoft.com/office/drawing/2014/main" val="189364299"/>
                  </a:ext>
                </a:extLst>
              </a:tr>
              <a:tr h="370840">
                <a:tc>
                  <a:txBody>
                    <a:bodyPr/>
                    <a:lstStyle/>
                    <a:p>
                      <a:r>
                        <a:rPr lang="de-DE" sz="2400"/>
                        <a:t>Provider </a:t>
                      </a:r>
                      <a:r>
                        <a:rPr lang="de-DE" sz="2400" err="1"/>
                        <a:t>of</a:t>
                      </a:r>
                      <a:r>
                        <a:rPr lang="de-DE" sz="2400"/>
                        <a:t> </a:t>
                      </a:r>
                      <a:r>
                        <a:rPr lang="de-DE" sz="2400" err="1"/>
                        <a:t>main</a:t>
                      </a:r>
                      <a:r>
                        <a:rPr lang="de-DE" sz="2400"/>
                        <a:t> </a:t>
                      </a:r>
                      <a:r>
                        <a:rPr lang="de-DE" sz="2400" err="1"/>
                        <a:t>support</a:t>
                      </a:r>
                      <a:endParaRPr lang="en-GB" sz="2400"/>
                    </a:p>
                  </a:txBody>
                  <a:tcPr/>
                </a:tc>
                <a:tc>
                  <a:txBody>
                    <a:bodyPr/>
                    <a:lstStyle/>
                    <a:p>
                      <a:r>
                        <a:rPr lang="de-DE" sz="2400"/>
                        <a:t>„</a:t>
                      </a:r>
                      <a:r>
                        <a:rPr lang="de-DE" sz="2400" err="1"/>
                        <a:t>the</a:t>
                      </a:r>
                      <a:r>
                        <a:rPr lang="de-DE" sz="2400"/>
                        <a:t> </a:t>
                      </a:r>
                      <a:r>
                        <a:rPr lang="de-DE" sz="2400" err="1"/>
                        <a:t>collective</a:t>
                      </a:r>
                      <a:r>
                        <a:rPr lang="de-DE" sz="2400"/>
                        <a:t>“ (</a:t>
                      </a:r>
                      <a:r>
                        <a:rPr lang="de-DE" sz="2400" err="1"/>
                        <a:t>the</a:t>
                      </a:r>
                      <a:r>
                        <a:rPr lang="de-DE" sz="2400"/>
                        <a:t> </a:t>
                      </a:r>
                      <a:r>
                        <a:rPr lang="de-DE" sz="2400" err="1"/>
                        <a:t>state</a:t>
                      </a:r>
                      <a:r>
                        <a:rPr lang="de-DE" sz="2400"/>
                        <a:t>)</a:t>
                      </a:r>
                      <a:endParaRPr lang="en-GB" sz="2400"/>
                    </a:p>
                  </a:txBody>
                  <a:tcPr/>
                </a:tc>
                <a:tc>
                  <a:txBody>
                    <a:bodyPr/>
                    <a:lstStyle/>
                    <a:p>
                      <a:r>
                        <a:rPr lang="de-DE" sz="2400"/>
                        <a:t>The individual (</a:t>
                      </a:r>
                      <a:r>
                        <a:rPr lang="de-DE" sz="2400" err="1"/>
                        <a:t>as</a:t>
                      </a:r>
                      <a:r>
                        <a:rPr lang="de-DE" sz="2400"/>
                        <a:t> </a:t>
                      </a:r>
                      <a:r>
                        <a:rPr lang="de-DE" sz="2400" err="1"/>
                        <a:t>entrepreneur</a:t>
                      </a:r>
                      <a:r>
                        <a:rPr lang="de-DE" sz="2400"/>
                        <a:t>)</a:t>
                      </a:r>
                      <a:endParaRPr lang="en-GB" sz="2400"/>
                    </a:p>
                  </a:txBody>
                  <a:tcPr/>
                </a:tc>
                <a:extLst>
                  <a:ext uri="{0D108BD9-81ED-4DB2-BD59-A6C34878D82A}">
                    <a16:rowId xmlns:a16="http://schemas.microsoft.com/office/drawing/2014/main" val="3644276114"/>
                  </a:ext>
                </a:extLst>
              </a:tr>
              <a:tr h="370840">
                <a:tc>
                  <a:txBody>
                    <a:bodyPr/>
                    <a:lstStyle/>
                    <a:p>
                      <a:r>
                        <a:rPr lang="de-DE" sz="2400" err="1"/>
                        <a:t>Process</a:t>
                      </a:r>
                      <a:endParaRPr lang="en-GB" sz="2400"/>
                    </a:p>
                  </a:txBody>
                  <a:tcPr/>
                </a:tc>
                <a:tc>
                  <a:txBody>
                    <a:bodyPr/>
                    <a:lstStyle/>
                    <a:p>
                      <a:r>
                        <a:rPr lang="de-DE" sz="2400"/>
                        <a:t>Social </a:t>
                      </a:r>
                      <a:r>
                        <a:rPr lang="de-DE" sz="2400" err="1"/>
                        <a:t>planning</a:t>
                      </a:r>
                      <a:r>
                        <a:rPr lang="de-DE" sz="2400"/>
                        <a:t> (</a:t>
                      </a:r>
                      <a:r>
                        <a:rPr lang="de-DE" sz="2400" err="1"/>
                        <a:t>collective</a:t>
                      </a:r>
                      <a:r>
                        <a:rPr lang="de-DE" sz="2400"/>
                        <a:t> </a:t>
                      </a:r>
                      <a:r>
                        <a:rPr lang="de-DE" sz="2400" err="1"/>
                        <a:t>targets</a:t>
                      </a:r>
                      <a:r>
                        <a:rPr lang="de-DE" sz="2400"/>
                        <a:t>)</a:t>
                      </a:r>
                      <a:endParaRPr lang="en-GB" sz="2400"/>
                    </a:p>
                  </a:txBody>
                  <a:tcPr/>
                </a:tc>
                <a:tc>
                  <a:txBody>
                    <a:bodyPr/>
                    <a:lstStyle/>
                    <a:p>
                      <a:r>
                        <a:rPr lang="de-DE" sz="2400"/>
                        <a:t>Market </a:t>
                      </a:r>
                      <a:r>
                        <a:rPr lang="de-DE" sz="2400" err="1"/>
                        <a:t>as</a:t>
                      </a:r>
                      <a:r>
                        <a:rPr lang="de-DE" sz="2400" baseline="0"/>
                        <a:t> </a:t>
                      </a:r>
                      <a:r>
                        <a:rPr lang="de-DE" sz="2400" baseline="0" err="1"/>
                        <a:t>efficient</a:t>
                      </a:r>
                      <a:r>
                        <a:rPr lang="de-DE" sz="2400" baseline="0"/>
                        <a:t> </a:t>
                      </a:r>
                      <a:r>
                        <a:rPr lang="de-DE" sz="2400" baseline="0" err="1"/>
                        <a:t>distributor</a:t>
                      </a:r>
                      <a:r>
                        <a:rPr lang="de-DE" sz="2400" baseline="0"/>
                        <a:t> </a:t>
                      </a:r>
                      <a:r>
                        <a:rPr lang="de-DE" sz="2400" baseline="0" err="1"/>
                        <a:t>of</a:t>
                      </a:r>
                      <a:r>
                        <a:rPr lang="de-DE" sz="2400" baseline="0"/>
                        <a:t> </a:t>
                      </a:r>
                      <a:r>
                        <a:rPr lang="de-DE" sz="2400" baseline="0" err="1"/>
                        <a:t>goods</a:t>
                      </a:r>
                      <a:r>
                        <a:rPr lang="de-DE" sz="2400" baseline="0"/>
                        <a:t> </a:t>
                      </a:r>
                      <a:r>
                        <a:rPr lang="de-DE" sz="2400" baseline="0" err="1"/>
                        <a:t>according</a:t>
                      </a:r>
                      <a:r>
                        <a:rPr lang="de-DE" sz="2400" baseline="0"/>
                        <a:t> </a:t>
                      </a:r>
                      <a:r>
                        <a:rPr lang="de-DE" sz="2400" baseline="0" err="1"/>
                        <a:t>to</a:t>
                      </a:r>
                      <a:r>
                        <a:rPr lang="de-DE" sz="2400" baseline="0"/>
                        <a:t> </a:t>
                      </a:r>
                      <a:r>
                        <a:rPr lang="de-DE" sz="2400" baseline="0" err="1"/>
                        <a:t>demand</a:t>
                      </a:r>
                      <a:endParaRPr lang="en-GB" sz="2400"/>
                    </a:p>
                  </a:txBody>
                  <a:tcPr/>
                </a:tc>
                <a:extLst>
                  <a:ext uri="{0D108BD9-81ED-4DB2-BD59-A6C34878D82A}">
                    <a16:rowId xmlns:a16="http://schemas.microsoft.com/office/drawing/2014/main" val="107102702"/>
                  </a:ext>
                </a:extLst>
              </a:tr>
              <a:tr h="370840">
                <a:tc>
                  <a:txBody>
                    <a:bodyPr/>
                    <a:lstStyle/>
                    <a:p>
                      <a:r>
                        <a:rPr lang="de-DE" sz="2400" err="1"/>
                        <a:t>Dangers</a:t>
                      </a:r>
                      <a:endParaRPr lang="en-GB" sz="2400"/>
                    </a:p>
                  </a:txBody>
                  <a:tcPr/>
                </a:tc>
                <a:tc>
                  <a:txBody>
                    <a:bodyPr/>
                    <a:lstStyle/>
                    <a:p>
                      <a:r>
                        <a:rPr lang="de-DE" sz="2400"/>
                        <a:t>Loss </a:t>
                      </a:r>
                      <a:r>
                        <a:rPr lang="de-DE" sz="2400" err="1"/>
                        <a:t>of</a:t>
                      </a:r>
                      <a:r>
                        <a:rPr lang="de-DE" sz="2400"/>
                        <a:t> </a:t>
                      </a:r>
                      <a:r>
                        <a:rPr lang="de-DE" sz="2400" err="1"/>
                        <a:t>freedom</a:t>
                      </a:r>
                      <a:r>
                        <a:rPr lang="de-DE" sz="2400"/>
                        <a:t>, </a:t>
                      </a:r>
                      <a:r>
                        <a:rPr lang="de-DE" sz="2400" err="1"/>
                        <a:t>state</a:t>
                      </a:r>
                      <a:r>
                        <a:rPr lang="de-DE" sz="2400"/>
                        <a:t> </a:t>
                      </a:r>
                      <a:r>
                        <a:rPr lang="de-DE" sz="2400" err="1"/>
                        <a:t>control</a:t>
                      </a:r>
                      <a:endParaRPr lang="en-GB" sz="2400"/>
                    </a:p>
                  </a:txBody>
                  <a:tcPr/>
                </a:tc>
                <a:tc>
                  <a:txBody>
                    <a:bodyPr/>
                    <a:lstStyle/>
                    <a:p>
                      <a:r>
                        <a:rPr lang="de-DE" sz="2400" err="1"/>
                        <a:t>Deep</a:t>
                      </a:r>
                      <a:r>
                        <a:rPr lang="de-DE" sz="2400" baseline="0"/>
                        <a:t> </a:t>
                      </a:r>
                      <a:r>
                        <a:rPr lang="de-DE" sz="2400" baseline="0" err="1"/>
                        <a:t>social</a:t>
                      </a:r>
                      <a:r>
                        <a:rPr lang="de-DE" sz="2400" baseline="0"/>
                        <a:t> </a:t>
                      </a:r>
                      <a:r>
                        <a:rPr lang="de-DE" sz="2400" baseline="0" err="1"/>
                        <a:t>divisions</a:t>
                      </a:r>
                      <a:endParaRPr lang="en-GB" sz="2400"/>
                    </a:p>
                  </a:txBody>
                  <a:tcPr/>
                </a:tc>
                <a:extLst>
                  <a:ext uri="{0D108BD9-81ED-4DB2-BD59-A6C34878D82A}">
                    <a16:rowId xmlns:a16="http://schemas.microsoft.com/office/drawing/2014/main" val="404966417"/>
                  </a:ext>
                </a:extLst>
              </a:tr>
            </a:tbl>
          </a:graphicData>
        </a:graphic>
      </p:graphicFrame>
    </p:spTree>
    <p:extLst>
      <p:ext uri="{BB962C8B-B14F-4D97-AF65-F5344CB8AC3E}">
        <p14:creationId xmlns:p14="http://schemas.microsoft.com/office/powerpoint/2010/main" val="4042853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3A09-2D47-40A4-8990-7ED94D0DF733}"/>
              </a:ext>
            </a:extLst>
          </p:cNvPr>
          <p:cNvSpPr>
            <a:spLocks noGrp="1"/>
          </p:cNvSpPr>
          <p:nvPr>
            <p:ph type="title"/>
          </p:nvPr>
        </p:nvSpPr>
        <p:spPr/>
        <p:txBody>
          <a:bodyPr/>
          <a:lstStyle/>
          <a:p>
            <a:r>
              <a:rPr lang="pl-PL"/>
              <a:t>Kolik z těchto bonusů platí i dnes po roce 1989?</a:t>
            </a:r>
            <a:endParaRPr lang="en-GB"/>
          </a:p>
        </p:txBody>
      </p:sp>
      <p:sp>
        <p:nvSpPr>
          <p:cNvPr id="3" name="Content Placeholder 2">
            <a:extLst>
              <a:ext uri="{FF2B5EF4-FFF2-40B4-BE49-F238E27FC236}">
                <a16:creationId xmlns:a16="http://schemas.microsoft.com/office/drawing/2014/main" id="{89B76AE8-BBAC-42E3-A707-1B06B937477A}"/>
              </a:ext>
            </a:extLst>
          </p:cNvPr>
          <p:cNvSpPr>
            <a:spLocks noGrp="1"/>
          </p:cNvSpPr>
          <p:nvPr>
            <p:ph idx="1"/>
          </p:nvPr>
        </p:nvSpPr>
        <p:spPr/>
        <p:txBody>
          <a:bodyPr/>
          <a:lstStyle/>
          <a:p>
            <a:r>
              <a:rPr lang="en-GB"/>
              <a:t>Válka - dávno minulá</a:t>
            </a:r>
          </a:p>
          <a:p>
            <a:r>
              <a:rPr lang="en-GB"/>
              <a:t>Fašismus a nacizmus - nepovažovaný za otázku sociální politiky</a:t>
            </a:r>
          </a:p>
          <a:p>
            <a:r>
              <a:rPr lang="en-GB"/>
              <a:t>Studená válka - „vyřešena“ po roce 1989</a:t>
            </a:r>
          </a:p>
          <a:p>
            <a:r>
              <a:rPr lang="en-GB"/>
              <a:t>Rozdíly ve třídě - stimul pro individuální úsilí (aktivace)</a:t>
            </a:r>
          </a:p>
          <a:p>
            <a:r>
              <a:rPr lang="en-GB"/>
              <a:t>Demokracie - pevně zavedená ???</a:t>
            </a:r>
          </a:p>
        </p:txBody>
      </p:sp>
    </p:spTree>
    <p:extLst>
      <p:ext uri="{BB962C8B-B14F-4D97-AF65-F5344CB8AC3E}">
        <p14:creationId xmlns:p14="http://schemas.microsoft.com/office/powerpoint/2010/main" val="249520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4FD20-6E56-4A99-B7CF-02AE94009767}"/>
              </a:ext>
            </a:extLst>
          </p:cNvPr>
          <p:cNvSpPr>
            <a:spLocks noGrp="1"/>
          </p:cNvSpPr>
          <p:nvPr>
            <p:ph type="title"/>
          </p:nvPr>
        </p:nvSpPr>
        <p:spPr/>
        <p:txBody>
          <a:bodyPr/>
          <a:lstStyle/>
          <a:p>
            <a:r>
              <a:rPr lang="en-GB"/>
              <a:t>Většina sociálních států se pokusila provést zásadu „dekomodifikace“ (Esping-Andersen)</a:t>
            </a:r>
          </a:p>
        </p:txBody>
      </p:sp>
      <p:sp>
        <p:nvSpPr>
          <p:cNvPr id="3" name="Content Placeholder 2">
            <a:extLst>
              <a:ext uri="{FF2B5EF4-FFF2-40B4-BE49-F238E27FC236}">
                <a16:creationId xmlns:a16="http://schemas.microsoft.com/office/drawing/2014/main" id="{D856BACB-6DED-4D57-A56B-41AEAAA1227E}"/>
              </a:ext>
            </a:extLst>
          </p:cNvPr>
          <p:cNvSpPr>
            <a:spLocks noGrp="1"/>
          </p:cNvSpPr>
          <p:nvPr>
            <p:ph idx="1"/>
          </p:nvPr>
        </p:nvSpPr>
        <p:spPr/>
        <p:txBody>
          <a:bodyPr/>
          <a:lstStyle/>
          <a:p>
            <a:pPr marL="0" indent="0">
              <a:buNone/>
            </a:pPr>
            <a:r>
              <a:rPr lang="en-GB"/>
              <a:t>K dekomodifikaci dochází, když je služba poskytována jako věc práva a když si člověk může udržet živobytí bez spoléhání se na trh. Dekomodifikace posiluje pracovníka a oslabuje absolutní autoritu zaměstnavatele. “</a:t>
            </a:r>
          </a:p>
          <a:p>
            <a:endParaRPr lang="en-GB"/>
          </a:p>
          <a:p>
            <a:pPr marL="0" indent="0">
              <a:buNone/>
            </a:pPr>
            <a:r>
              <a:rPr lang="en-GB"/>
              <a:t>- </a:t>
            </a:r>
            <a:r>
              <a:rPr lang="en-GB">
                <a:solidFill>
                  <a:srgbClr val="FF0000"/>
                </a:solidFill>
              </a:rPr>
              <a:t>Které sociální služby jsou dnes dekomodifikovány a do jaké míry? Situace v ČR - diskutujte 10 minut</a:t>
            </a:r>
          </a:p>
        </p:txBody>
      </p:sp>
    </p:spTree>
    <p:extLst>
      <p:ext uri="{BB962C8B-B14F-4D97-AF65-F5344CB8AC3E}">
        <p14:creationId xmlns:p14="http://schemas.microsoft.com/office/powerpoint/2010/main" val="2928985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296E-1735-4353-BAF0-5D089FB27DCC}"/>
              </a:ext>
            </a:extLst>
          </p:cNvPr>
          <p:cNvSpPr>
            <a:spLocks noGrp="1"/>
          </p:cNvSpPr>
          <p:nvPr>
            <p:ph type="title"/>
          </p:nvPr>
        </p:nvSpPr>
        <p:spPr/>
        <p:txBody>
          <a:bodyPr/>
          <a:lstStyle/>
          <a:p>
            <a:r>
              <a:rPr lang="en-GB"/>
              <a:t>Sociální výdaje v% HDP - </a:t>
            </a:r>
            <a:r>
              <a:rPr lang="en-GB">
                <a:solidFill>
                  <a:srgbClr val="FF0000"/>
                </a:solidFill>
              </a:rPr>
              <a:t>co říkají tyto křivky</a:t>
            </a:r>
            <a:r>
              <a:rPr lang="en-GB"/>
              <a:t>?</a:t>
            </a:r>
          </a:p>
        </p:txBody>
      </p:sp>
      <p:pic>
        <p:nvPicPr>
          <p:cNvPr id="5" name="Content Placeholder 4">
            <a:extLst>
              <a:ext uri="{FF2B5EF4-FFF2-40B4-BE49-F238E27FC236}">
                <a16:creationId xmlns:a16="http://schemas.microsoft.com/office/drawing/2014/main" id="{90AD6D94-B7FA-4B16-AE39-DAA9B91EEAE9}"/>
              </a:ext>
            </a:extLst>
          </p:cNvPr>
          <p:cNvPicPr>
            <a:picLocks noGrp="1" noChangeAspect="1"/>
          </p:cNvPicPr>
          <p:nvPr>
            <p:ph idx="1"/>
          </p:nvPr>
        </p:nvPicPr>
        <p:blipFill>
          <a:blip r:embed="rId2"/>
          <a:stretch>
            <a:fillRect/>
          </a:stretch>
        </p:blipFill>
        <p:spPr>
          <a:xfrm>
            <a:off x="1435101" y="1379170"/>
            <a:ext cx="8528212" cy="4797793"/>
          </a:xfrm>
        </p:spPr>
      </p:pic>
    </p:spTree>
    <p:extLst>
      <p:ext uri="{BB962C8B-B14F-4D97-AF65-F5344CB8AC3E}">
        <p14:creationId xmlns:p14="http://schemas.microsoft.com/office/powerpoint/2010/main" val="3416519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D7255-8518-4FA0-A3DF-B35A7A877DE0}"/>
              </a:ext>
            </a:extLst>
          </p:cNvPr>
          <p:cNvSpPr>
            <a:spLocks noGrp="1"/>
          </p:cNvSpPr>
          <p:nvPr>
            <p:ph type="title"/>
          </p:nvPr>
        </p:nvSpPr>
        <p:spPr/>
        <p:txBody>
          <a:bodyPr/>
          <a:lstStyle/>
          <a:p>
            <a:r>
              <a:rPr lang="en-GB"/>
              <a:t>Většina zemí praktikuje sociální péči</a:t>
            </a:r>
          </a:p>
        </p:txBody>
      </p:sp>
      <p:pic>
        <p:nvPicPr>
          <p:cNvPr id="5" name="Content Placeholder 4">
            <a:extLst>
              <a:ext uri="{FF2B5EF4-FFF2-40B4-BE49-F238E27FC236}">
                <a16:creationId xmlns:a16="http://schemas.microsoft.com/office/drawing/2014/main" id="{609181A5-0BBD-41C0-89EA-92A496A09F99}"/>
              </a:ext>
            </a:extLst>
          </p:cNvPr>
          <p:cNvPicPr>
            <a:picLocks noGrp="1" noChangeAspect="1"/>
          </p:cNvPicPr>
          <p:nvPr>
            <p:ph idx="1"/>
          </p:nvPr>
        </p:nvPicPr>
        <p:blipFill>
          <a:blip r:embed="rId2"/>
          <a:stretch>
            <a:fillRect/>
          </a:stretch>
        </p:blipFill>
        <p:spPr>
          <a:xfrm>
            <a:off x="3657083" y="1825625"/>
            <a:ext cx="4877834" cy="4351338"/>
          </a:xfrm>
        </p:spPr>
      </p:pic>
    </p:spTree>
    <p:extLst>
      <p:ext uri="{BB962C8B-B14F-4D97-AF65-F5344CB8AC3E}">
        <p14:creationId xmlns:p14="http://schemas.microsoft.com/office/powerpoint/2010/main" val="72242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E20B1-335A-427B-9A6C-D028E8CE5801}"/>
              </a:ext>
            </a:extLst>
          </p:cNvPr>
          <p:cNvSpPr>
            <a:spLocks noGrp="1"/>
          </p:cNvSpPr>
          <p:nvPr>
            <p:ph type="title"/>
          </p:nvPr>
        </p:nvSpPr>
        <p:spPr>
          <a:xfrm>
            <a:off x="838200" y="365126"/>
            <a:ext cx="10515600" cy="819098"/>
          </a:xfrm>
        </p:spPr>
        <p:txBody>
          <a:bodyPr/>
          <a:lstStyle/>
          <a:p>
            <a:pPr algn="ctr"/>
            <a:r>
              <a:rPr lang="de-AT" err="1"/>
              <a:t>actors</a:t>
            </a:r>
            <a:endParaRPr lang="en-GB"/>
          </a:p>
        </p:txBody>
      </p:sp>
      <p:pic>
        <p:nvPicPr>
          <p:cNvPr id="4" name="Content Placeholder 3">
            <a:extLst>
              <a:ext uri="{FF2B5EF4-FFF2-40B4-BE49-F238E27FC236}">
                <a16:creationId xmlns:a16="http://schemas.microsoft.com/office/drawing/2014/main" id="{0C5523E7-31C0-49E7-A10D-5AFA9CF8214A}"/>
              </a:ext>
            </a:extLst>
          </p:cNvPr>
          <p:cNvPicPr>
            <a:picLocks noGrp="1" noChangeAspect="1"/>
          </p:cNvPicPr>
          <p:nvPr>
            <p:ph idx="1"/>
          </p:nvPr>
        </p:nvPicPr>
        <p:blipFill>
          <a:blip r:embed="rId2"/>
          <a:stretch>
            <a:fillRect/>
          </a:stretch>
        </p:blipFill>
        <p:spPr>
          <a:xfrm>
            <a:off x="2437570" y="1531129"/>
            <a:ext cx="7316859" cy="4961745"/>
          </a:xfrm>
          <a:prstGeom prst="rect">
            <a:avLst/>
          </a:prstGeom>
        </p:spPr>
      </p:pic>
    </p:spTree>
    <p:extLst>
      <p:ext uri="{BB962C8B-B14F-4D97-AF65-F5344CB8AC3E}">
        <p14:creationId xmlns:p14="http://schemas.microsoft.com/office/powerpoint/2010/main" val="1773777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9A9A-C521-4D70-8768-6285C3774F30}"/>
              </a:ext>
            </a:extLst>
          </p:cNvPr>
          <p:cNvSpPr>
            <a:spLocks noGrp="1"/>
          </p:cNvSpPr>
          <p:nvPr>
            <p:ph type="title"/>
          </p:nvPr>
        </p:nvSpPr>
        <p:spPr>
          <a:xfrm>
            <a:off x="838200" y="365126"/>
            <a:ext cx="10515600" cy="804108"/>
          </a:xfrm>
        </p:spPr>
        <p:txBody>
          <a:bodyPr/>
          <a:lstStyle/>
          <a:p>
            <a:pPr algn="ctr"/>
            <a:r>
              <a:rPr lang="de-AT" err="1"/>
              <a:t>organiations</a:t>
            </a:r>
            <a:endParaRPr lang="en-GB"/>
          </a:p>
        </p:txBody>
      </p:sp>
      <p:pic>
        <p:nvPicPr>
          <p:cNvPr id="5" name="Content Placeholder 4">
            <a:extLst>
              <a:ext uri="{FF2B5EF4-FFF2-40B4-BE49-F238E27FC236}">
                <a16:creationId xmlns:a16="http://schemas.microsoft.com/office/drawing/2014/main" id="{7E29D46E-D99C-4D00-95A5-AEC90612B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256" y="1441190"/>
            <a:ext cx="7449488" cy="5051684"/>
          </a:xfrm>
        </p:spPr>
      </p:pic>
    </p:spTree>
    <p:extLst>
      <p:ext uri="{BB962C8B-B14F-4D97-AF65-F5344CB8AC3E}">
        <p14:creationId xmlns:p14="http://schemas.microsoft.com/office/powerpoint/2010/main" val="1063638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8C76341B-928E-4E4D-B208-36BE490A8EE5}"/>
              </a:ext>
            </a:extLst>
          </p:cNvPr>
          <p:cNvSpPr>
            <a:spLocks noGrp="1"/>
          </p:cNvSpPr>
          <p:nvPr>
            <p:ph type="title"/>
          </p:nvPr>
        </p:nvSpPr>
        <p:spPr/>
        <p:txBody>
          <a:bodyPr/>
          <a:lstStyle/>
          <a:p>
            <a:r>
              <a:rPr lang="en-GB" altLang="en-US" dirty="0"/>
              <a:t>Architects of “neoliberalism”</a:t>
            </a:r>
          </a:p>
        </p:txBody>
      </p:sp>
      <p:pic>
        <p:nvPicPr>
          <p:cNvPr id="96258" name="Picture 2" descr="mage result for neoliberalism">
            <a:extLst>
              <a:ext uri="{FF2B5EF4-FFF2-40B4-BE49-F238E27FC236}">
                <a16:creationId xmlns:a16="http://schemas.microsoft.com/office/drawing/2014/main" id="{5312E1C1-14E3-4EA1-B43C-86A2DE7F12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3275" y="1600201"/>
            <a:ext cx="8045450" cy="4525963"/>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6734-7490-4E9E-AB8C-5D37BB3B0D51}"/>
              </a:ext>
            </a:extLst>
          </p:cNvPr>
          <p:cNvSpPr>
            <a:spLocks noGrp="1"/>
          </p:cNvSpPr>
          <p:nvPr>
            <p:ph type="title"/>
          </p:nvPr>
        </p:nvSpPr>
        <p:spPr/>
        <p:txBody>
          <a:bodyPr/>
          <a:lstStyle/>
          <a:p>
            <a:r>
              <a:rPr lang="en-GB"/>
              <a:t>Úpadek západního po druhé světové válce sociálního státu</a:t>
            </a:r>
          </a:p>
        </p:txBody>
      </p:sp>
      <p:sp>
        <p:nvSpPr>
          <p:cNvPr id="3" name="Content Placeholder 2">
            <a:extLst>
              <a:ext uri="{FF2B5EF4-FFF2-40B4-BE49-F238E27FC236}">
                <a16:creationId xmlns:a16="http://schemas.microsoft.com/office/drawing/2014/main" id="{FC08DF70-310B-4CBC-A440-5F2D16D34367}"/>
              </a:ext>
            </a:extLst>
          </p:cNvPr>
          <p:cNvSpPr>
            <a:spLocks noGrp="1"/>
          </p:cNvSpPr>
          <p:nvPr>
            <p:ph idx="1"/>
          </p:nvPr>
        </p:nvSpPr>
        <p:spPr>
          <a:xfrm>
            <a:off x="838200" y="1825624"/>
            <a:ext cx="10515600" cy="4816475"/>
          </a:xfrm>
        </p:spPr>
        <p:txBody>
          <a:bodyPr>
            <a:normAutofit fontScale="70000" lnSpcReduction="20000"/>
          </a:bodyPr>
          <a:lstStyle/>
          <a:p>
            <a:pPr marL="0" indent="0">
              <a:buNone/>
            </a:pPr>
            <a:r>
              <a:rPr lang="en-GB"/>
              <a:t>Ropná krize 70. let, rostoucí nezaměstnanost, deficity státního rozpočtu,</a:t>
            </a:r>
          </a:p>
          <a:p>
            <a:pPr marL="0" indent="0">
              <a:buNone/>
            </a:pPr>
            <a:r>
              <a:rPr lang="en-GB"/>
              <a:t>Krize sociálního státu z roku 1981 prohlásila: již není (ziskovou) investicí do stability a integrace v budoucnosti společnosti, ale je vnímána jako zátěž, náklady převyšují přínosy, a proto snižují přínosy (prohlášeny za „příliš velkorysé“)</a:t>
            </a:r>
          </a:p>
          <a:p>
            <a:pPr marL="0" indent="0">
              <a:buNone/>
            </a:pPr>
            <a:r>
              <a:rPr lang="en-GB"/>
              <a:t>1989: kolaps Sovětského svazu, konec komunismu v Evropě, konec soutěže mezi „skutečně existujícím socialismem“ na východě a „sociálně tržním kapitalismem“ na západě.</a:t>
            </a:r>
          </a:p>
          <a:p>
            <a:pPr marL="0" indent="0">
              <a:buNone/>
            </a:pPr>
            <a:r>
              <a:rPr lang="en-GB"/>
              <a:t>90. léta: Margaret Thatcherová / Ronald Reagan: „práce, ne sociální péče“: sociální dávky podmíněné ochotou pracovat; privatizace veřejných služeb; „Méně vlády“; Nová veřejná správa jako nástroj snižování nákladů.</a:t>
            </a:r>
          </a:p>
          <a:p>
            <a:pPr marL="0" indent="0">
              <a:buNone/>
            </a:pPr>
            <a:r>
              <a:rPr lang="en-GB"/>
              <a:t>2002: Schröder kancléř Německo: Hartzova reforma: sociální dávky byly výrazně sníženy a podmíněny „aktivačními“ programy</a:t>
            </a:r>
          </a:p>
          <a:p>
            <a:pPr marL="0" indent="0">
              <a:buNone/>
            </a:pPr>
            <a:r>
              <a:rPr lang="en-GB"/>
              <a:t>Globalizace a snížení dovozních daní prosazují hospodářskou soutěž, takže firmy mají motivaci přejít do zemí s nízkými mzdami a nízkými sociálními příspěvky, aby snížily výrobní náklady, což vede k vyšší nezaměstnanosti v zemích s dobrými systémy sociálního pojištění;</a:t>
            </a:r>
          </a:p>
          <a:p>
            <a:pPr marL="0" indent="0">
              <a:buNone/>
            </a:pPr>
            <a:r>
              <a:rPr lang="en-GB"/>
              <a:t>Mezinárodní konkurence za nerovných podmínek práv pracovníků nutí omezit struktury sociálních dávek a způsobuje regulaci s nejistějšími pracovními podmínkami (méně jistoty zaměstnání, méně výhod, více dočasných zaměstnání („chudí pracující“)</a:t>
            </a:r>
          </a:p>
        </p:txBody>
      </p:sp>
    </p:spTree>
    <p:extLst>
      <p:ext uri="{BB962C8B-B14F-4D97-AF65-F5344CB8AC3E}">
        <p14:creationId xmlns:p14="http://schemas.microsoft.com/office/powerpoint/2010/main" val="2956431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BA6F-E165-40DB-852A-5C2124B8623C}"/>
              </a:ext>
            </a:extLst>
          </p:cNvPr>
          <p:cNvSpPr>
            <a:spLocks noGrp="1"/>
          </p:cNvSpPr>
          <p:nvPr>
            <p:ph type="title"/>
          </p:nvPr>
        </p:nvSpPr>
        <p:spPr/>
        <p:txBody>
          <a:bodyPr/>
          <a:lstStyle/>
          <a:p>
            <a:r>
              <a:rPr lang="en-GB"/>
              <a:t>Welfare „jako soukromý nebo veřejný problém?</a:t>
            </a:r>
          </a:p>
        </p:txBody>
      </p:sp>
      <p:sp>
        <p:nvSpPr>
          <p:cNvPr id="3" name="Content Placeholder 2">
            <a:extLst>
              <a:ext uri="{FF2B5EF4-FFF2-40B4-BE49-F238E27FC236}">
                <a16:creationId xmlns:a16="http://schemas.microsoft.com/office/drawing/2014/main" id="{A242B016-4006-4AAE-AA91-5C057BA0C71D}"/>
              </a:ext>
            </a:extLst>
          </p:cNvPr>
          <p:cNvSpPr>
            <a:spLocks noGrp="1"/>
          </p:cNvSpPr>
          <p:nvPr>
            <p:ph idx="1"/>
          </p:nvPr>
        </p:nvSpPr>
        <p:spPr/>
        <p:txBody>
          <a:bodyPr>
            <a:normAutofit lnSpcReduction="10000"/>
          </a:bodyPr>
          <a:lstStyle/>
          <a:p>
            <a:pPr marL="0" indent="0">
              <a:buNone/>
            </a:pPr>
            <a:r>
              <a:rPr lang="en-GB"/>
              <a:t>S přechodem od tradiční k moderní společnosti již opatření sociální péče a péče nestačila - společnosti se zásadně změnily v důsledku</a:t>
            </a:r>
          </a:p>
          <a:p>
            <a:pPr marL="0" indent="0">
              <a:buNone/>
            </a:pPr>
            <a:r>
              <a:rPr lang="en-GB"/>
              <a:t>- Průmyslová revoluce</a:t>
            </a:r>
          </a:p>
          <a:p>
            <a:pPr marL="0" indent="0">
              <a:buNone/>
            </a:pPr>
            <a:r>
              <a:rPr lang="en-GB"/>
              <a:t>- politické revoluce (1789, 1848, 1917…)</a:t>
            </a:r>
          </a:p>
          <a:p>
            <a:pPr marL="0" indent="0">
              <a:buNone/>
            </a:pPr>
            <a:r>
              <a:rPr lang="en-GB"/>
              <a:t>- kulturní revoluce (sekularizace, emancipace)</a:t>
            </a:r>
          </a:p>
          <a:p>
            <a:pPr marL="0" indent="0">
              <a:buNone/>
            </a:pPr>
            <a:r>
              <a:rPr lang="en-GB"/>
              <a:t>„Sociální problémy“ se staly veřejnou otázkou - proč?</a:t>
            </a:r>
          </a:p>
          <a:p>
            <a:pPr marL="914400" lvl="1" indent="-457200">
              <a:buFont typeface="+mj-lt"/>
              <a:buAutoNum type="arabicPeriod"/>
            </a:pPr>
            <a:r>
              <a:rPr lang="en-GB"/>
              <a:t>Sociální / morální nutnost (chudí jako morální trapnost)</a:t>
            </a:r>
          </a:p>
          <a:p>
            <a:pPr marL="914400" lvl="1" indent="-457200">
              <a:buFont typeface="+mj-lt"/>
              <a:buAutoNum type="arabicPeriod"/>
            </a:pPr>
            <a:r>
              <a:rPr lang="en-GB"/>
              <a:t>Ekonomická nutnost (průmysl potřebuje zdravé a ochotné pracovníky)</a:t>
            </a:r>
          </a:p>
          <a:p>
            <a:pPr marL="914400" lvl="1" indent="-457200">
              <a:buFont typeface="+mj-lt"/>
              <a:buAutoNum type="arabicPeriod"/>
            </a:pPr>
            <a:r>
              <a:rPr lang="en-GB"/>
              <a:t>Politická nutnost (sociální rozpory způsobují sociální unrist, občanské nepokoje)</a:t>
            </a:r>
          </a:p>
        </p:txBody>
      </p:sp>
    </p:spTree>
    <p:extLst>
      <p:ext uri="{BB962C8B-B14F-4D97-AF65-F5344CB8AC3E}">
        <p14:creationId xmlns:p14="http://schemas.microsoft.com/office/powerpoint/2010/main" val="1938102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C3EFF-AE9A-4250-8C3F-AD4C38F8E477}"/>
              </a:ext>
            </a:extLst>
          </p:cNvPr>
          <p:cNvSpPr>
            <a:spLocks noGrp="1"/>
          </p:cNvSpPr>
          <p:nvPr>
            <p:ph type="title"/>
          </p:nvPr>
        </p:nvSpPr>
        <p:spPr/>
        <p:txBody>
          <a:bodyPr>
            <a:normAutofit fontScale="90000"/>
          </a:bodyPr>
          <a:lstStyle/>
          <a:p>
            <a:r>
              <a:rPr lang="en-GB"/>
              <a:t>Sociální, ekonomické a politické transformace od 80. let, které „ospravedlňují“ revizi „sociálního konsensu“</a:t>
            </a:r>
          </a:p>
        </p:txBody>
      </p:sp>
      <p:sp>
        <p:nvSpPr>
          <p:cNvPr id="3" name="Content Placeholder 2">
            <a:extLst>
              <a:ext uri="{FF2B5EF4-FFF2-40B4-BE49-F238E27FC236}">
                <a16:creationId xmlns:a16="http://schemas.microsoft.com/office/drawing/2014/main" id="{2980D2DC-F261-4A54-8503-324908795083}"/>
              </a:ext>
            </a:extLst>
          </p:cNvPr>
          <p:cNvSpPr>
            <a:spLocks noGrp="1"/>
          </p:cNvSpPr>
          <p:nvPr>
            <p:ph idx="1"/>
          </p:nvPr>
        </p:nvSpPr>
        <p:spPr>
          <a:xfrm>
            <a:off x="838200" y="2857499"/>
            <a:ext cx="10515600" cy="3319463"/>
          </a:xfrm>
        </p:spPr>
        <p:txBody>
          <a:bodyPr/>
          <a:lstStyle/>
          <a:p>
            <a:r>
              <a:rPr lang="en-GB"/>
              <a:t>Demografické změny</a:t>
            </a:r>
          </a:p>
          <a:p>
            <a:r>
              <a:rPr lang="en-GB"/>
              <a:t>Ekonomické změny</a:t>
            </a:r>
          </a:p>
          <a:p>
            <a:r>
              <a:rPr lang="en-GB"/>
              <a:t>Politické změny - migrace, globalizace</a:t>
            </a:r>
          </a:p>
        </p:txBody>
      </p:sp>
    </p:spTree>
    <p:extLst>
      <p:ext uri="{BB962C8B-B14F-4D97-AF65-F5344CB8AC3E}">
        <p14:creationId xmlns:p14="http://schemas.microsoft.com/office/powerpoint/2010/main" val="2348279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2A3BC-F304-4319-8F95-BC9FE2B2EF14}"/>
              </a:ext>
            </a:extLst>
          </p:cNvPr>
          <p:cNvSpPr>
            <a:spLocks noGrp="1"/>
          </p:cNvSpPr>
          <p:nvPr>
            <p:ph type="title"/>
          </p:nvPr>
        </p:nvSpPr>
        <p:spPr/>
        <p:txBody>
          <a:bodyPr/>
          <a:lstStyle/>
          <a:p>
            <a:r>
              <a:rPr lang="en-GB"/>
              <a:t>Demografické výzvy: domácnosti „nezadaných“</a:t>
            </a:r>
          </a:p>
        </p:txBody>
      </p:sp>
      <p:sp>
        <p:nvSpPr>
          <p:cNvPr id="3" name="Content Placeholder 2">
            <a:extLst>
              <a:ext uri="{FF2B5EF4-FFF2-40B4-BE49-F238E27FC236}">
                <a16:creationId xmlns:a16="http://schemas.microsoft.com/office/drawing/2014/main" id="{B935A6DA-71B4-4773-B6CC-BB927B79FB57}"/>
              </a:ext>
            </a:extLst>
          </p:cNvPr>
          <p:cNvSpPr>
            <a:spLocks noGrp="1"/>
          </p:cNvSpPr>
          <p:nvPr>
            <p:ph idx="1"/>
          </p:nvPr>
        </p:nvSpPr>
        <p:spPr/>
        <p:txBody>
          <a:bodyPr/>
          <a:lstStyle/>
          <a:p>
            <a:pPr marL="0" indent="0">
              <a:buNone/>
            </a:pPr>
            <a:r>
              <a:rPr lang="en-GB"/>
              <a:t>Změny ve struktuře rodiny: např. UK Před dvaceti lety bylo téměř 80 procent žen s dětmi v manželských párech; dnes je to jen o málo více než 50 procent. Podíl osamělých matek vzrostl na téměř 30 procent,</a:t>
            </a:r>
          </a:p>
        </p:txBody>
      </p:sp>
    </p:spTree>
    <p:extLst>
      <p:ext uri="{BB962C8B-B14F-4D97-AF65-F5344CB8AC3E}">
        <p14:creationId xmlns:p14="http://schemas.microsoft.com/office/powerpoint/2010/main" val="2482543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DCF3-6A8E-456C-99C4-CE9491B05955}"/>
              </a:ext>
            </a:extLst>
          </p:cNvPr>
          <p:cNvSpPr>
            <a:spLocks noGrp="1"/>
          </p:cNvSpPr>
          <p:nvPr>
            <p:ph type="title"/>
          </p:nvPr>
        </p:nvSpPr>
        <p:spPr/>
        <p:txBody>
          <a:bodyPr/>
          <a:lstStyle/>
          <a:p>
            <a:endParaRPr lang="en-GB"/>
          </a:p>
        </p:txBody>
      </p:sp>
      <p:pic>
        <p:nvPicPr>
          <p:cNvPr id="8194" name="Picture 2" descr="Single-Person Households in Europe: the Swedes live alone">
            <a:extLst>
              <a:ext uri="{FF2B5EF4-FFF2-40B4-BE49-F238E27FC236}">
                <a16:creationId xmlns:a16="http://schemas.microsoft.com/office/drawing/2014/main" id="{7C81B51B-6F79-432E-BC3E-F52BED7D96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4151" y="480105"/>
            <a:ext cx="8519028" cy="5897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31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265"/>
            <a:ext cx="10515600" cy="1325563"/>
          </a:xfrm>
        </p:spPr>
        <p:txBody>
          <a:bodyPr/>
          <a:lstStyle/>
          <a:p>
            <a:r>
              <a:rPr lang="en-GB"/>
              <a:t>EU population age / sex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905" y="1193546"/>
            <a:ext cx="10067516" cy="5290381"/>
          </a:xfrm>
        </p:spPr>
      </p:pic>
    </p:spTree>
    <p:extLst>
      <p:ext uri="{BB962C8B-B14F-4D97-AF65-F5344CB8AC3E}">
        <p14:creationId xmlns:p14="http://schemas.microsoft.com/office/powerpoint/2010/main" val="2695446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Life expectancy in Europe for those born 2017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2174" y="1690688"/>
            <a:ext cx="7400422" cy="5058238"/>
          </a:xfrm>
        </p:spPr>
      </p:pic>
    </p:spTree>
    <p:extLst>
      <p:ext uri="{BB962C8B-B14F-4D97-AF65-F5344CB8AC3E}">
        <p14:creationId xmlns:p14="http://schemas.microsoft.com/office/powerpoint/2010/main" val="1468071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6E1E-3055-4E1B-ACBF-5FE37FF51AC8}"/>
              </a:ext>
            </a:extLst>
          </p:cNvPr>
          <p:cNvSpPr>
            <a:spLocks noGrp="1"/>
          </p:cNvSpPr>
          <p:nvPr>
            <p:ph type="title"/>
          </p:nvPr>
        </p:nvSpPr>
        <p:spPr/>
        <p:txBody>
          <a:bodyPr/>
          <a:lstStyle/>
          <a:p>
            <a:r>
              <a:rPr lang="en-GB"/>
              <a:t>Procento populace starší 65 let</a:t>
            </a:r>
          </a:p>
        </p:txBody>
      </p:sp>
      <p:pic>
        <p:nvPicPr>
          <p:cNvPr id="5" name="Content Placeholder 4">
            <a:extLst>
              <a:ext uri="{FF2B5EF4-FFF2-40B4-BE49-F238E27FC236}">
                <a16:creationId xmlns:a16="http://schemas.microsoft.com/office/drawing/2014/main" id="{256BFAB9-1744-4942-97F7-2279BB715112}"/>
              </a:ext>
            </a:extLst>
          </p:cNvPr>
          <p:cNvPicPr>
            <a:picLocks noGrp="1" noChangeAspect="1"/>
          </p:cNvPicPr>
          <p:nvPr>
            <p:ph idx="1"/>
          </p:nvPr>
        </p:nvPicPr>
        <p:blipFill>
          <a:blip r:embed="rId2"/>
          <a:stretch>
            <a:fillRect/>
          </a:stretch>
        </p:blipFill>
        <p:spPr>
          <a:xfrm>
            <a:off x="3563213" y="1825625"/>
            <a:ext cx="5065573" cy="4351338"/>
          </a:xfrm>
        </p:spPr>
      </p:pic>
    </p:spTree>
    <p:extLst>
      <p:ext uri="{BB962C8B-B14F-4D97-AF65-F5344CB8AC3E}">
        <p14:creationId xmlns:p14="http://schemas.microsoft.com/office/powerpoint/2010/main" val="833845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F5DF-6C96-4FC2-B495-EB8B68F21E17}"/>
              </a:ext>
            </a:extLst>
          </p:cNvPr>
          <p:cNvSpPr>
            <a:spLocks noGrp="1"/>
          </p:cNvSpPr>
          <p:nvPr>
            <p:ph type="title"/>
          </p:nvPr>
        </p:nvSpPr>
        <p:spPr/>
        <p:txBody>
          <a:bodyPr/>
          <a:lstStyle/>
          <a:p>
            <a:r>
              <a:rPr lang="pl-PL"/>
              <a:t>Přírůstek</a:t>
            </a:r>
            <a:r>
              <a:rPr lang="de-AT"/>
              <a:t> </a:t>
            </a:r>
            <a:r>
              <a:rPr lang="pl-PL"/>
              <a:t>&gt;65 populace od 2006-2016</a:t>
            </a:r>
            <a:endParaRPr lang="en-GB"/>
          </a:p>
        </p:txBody>
      </p:sp>
      <p:pic>
        <p:nvPicPr>
          <p:cNvPr id="5" name="Content Placeholder 4">
            <a:extLst>
              <a:ext uri="{FF2B5EF4-FFF2-40B4-BE49-F238E27FC236}">
                <a16:creationId xmlns:a16="http://schemas.microsoft.com/office/drawing/2014/main" id="{2975E42D-EACE-43CD-AB5A-3D8D02337E87}"/>
              </a:ext>
            </a:extLst>
          </p:cNvPr>
          <p:cNvPicPr>
            <a:picLocks noGrp="1" noChangeAspect="1"/>
          </p:cNvPicPr>
          <p:nvPr>
            <p:ph idx="1"/>
          </p:nvPr>
        </p:nvPicPr>
        <p:blipFill>
          <a:blip r:embed="rId2"/>
          <a:stretch>
            <a:fillRect/>
          </a:stretch>
        </p:blipFill>
        <p:spPr>
          <a:xfrm>
            <a:off x="3041346" y="1825625"/>
            <a:ext cx="6109307" cy="4351338"/>
          </a:xfrm>
        </p:spPr>
      </p:pic>
    </p:spTree>
    <p:extLst>
      <p:ext uri="{BB962C8B-B14F-4D97-AF65-F5344CB8AC3E}">
        <p14:creationId xmlns:p14="http://schemas.microsoft.com/office/powerpoint/2010/main" val="772454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Old age dependency ratio (65+/15-64)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578" y="1603879"/>
            <a:ext cx="4664723" cy="5062928"/>
          </a:xfrm>
        </p:spPr>
      </p:pic>
    </p:spTree>
    <p:extLst>
      <p:ext uri="{BB962C8B-B14F-4D97-AF65-F5344CB8AC3E}">
        <p14:creationId xmlns:p14="http://schemas.microsoft.com/office/powerpoint/2010/main" val="1705059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2335" y="375108"/>
            <a:ext cx="5403271" cy="6523120"/>
          </a:xfrm>
        </p:spPr>
      </p:pic>
      <p:sp>
        <p:nvSpPr>
          <p:cNvPr id="3" name="TextBox 2">
            <a:extLst>
              <a:ext uri="{FF2B5EF4-FFF2-40B4-BE49-F238E27FC236}">
                <a16:creationId xmlns:a16="http://schemas.microsoft.com/office/drawing/2014/main" id="{615CB850-3C09-4266-B447-A3F3C15BDBFC}"/>
              </a:ext>
            </a:extLst>
          </p:cNvPr>
          <p:cNvSpPr txBox="1"/>
          <p:nvPr/>
        </p:nvSpPr>
        <p:spPr>
          <a:xfrm>
            <a:off x="347870" y="2524539"/>
            <a:ext cx="2842591" cy="1754326"/>
          </a:xfrm>
          <a:prstGeom prst="rect">
            <a:avLst/>
          </a:prstGeom>
          <a:noFill/>
        </p:spPr>
        <p:txBody>
          <a:bodyPr wrap="square" rtlCol="0">
            <a:spAutoFit/>
          </a:bodyPr>
          <a:lstStyle/>
          <a:p>
            <a:r>
              <a:rPr lang="en-GB" sz="3600" b="1" dirty="0"/>
              <a:t>Long-term care expenditure</a:t>
            </a:r>
          </a:p>
        </p:txBody>
      </p:sp>
    </p:spTree>
    <p:extLst>
      <p:ext uri="{BB962C8B-B14F-4D97-AF65-F5344CB8AC3E}">
        <p14:creationId xmlns:p14="http://schemas.microsoft.com/office/powerpoint/2010/main" val="962182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AEDBE-3BBE-4868-92BE-FBDD4E739DEB}"/>
              </a:ext>
            </a:extLst>
          </p:cNvPr>
          <p:cNvSpPr>
            <a:spLocks noGrp="1"/>
          </p:cNvSpPr>
          <p:nvPr>
            <p:ph type="title"/>
          </p:nvPr>
        </p:nvSpPr>
        <p:spPr/>
        <p:txBody>
          <a:bodyPr/>
          <a:lstStyle/>
          <a:p>
            <a:r>
              <a:rPr lang="en-GB"/>
              <a:t>Ekonomické změny:</a:t>
            </a:r>
          </a:p>
        </p:txBody>
      </p:sp>
      <p:sp>
        <p:nvSpPr>
          <p:cNvPr id="3" name="Content Placeholder 2">
            <a:extLst>
              <a:ext uri="{FF2B5EF4-FFF2-40B4-BE49-F238E27FC236}">
                <a16:creationId xmlns:a16="http://schemas.microsoft.com/office/drawing/2014/main" id="{2A1676AA-098E-4EE1-B9C2-2EF6851E22F6}"/>
              </a:ext>
            </a:extLst>
          </p:cNvPr>
          <p:cNvSpPr>
            <a:spLocks noGrp="1"/>
          </p:cNvSpPr>
          <p:nvPr>
            <p:ph idx="1"/>
          </p:nvPr>
        </p:nvSpPr>
        <p:spPr/>
        <p:txBody>
          <a:bodyPr/>
          <a:lstStyle/>
          <a:p>
            <a:r>
              <a:rPr lang="en-GB"/>
              <a:t>Ekonomická globalizace v kombinaci s politikami EU klade důraz na konkurenceschopnost, principy volného trhu</a:t>
            </a:r>
          </a:p>
          <a:p>
            <a:r>
              <a:rPr lang="en-GB"/>
              <a:t>Omezuje autonomní tvorbu sociální politiky národními státy</a:t>
            </a:r>
          </a:p>
          <a:p>
            <a:r>
              <a:rPr lang="en-GB"/>
              <a:t>Výsledky: rostoucí nesoulad mezi bohatými a chudými („mezera chudoby“: „Mezera chudoby je poměr, kterým průměrný příjem chudých klesne pod hranici chudoby. Hranice chudoby je definována jako polovina mediánu příjmu domácnosti z celkové populace . Mezera chudoby pomáhá zpřesnit míru chudoby tím, že poskytuje údaj o úrovni chudoby v zemi. Tento ukazatel se měří jak pro celkovou populaci, tak pro lidi ve věku 18-65 let a osoby starší 65 let. “</a:t>
            </a:r>
          </a:p>
        </p:txBody>
      </p:sp>
    </p:spTree>
    <p:extLst>
      <p:ext uri="{BB962C8B-B14F-4D97-AF65-F5344CB8AC3E}">
        <p14:creationId xmlns:p14="http://schemas.microsoft.com/office/powerpoint/2010/main" val="424690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5071-EE89-45C7-8007-BE65629821A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27CD4A5-9CB6-4433-BE35-44988E5796E0}"/>
              </a:ext>
            </a:extLst>
          </p:cNvPr>
          <p:cNvPicPr>
            <a:picLocks noGrp="1" noChangeAspect="1"/>
          </p:cNvPicPr>
          <p:nvPr>
            <p:ph idx="1"/>
          </p:nvPr>
        </p:nvPicPr>
        <p:blipFill>
          <a:blip r:embed="rId2"/>
          <a:stretch>
            <a:fillRect/>
          </a:stretch>
        </p:blipFill>
        <p:spPr>
          <a:xfrm>
            <a:off x="561860" y="991056"/>
            <a:ext cx="9772326" cy="5501819"/>
          </a:xfrm>
        </p:spPr>
      </p:pic>
    </p:spTree>
    <p:extLst>
      <p:ext uri="{BB962C8B-B14F-4D97-AF65-F5344CB8AC3E}">
        <p14:creationId xmlns:p14="http://schemas.microsoft.com/office/powerpoint/2010/main" val="3810727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9F425-D9C4-4465-B617-21A7F754EB8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DA658EA-7593-44E4-9753-8F531C2847A9}"/>
              </a:ext>
            </a:extLst>
          </p:cNvPr>
          <p:cNvPicPr>
            <a:picLocks noGrp="1" noChangeAspect="1"/>
          </p:cNvPicPr>
          <p:nvPr>
            <p:ph idx="1"/>
          </p:nvPr>
        </p:nvPicPr>
        <p:blipFill>
          <a:blip r:embed="rId2"/>
          <a:stretch>
            <a:fillRect/>
          </a:stretch>
        </p:blipFill>
        <p:spPr>
          <a:xfrm>
            <a:off x="2481943" y="528694"/>
            <a:ext cx="7734149" cy="5800612"/>
          </a:xfrm>
          <a:prstGeom prst="rect">
            <a:avLst/>
          </a:prstGeom>
        </p:spPr>
      </p:pic>
    </p:spTree>
    <p:extLst>
      <p:ext uri="{BB962C8B-B14F-4D97-AF65-F5344CB8AC3E}">
        <p14:creationId xmlns:p14="http://schemas.microsoft.com/office/powerpoint/2010/main" val="2501387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D681B3-5A86-0E4F-9CD7-775A48ADE56E}"/>
              </a:ext>
            </a:extLst>
          </p:cNvPr>
          <p:cNvPicPr>
            <a:picLocks noGrp="1" noChangeAspect="1"/>
          </p:cNvPicPr>
          <p:nvPr>
            <p:ph idx="1"/>
          </p:nvPr>
        </p:nvPicPr>
        <p:blipFill>
          <a:blip r:embed="rId2"/>
          <a:stretch>
            <a:fillRect/>
          </a:stretch>
        </p:blipFill>
        <p:spPr>
          <a:xfrm>
            <a:off x="1539661" y="1112321"/>
            <a:ext cx="8861367" cy="5380554"/>
          </a:xfrm>
          <a:ln>
            <a:solidFill>
              <a:srgbClr val="C00000"/>
            </a:solidFill>
          </a:ln>
        </p:spPr>
      </p:pic>
      <p:sp>
        <p:nvSpPr>
          <p:cNvPr id="2" name="Title 1">
            <a:extLst>
              <a:ext uri="{FF2B5EF4-FFF2-40B4-BE49-F238E27FC236}">
                <a16:creationId xmlns:a16="http://schemas.microsoft.com/office/drawing/2014/main" id="{571C4CF5-A4E8-FE47-970D-30A43A8DF93D}"/>
              </a:ext>
            </a:extLst>
          </p:cNvPr>
          <p:cNvSpPr>
            <a:spLocks noGrp="1"/>
          </p:cNvSpPr>
          <p:nvPr>
            <p:ph type="title"/>
          </p:nvPr>
        </p:nvSpPr>
        <p:spPr>
          <a:xfrm>
            <a:off x="838200" y="365125"/>
            <a:ext cx="10515600" cy="893735"/>
          </a:xfrm>
        </p:spPr>
        <p:txBody>
          <a:bodyPr/>
          <a:lstStyle/>
          <a:p>
            <a:r>
              <a:rPr lang="en-GB" dirty="0"/>
              <a:t>Poverty gap according to OECD 2015</a:t>
            </a:r>
          </a:p>
        </p:txBody>
      </p:sp>
    </p:spTree>
    <p:extLst>
      <p:ext uri="{BB962C8B-B14F-4D97-AF65-F5344CB8AC3E}">
        <p14:creationId xmlns:p14="http://schemas.microsoft.com/office/powerpoint/2010/main" val="32517921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29F1-D6C4-477A-A46A-E5AD3006CFE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E5464A2-937C-4173-B0DD-73AC2E23EE67}"/>
              </a:ext>
            </a:extLst>
          </p:cNvPr>
          <p:cNvSpPr>
            <a:spLocks noGrp="1"/>
          </p:cNvSpPr>
          <p:nvPr>
            <p:ph idx="1"/>
          </p:nvPr>
        </p:nvSpPr>
        <p:spPr/>
        <p:txBody>
          <a:bodyPr/>
          <a:lstStyle/>
          <a:p>
            <a:pPr marL="0" indent="0">
              <a:buNone/>
            </a:pPr>
            <a:r>
              <a:rPr lang="en-GB"/>
              <a:t>Mezera chudoby je rozdíl definovaný mezi skutečným příjmem a absolutní úrovní příjmu požadovanou pro základní potřeby přežití osoby v regionu. Hranice chudoby je v zemi definována jako požadavek minimálního příjmu a je odvozen rozdíl mezi skutečným příjmem osoby a definovanou hranicí chudoby</a:t>
            </a:r>
          </a:p>
        </p:txBody>
      </p:sp>
    </p:spTree>
    <p:extLst>
      <p:ext uri="{BB962C8B-B14F-4D97-AF65-F5344CB8AC3E}">
        <p14:creationId xmlns:p14="http://schemas.microsoft.com/office/powerpoint/2010/main" val="1083594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905D-22E7-D440-B620-61330A8ED056}"/>
              </a:ext>
            </a:extLst>
          </p:cNvPr>
          <p:cNvSpPr>
            <a:spLocks noGrp="1"/>
          </p:cNvSpPr>
          <p:nvPr>
            <p:ph type="title"/>
          </p:nvPr>
        </p:nvSpPr>
        <p:spPr/>
        <p:txBody>
          <a:bodyPr/>
          <a:lstStyle/>
          <a:p>
            <a:r>
              <a:rPr lang="en-GB" dirty="0"/>
              <a:t>Poverty rate</a:t>
            </a:r>
          </a:p>
        </p:txBody>
      </p:sp>
      <p:pic>
        <p:nvPicPr>
          <p:cNvPr id="5" name="Content Placeholder 4">
            <a:extLst>
              <a:ext uri="{FF2B5EF4-FFF2-40B4-BE49-F238E27FC236}">
                <a16:creationId xmlns:a16="http://schemas.microsoft.com/office/drawing/2014/main" id="{80D9CC2C-86CC-5341-8F8E-C4C8BF844B72}"/>
              </a:ext>
            </a:extLst>
          </p:cNvPr>
          <p:cNvPicPr>
            <a:picLocks noGrp="1" noChangeAspect="1"/>
          </p:cNvPicPr>
          <p:nvPr>
            <p:ph idx="1"/>
          </p:nvPr>
        </p:nvPicPr>
        <p:blipFill>
          <a:blip r:embed="rId2"/>
          <a:stretch>
            <a:fillRect/>
          </a:stretch>
        </p:blipFill>
        <p:spPr>
          <a:xfrm>
            <a:off x="1712422" y="1276529"/>
            <a:ext cx="8861367" cy="5508090"/>
          </a:xfrm>
        </p:spPr>
      </p:pic>
    </p:spTree>
    <p:extLst>
      <p:ext uri="{BB962C8B-B14F-4D97-AF65-F5344CB8AC3E}">
        <p14:creationId xmlns:p14="http://schemas.microsoft.com/office/powerpoint/2010/main" val="3436206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E5A3-6063-F843-833F-1E7B6B947FB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353FEDF-8C4C-2C43-90E7-B0B8BA530D2A}"/>
              </a:ext>
            </a:extLst>
          </p:cNvPr>
          <p:cNvPicPr>
            <a:picLocks noGrp="1" noChangeAspect="1"/>
          </p:cNvPicPr>
          <p:nvPr>
            <p:ph idx="1"/>
          </p:nvPr>
        </p:nvPicPr>
        <p:blipFill>
          <a:blip r:embed="rId2"/>
          <a:stretch>
            <a:fillRect/>
          </a:stretch>
        </p:blipFill>
        <p:spPr>
          <a:xfrm>
            <a:off x="2360815" y="395578"/>
            <a:ext cx="6799809" cy="6564115"/>
          </a:xfrm>
        </p:spPr>
      </p:pic>
    </p:spTree>
    <p:extLst>
      <p:ext uri="{BB962C8B-B14F-4D97-AF65-F5344CB8AC3E}">
        <p14:creationId xmlns:p14="http://schemas.microsoft.com/office/powerpoint/2010/main" val="620040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95F0-9204-9C40-B6C7-A250168FB6F2}"/>
              </a:ext>
            </a:extLst>
          </p:cNvPr>
          <p:cNvSpPr>
            <a:spLocks noGrp="1"/>
          </p:cNvSpPr>
          <p:nvPr>
            <p:ph type="title"/>
          </p:nvPr>
        </p:nvSpPr>
        <p:spPr>
          <a:xfrm>
            <a:off x="166255" y="365126"/>
            <a:ext cx="11770821" cy="649028"/>
          </a:xfrm>
        </p:spPr>
        <p:txBody>
          <a:bodyPr>
            <a:normAutofit/>
          </a:bodyPr>
          <a:lstStyle/>
          <a:p>
            <a:r>
              <a:rPr lang="en-GB" sz="3200" b="1" dirty="0"/>
              <a:t>Men owning same amount in wealth as poorest half of the world</a:t>
            </a:r>
          </a:p>
        </p:txBody>
      </p:sp>
      <p:pic>
        <p:nvPicPr>
          <p:cNvPr id="5" name="Content Placeholder 4">
            <a:extLst>
              <a:ext uri="{FF2B5EF4-FFF2-40B4-BE49-F238E27FC236}">
                <a16:creationId xmlns:a16="http://schemas.microsoft.com/office/drawing/2014/main" id="{85C93350-3045-6743-BADA-CD940EAF181B}"/>
              </a:ext>
            </a:extLst>
          </p:cNvPr>
          <p:cNvPicPr>
            <a:picLocks noGrp="1" noChangeAspect="1"/>
          </p:cNvPicPr>
          <p:nvPr>
            <p:ph idx="1"/>
          </p:nvPr>
        </p:nvPicPr>
        <p:blipFill>
          <a:blip r:embed="rId2"/>
          <a:stretch>
            <a:fillRect/>
          </a:stretch>
        </p:blipFill>
        <p:spPr>
          <a:xfrm>
            <a:off x="1239670" y="1014154"/>
            <a:ext cx="9201115" cy="5898865"/>
          </a:xfrm>
        </p:spPr>
      </p:pic>
    </p:spTree>
    <p:extLst>
      <p:ext uri="{BB962C8B-B14F-4D97-AF65-F5344CB8AC3E}">
        <p14:creationId xmlns:p14="http://schemas.microsoft.com/office/powerpoint/2010/main" val="2641039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E4F9-0185-47F8-996B-AF5A00324AB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F2075F72-4FA3-4049-B6F7-F90307696CC9}"/>
              </a:ext>
            </a:extLst>
          </p:cNvPr>
          <p:cNvPicPr>
            <a:picLocks noGrp="1" noChangeAspect="1"/>
          </p:cNvPicPr>
          <p:nvPr>
            <p:ph idx="1"/>
          </p:nvPr>
        </p:nvPicPr>
        <p:blipFill>
          <a:blip r:embed="rId2"/>
          <a:stretch>
            <a:fillRect/>
          </a:stretch>
        </p:blipFill>
        <p:spPr>
          <a:xfrm>
            <a:off x="1461052" y="430667"/>
            <a:ext cx="8110331" cy="6247960"/>
          </a:xfrm>
          <a:prstGeom prst="rect">
            <a:avLst/>
          </a:prstGeom>
        </p:spPr>
      </p:pic>
    </p:spTree>
    <p:extLst>
      <p:ext uri="{BB962C8B-B14F-4D97-AF65-F5344CB8AC3E}">
        <p14:creationId xmlns:p14="http://schemas.microsoft.com/office/powerpoint/2010/main" val="2086269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D6CF-A771-48AE-B433-904CE91A753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1006E3A-7C82-4280-AB8F-D68ECD540256}"/>
              </a:ext>
            </a:extLst>
          </p:cNvPr>
          <p:cNvPicPr>
            <a:picLocks noGrp="1" noChangeAspect="1"/>
          </p:cNvPicPr>
          <p:nvPr>
            <p:ph idx="1"/>
          </p:nvPr>
        </p:nvPicPr>
        <p:blipFill>
          <a:blip r:embed="rId2"/>
          <a:stretch>
            <a:fillRect/>
          </a:stretch>
        </p:blipFill>
        <p:spPr>
          <a:xfrm>
            <a:off x="3314700" y="283071"/>
            <a:ext cx="7592042" cy="5804117"/>
          </a:xfrm>
          <a:prstGeom prst="rect">
            <a:avLst/>
          </a:prstGeom>
        </p:spPr>
      </p:pic>
      <p:sp>
        <p:nvSpPr>
          <p:cNvPr id="5" name="TextBox 4">
            <a:extLst>
              <a:ext uri="{FF2B5EF4-FFF2-40B4-BE49-F238E27FC236}">
                <a16:creationId xmlns:a16="http://schemas.microsoft.com/office/drawing/2014/main" id="{515F0D97-993B-4D78-9FF1-28D6C6736FB1}"/>
              </a:ext>
            </a:extLst>
          </p:cNvPr>
          <p:cNvSpPr txBox="1"/>
          <p:nvPr/>
        </p:nvSpPr>
        <p:spPr>
          <a:xfrm>
            <a:off x="514350" y="2400300"/>
            <a:ext cx="2800350" cy="1569660"/>
          </a:xfrm>
          <a:prstGeom prst="rect">
            <a:avLst/>
          </a:prstGeom>
          <a:noFill/>
        </p:spPr>
        <p:txBody>
          <a:bodyPr wrap="square" rtlCol="0">
            <a:spAutoFit/>
          </a:bodyPr>
          <a:lstStyle/>
          <a:p>
            <a:r>
              <a:rPr lang="de-AT" sz="4800"/>
              <a:t>Inequality in Europe</a:t>
            </a:r>
            <a:endParaRPr lang="en-GB" sz="4800"/>
          </a:p>
        </p:txBody>
      </p:sp>
    </p:spTree>
    <p:extLst>
      <p:ext uri="{BB962C8B-B14F-4D97-AF65-F5344CB8AC3E}">
        <p14:creationId xmlns:p14="http://schemas.microsoft.com/office/powerpoint/2010/main" val="4244847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6541" y="631767"/>
            <a:ext cx="10207259" cy="6001789"/>
          </a:xfrm>
        </p:spPr>
      </p:pic>
    </p:spTree>
    <p:extLst>
      <p:ext uri="{BB962C8B-B14F-4D97-AF65-F5344CB8AC3E}">
        <p14:creationId xmlns:p14="http://schemas.microsoft.com/office/powerpoint/2010/main" val="311436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F6842A93-C9C9-4B32-89E8-4CF91A7DA299}"/>
              </a:ext>
            </a:extLst>
          </p:cNvPr>
          <p:cNvPicPr>
            <a:picLocks noGrp="1" noChangeAspect="1"/>
          </p:cNvPicPr>
          <p:nvPr>
            <p:ph idx="1"/>
          </p:nvPr>
        </p:nvPicPr>
        <p:blipFill>
          <a:blip r:embed="rId2"/>
          <a:stretch>
            <a:fillRect/>
          </a:stretch>
        </p:blipFill>
        <p:spPr>
          <a:xfrm>
            <a:off x="1918239" y="523081"/>
            <a:ext cx="8355522" cy="5811838"/>
          </a:xfrm>
          <a:prstGeom prst="rect">
            <a:avLst/>
          </a:prstGeom>
        </p:spPr>
      </p:pic>
    </p:spTree>
    <p:extLst>
      <p:ext uri="{BB962C8B-B14F-4D97-AF65-F5344CB8AC3E}">
        <p14:creationId xmlns:p14="http://schemas.microsoft.com/office/powerpoint/2010/main" val="3183202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5071-EE89-45C7-8007-BE65629821A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27CD4A5-9CB6-4433-BE35-44988E5796E0}"/>
              </a:ext>
            </a:extLst>
          </p:cNvPr>
          <p:cNvPicPr>
            <a:picLocks noGrp="1" noChangeAspect="1"/>
          </p:cNvPicPr>
          <p:nvPr>
            <p:ph idx="1"/>
          </p:nvPr>
        </p:nvPicPr>
        <p:blipFill>
          <a:blip r:embed="rId2"/>
          <a:stretch>
            <a:fillRect/>
          </a:stretch>
        </p:blipFill>
        <p:spPr>
          <a:xfrm>
            <a:off x="561860" y="991056"/>
            <a:ext cx="9772326" cy="5501819"/>
          </a:xfrm>
        </p:spPr>
      </p:pic>
    </p:spTree>
    <p:extLst>
      <p:ext uri="{BB962C8B-B14F-4D97-AF65-F5344CB8AC3E}">
        <p14:creationId xmlns:p14="http://schemas.microsoft.com/office/powerpoint/2010/main" val="2016153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7EB44-9B72-4C8B-9E8D-8FFB847C01E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6F0D5B4-01A2-404E-A9CF-27BE51C77B4F}"/>
              </a:ext>
            </a:extLst>
          </p:cNvPr>
          <p:cNvPicPr>
            <a:picLocks noGrp="1" noChangeAspect="1"/>
          </p:cNvPicPr>
          <p:nvPr>
            <p:ph idx="1"/>
          </p:nvPr>
        </p:nvPicPr>
        <p:blipFill>
          <a:blip r:embed="rId2"/>
          <a:stretch>
            <a:fillRect/>
          </a:stretch>
        </p:blipFill>
        <p:spPr>
          <a:xfrm>
            <a:off x="1173624" y="856342"/>
            <a:ext cx="9523405" cy="5242379"/>
          </a:xfrm>
          <a:prstGeom prst="rect">
            <a:avLst/>
          </a:prstGeom>
        </p:spPr>
      </p:pic>
    </p:spTree>
    <p:extLst>
      <p:ext uri="{BB962C8B-B14F-4D97-AF65-F5344CB8AC3E}">
        <p14:creationId xmlns:p14="http://schemas.microsoft.com/office/powerpoint/2010/main" val="42408230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685AE-18FE-4C89-88D5-E066EBFA048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47D17DC-8DCC-4E57-A8B1-64BAB0CAB2D9}"/>
              </a:ext>
            </a:extLst>
          </p:cNvPr>
          <p:cNvPicPr>
            <a:picLocks noGrp="1" noChangeAspect="1"/>
          </p:cNvPicPr>
          <p:nvPr>
            <p:ph idx="1"/>
          </p:nvPr>
        </p:nvPicPr>
        <p:blipFill>
          <a:blip r:embed="rId2"/>
          <a:stretch>
            <a:fillRect/>
          </a:stretch>
        </p:blipFill>
        <p:spPr>
          <a:xfrm>
            <a:off x="2714171" y="736627"/>
            <a:ext cx="7736114" cy="5723908"/>
          </a:xfrm>
          <a:prstGeom prst="rect">
            <a:avLst/>
          </a:prstGeom>
        </p:spPr>
      </p:pic>
    </p:spTree>
    <p:extLst>
      <p:ext uri="{BB962C8B-B14F-4D97-AF65-F5344CB8AC3E}">
        <p14:creationId xmlns:p14="http://schemas.microsoft.com/office/powerpoint/2010/main" val="39161639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CA2B-BE38-41B9-B170-9B437E2751D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42D91E3-53D6-4115-B72D-6A1A33E1C1BE}"/>
              </a:ext>
            </a:extLst>
          </p:cNvPr>
          <p:cNvPicPr>
            <a:picLocks noGrp="1" noChangeAspect="1"/>
          </p:cNvPicPr>
          <p:nvPr>
            <p:ph idx="1"/>
          </p:nvPr>
        </p:nvPicPr>
        <p:blipFill>
          <a:blip r:embed="rId2"/>
          <a:stretch>
            <a:fillRect/>
          </a:stretch>
        </p:blipFill>
        <p:spPr>
          <a:xfrm>
            <a:off x="2844800" y="152732"/>
            <a:ext cx="7039429" cy="6552536"/>
          </a:xfrm>
          <a:prstGeom prst="rect">
            <a:avLst/>
          </a:prstGeom>
        </p:spPr>
      </p:pic>
      <p:pic>
        <p:nvPicPr>
          <p:cNvPr id="10244" name="Picture 4">
            <a:extLst>
              <a:ext uri="{FF2B5EF4-FFF2-40B4-BE49-F238E27FC236}">
                <a16:creationId xmlns:a16="http://schemas.microsoft.com/office/drawing/2014/main" id="{FB9A1141-B266-447D-8EB9-63002BC33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1450"/>
            <a:ext cx="9144000" cy="651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685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stretch>
            <a:fillRect/>
          </a:stretch>
        </p:blipFill>
        <p:spPr>
          <a:xfrm>
            <a:off x="1410435" y="498764"/>
            <a:ext cx="8182451" cy="6116505"/>
          </a:xfrm>
          <a:prstGeom prst="rect">
            <a:avLst/>
          </a:prstGeom>
        </p:spPr>
      </p:pic>
    </p:spTree>
    <p:extLst>
      <p:ext uri="{BB962C8B-B14F-4D97-AF65-F5344CB8AC3E}">
        <p14:creationId xmlns:p14="http://schemas.microsoft.com/office/powerpoint/2010/main" val="1186510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Accepted asylum applications 2016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746" y="1825625"/>
            <a:ext cx="6536507" cy="4351338"/>
          </a:xfrm>
        </p:spPr>
      </p:pic>
    </p:spTree>
    <p:extLst>
      <p:ext uri="{BB962C8B-B14F-4D97-AF65-F5344CB8AC3E}">
        <p14:creationId xmlns:p14="http://schemas.microsoft.com/office/powerpoint/2010/main" val="1434769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69C6-821C-4F8A-9540-10F52F3E4E0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6AD7D1A2-FD80-4895-B305-6C2BE09D2235}"/>
              </a:ext>
            </a:extLst>
          </p:cNvPr>
          <p:cNvPicPr>
            <a:picLocks noGrp="1" noChangeAspect="1"/>
          </p:cNvPicPr>
          <p:nvPr>
            <p:ph idx="1"/>
          </p:nvPr>
        </p:nvPicPr>
        <p:blipFill>
          <a:blip r:embed="rId2"/>
          <a:stretch>
            <a:fillRect/>
          </a:stretch>
        </p:blipFill>
        <p:spPr>
          <a:xfrm>
            <a:off x="1613408" y="580572"/>
            <a:ext cx="8965184" cy="5852985"/>
          </a:xfrm>
          <a:prstGeom prst="rect">
            <a:avLst/>
          </a:prstGeom>
        </p:spPr>
      </p:pic>
    </p:spTree>
    <p:extLst>
      <p:ext uri="{BB962C8B-B14F-4D97-AF65-F5344CB8AC3E}">
        <p14:creationId xmlns:p14="http://schemas.microsoft.com/office/powerpoint/2010/main" val="1278168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CD8A-35C5-4908-AFCD-53D0D763319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9A73FBE-32A2-45C0-9AFC-134A2DDE9DAB}"/>
              </a:ext>
            </a:extLst>
          </p:cNvPr>
          <p:cNvPicPr>
            <a:picLocks noGrp="1" noChangeAspect="1"/>
          </p:cNvPicPr>
          <p:nvPr>
            <p:ph idx="1"/>
          </p:nvPr>
        </p:nvPicPr>
        <p:blipFill>
          <a:blip r:embed="rId2"/>
          <a:stretch>
            <a:fillRect/>
          </a:stretch>
        </p:blipFill>
        <p:spPr>
          <a:xfrm>
            <a:off x="1937657" y="350951"/>
            <a:ext cx="8316686" cy="6237515"/>
          </a:xfrm>
          <a:prstGeom prst="rect">
            <a:avLst/>
          </a:prstGeom>
        </p:spPr>
      </p:pic>
    </p:spTree>
    <p:extLst>
      <p:ext uri="{BB962C8B-B14F-4D97-AF65-F5344CB8AC3E}">
        <p14:creationId xmlns:p14="http://schemas.microsoft.com/office/powerpoint/2010/main" val="22066246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19BE-6063-48DA-95F1-3EED050DF20F}"/>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7287F02-8712-438B-A466-3587CCA83AD9}"/>
              </a:ext>
            </a:extLst>
          </p:cNvPr>
          <p:cNvPicPr>
            <a:picLocks noGrp="1" noChangeAspect="1"/>
          </p:cNvPicPr>
          <p:nvPr>
            <p:ph idx="1"/>
          </p:nvPr>
        </p:nvPicPr>
        <p:blipFill>
          <a:blip r:embed="rId2"/>
          <a:stretch>
            <a:fillRect/>
          </a:stretch>
        </p:blipFill>
        <p:spPr>
          <a:xfrm>
            <a:off x="836865" y="365125"/>
            <a:ext cx="10292307" cy="6127750"/>
          </a:xfrm>
          <a:prstGeom prst="rect">
            <a:avLst/>
          </a:prstGeom>
        </p:spPr>
      </p:pic>
    </p:spTree>
    <p:extLst>
      <p:ext uri="{BB962C8B-B14F-4D97-AF65-F5344CB8AC3E}">
        <p14:creationId xmlns:p14="http://schemas.microsoft.com/office/powerpoint/2010/main" val="440109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C354-6989-42A5-8D86-4EE0941A92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130F92D-42FA-4B27-B38D-5664669BF0DC}"/>
              </a:ext>
            </a:extLst>
          </p:cNvPr>
          <p:cNvSpPr>
            <a:spLocks noGrp="1"/>
          </p:cNvSpPr>
          <p:nvPr>
            <p:ph idx="1"/>
          </p:nvPr>
        </p:nvSpPr>
        <p:spPr/>
        <p:txBody>
          <a:bodyPr>
            <a:normAutofit/>
          </a:bodyPr>
          <a:lstStyle/>
          <a:p>
            <a:pPr marL="0" indent="0">
              <a:buNone/>
            </a:pPr>
            <a:r>
              <a:rPr lang="en-GB" sz="4400">
                <a:solidFill>
                  <a:srgbClr val="FF0000"/>
                </a:solidFill>
              </a:rPr>
              <a:t>Diskuse: Jaké změny ve výdajích na zdravotnictví a péči očekáváte v důsledku současné krize v Corona?</a:t>
            </a:r>
          </a:p>
        </p:txBody>
      </p:sp>
    </p:spTree>
    <p:extLst>
      <p:ext uri="{BB962C8B-B14F-4D97-AF65-F5344CB8AC3E}">
        <p14:creationId xmlns:p14="http://schemas.microsoft.com/office/powerpoint/2010/main" val="2533885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spid="_x0000_s1026" name="Document" r:id="rId3" imgW="5485659" imgH="7074408" progId="Word.Document.12">
                  <p:embed/>
                </p:oleObj>
              </mc:Choice>
              <mc:Fallback>
                <p:oleObj name="Document" r:id="rId3"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4"/>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033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205E-D49C-4267-89C5-AEA12B080ECE}"/>
              </a:ext>
            </a:extLst>
          </p:cNvPr>
          <p:cNvSpPr>
            <a:spLocks noGrp="1"/>
          </p:cNvSpPr>
          <p:nvPr>
            <p:ph type="title"/>
          </p:nvPr>
        </p:nvSpPr>
        <p:spPr/>
        <p:txBody>
          <a:bodyPr/>
          <a:lstStyle/>
          <a:p>
            <a:r>
              <a:rPr lang="en-GB"/>
              <a:t>Potřeba „sociální politiky“ v modernitě</a:t>
            </a:r>
          </a:p>
        </p:txBody>
      </p:sp>
      <p:pic>
        <p:nvPicPr>
          <p:cNvPr id="5" name="Content Placeholder 4">
            <a:extLst>
              <a:ext uri="{FF2B5EF4-FFF2-40B4-BE49-F238E27FC236}">
                <a16:creationId xmlns:a16="http://schemas.microsoft.com/office/drawing/2014/main" id="{0E8FBBA1-01AF-49B0-B306-93648243C4AF}"/>
              </a:ext>
            </a:extLst>
          </p:cNvPr>
          <p:cNvPicPr>
            <a:picLocks noGrp="1" noChangeAspect="1"/>
          </p:cNvPicPr>
          <p:nvPr>
            <p:ph idx="1"/>
          </p:nvPr>
        </p:nvPicPr>
        <p:blipFill>
          <a:blip r:embed="rId2"/>
          <a:stretch>
            <a:fillRect/>
          </a:stretch>
        </p:blipFill>
        <p:spPr>
          <a:xfrm>
            <a:off x="2993855" y="1825625"/>
            <a:ext cx="6204289" cy="4351338"/>
          </a:xfrm>
        </p:spPr>
      </p:pic>
    </p:spTree>
    <p:extLst>
      <p:ext uri="{BB962C8B-B14F-4D97-AF65-F5344CB8AC3E}">
        <p14:creationId xmlns:p14="http://schemas.microsoft.com/office/powerpoint/2010/main" val="15266954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spid="_x0000_s2050" name="Document" r:id="rId3" imgW="5485659" imgH="7074408" progId="Word.Document.12">
                  <p:embed/>
                </p:oleObj>
              </mc:Choice>
              <mc:Fallback>
                <p:oleObj name="Document" r:id="rId3"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4"/>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45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spid="_x0000_s3074" name="Document" r:id="rId3" imgW="5485659" imgH="7074408" progId="Word.Document.12">
                  <p:embed/>
                </p:oleObj>
              </mc:Choice>
              <mc:Fallback>
                <p:oleObj name="Document" r:id="rId3"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4"/>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120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640387" cy="7269162"/>
        </p:xfrm>
        <a:graphic>
          <a:graphicData uri="http://schemas.openxmlformats.org/presentationml/2006/ole">
            <mc:AlternateContent xmlns:mc="http://schemas.openxmlformats.org/markup-compatibility/2006">
              <mc:Choice xmlns:v="urn:schemas-microsoft-com:vml" Requires="v">
                <p:oleObj spid="_x0000_s4098" name="Document" r:id="rId3" imgW="5485659" imgH="7084142" progId="Word.Document.12">
                  <p:embed/>
                </p:oleObj>
              </mc:Choice>
              <mc:Fallback>
                <p:oleObj name="Document" r:id="rId3" imgW="5485659" imgH="7084142"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4"/>
                      <a:stretch>
                        <a:fillRect/>
                      </a:stretch>
                    </p:blipFill>
                    <p:spPr>
                      <a:xfrm>
                        <a:off x="3081338" y="261938"/>
                        <a:ext cx="5640387" cy="72691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377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spid="_x0000_s5122" name="Document" r:id="rId3" imgW="5485659" imgH="7074408" progId="Word.Document.12">
                  <p:embed/>
                </p:oleObj>
              </mc:Choice>
              <mc:Fallback>
                <p:oleObj name="Document" r:id="rId3"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4"/>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4672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70562" cy="7413625"/>
        </p:xfrm>
        <a:graphic>
          <a:graphicData uri="http://schemas.openxmlformats.org/presentationml/2006/ole">
            <mc:AlternateContent xmlns:mc="http://schemas.openxmlformats.org/markup-compatibility/2006">
              <mc:Choice xmlns:v="urn:schemas-microsoft-com:vml" Requires="v">
                <p:oleObj spid="_x0000_s6146" name="Document" r:id="rId3" imgW="5485659" imgH="7065035" progId="Word.Document.12">
                  <p:embed/>
                </p:oleObj>
              </mc:Choice>
              <mc:Fallback>
                <p:oleObj name="Document" r:id="rId3" imgW="5485659" imgH="7065035"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4"/>
                      <a:stretch>
                        <a:fillRect/>
                      </a:stretch>
                    </p:blipFill>
                    <p:spPr>
                      <a:xfrm>
                        <a:off x="3081338" y="261938"/>
                        <a:ext cx="5770562" cy="7413625"/>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114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244EF-433C-46F8-8A86-209D231567CA}"/>
              </a:ext>
            </a:extLst>
          </p:cNvPr>
          <p:cNvSpPr>
            <a:spLocks noGrp="1"/>
          </p:cNvSpPr>
          <p:nvPr>
            <p:ph type="title"/>
          </p:nvPr>
        </p:nvSpPr>
        <p:spPr/>
        <p:txBody>
          <a:bodyPr/>
          <a:lstStyle/>
          <a:p>
            <a:r>
              <a:rPr lang="en-GB"/>
              <a:t>Od sociálního státu po „stát sociálních investic“</a:t>
            </a:r>
          </a:p>
        </p:txBody>
      </p:sp>
      <p:sp>
        <p:nvSpPr>
          <p:cNvPr id="3" name="Content Placeholder 2">
            <a:extLst>
              <a:ext uri="{FF2B5EF4-FFF2-40B4-BE49-F238E27FC236}">
                <a16:creationId xmlns:a16="http://schemas.microsoft.com/office/drawing/2014/main" id="{335C0769-2595-4734-89A7-D633ECBE7100}"/>
              </a:ext>
            </a:extLst>
          </p:cNvPr>
          <p:cNvSpPr>
            <a:spLocks noGrp="1"/>
          </p:cNvSpPr>
          <p:nvPr>
            <p:ph idx="1"/>
          </p:nvPr>
        </p:nvSpPr>
        <p:spPr>
          <a:xfrm>
            <a:off x="838200" y="1825625"/>
            <a:ext cx="10515600" cy="4667250"/>
          </a:xfrm>
        </p:spPr>
        <p:txBody>
          <a:bodyPr>
            <a:normAutofit fontScale="77500" lnSpcReduction="20000"/>
          </a:bodyPr>
          <a:lstStyle/>
          <a:p>
            <a:r>
              <a:rPr lang="en-GB"/>
              <a:t>Výdaje na sociální péči neklesají, ale nadále rostou navzdory politickým výzvám ke snížení - proč?</a:t>
            </a:r>
          </a:p>
          <a:p>
            <a:r>
              <a:rPr lang="en-GB"/>
              <a:t>Le Grand (1990: 344) analyzuje vývoj výdajů pro různé kategorie a dochází k závěru, že „trendy ve výdajích zřejmě sledovaly trendy v potřebách“. Vysvětlení, které nabízí, je teze střední třídy, tj. Oblasti, které se střední třídy zajímají, se rozvíjely nejvíce. Vlády si nemohou dovolit připravit většinu těch, kteří získali ze sociálního státu o trvalou podporu (viz stárnutí populace: dlouhověkost je výsledkem lepšího blahobytu, důchodci jsou důležitými voliči).</a:t>
            </a:r>
          </a:p>
          <a:p>
            <a:r>
              <a:rPr lang="en-GB"/>
              <a:t>Podpora se však přesouvá z veřejných na soukromé poskytovatele (z nichž má opět největší užitek střední třída): „mix sociálních výhod“: soukromé firmy a dobrovolný sektor -</a:t>
            </a:r>
          </a:p>
          <a:p>
            <a:r>
              <a:rPr lang="en-GB"/>
              <a:t>„Aktivující stát“ (místo „poskytující stát“); posun od podpory zájmů pracovníků k podpoře zájmů zaměstnavatelů. („Postindustriální společnost“)</a:t>
            </a:r>
          </a:p>
          <a:p>
            <a:r>
              <a:rPr lang="en-GB"/>
              <a:t>Welfare jako investice, která se musí „vyplatit“ z hlediska vyšší produktivity a konkurenceschopnosti: personalizace / individualizace pozornosti sociálních služeb</a:t>
            </a:r>
          </a:p>
        </p:txBody>
      </p:sp>
    </p:spTree>
    <p:extLst>
      <p:ext uri="{BB962C8B-B14F-4D97-AF65-F5344CB8AC3E}">
        <p14:creationId xmlns:p14="http://schemas.microsoft.com/office/powerpoint/2010/main" val="983883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3C1FE-505F-4156-86CE-51BDB08DF3E4}"/>
              </a:ext>
            </a:extLst>
          </p:cNvPr>
          <p:cNvSpPr>
            <a:spLocks noGrp="1"/>
          </p:cNvSpPr>
          <p:nvPr>
            <p:ph type="title"/>
          </p:nvPr>
        </p:nvSpPr>
        <p:spPr/>
        <p:txBody>
          <a:bodyPr/>
          <a:lstStyle/>
          <a:p>
            <a:r>
              <a:rPr lang="en-GB"/>
              <a:t>Vzory sociální politiky v některých postkomunistických zemích</a:t>
            </a:r>
          </a:p>
        </p:txBody>
      </p:sp>
      <p:sp>
        <p:nvSpPr>
          <p:cNvPr id="3" name="Content Placeholder 2">
            <a:extLst>
              <a:ext uri="{FF2B5EF4-FFF2-40B4-BE49-F238E27FC236}">
                <a16:creationId xmlns:a16="http://schemas.microsoft.com/office/drawing/2014/main" id="{644FD854-E68F-4C44-B0D4-0A06F41548C6}"/>
              </a:ext>
            </a:extLst>
          </p:cNvPr>
          <p:cNvSpPr>
            <a:spLocks noGrp="1"/>
          </p:cNvSpPr>
          <p:nvPr>
            <p:ph idx="1"/>
          </p:nvPr>
        </p:nvSpPr>
        <p:spPr/>
        <p:txBody>
          <a:bodyPr/>
          <a:lstStyle/>
          <a:p>
            <a:r>
              <a:rPr lang="en-GB"/>
              <a:t>Česká republika představuje model postupné transformace, která respektuje tradiční instituce a sociální cíle.</a:t>
            </a:r>
          </a:p>
          <a:p>
            <a:r>
              <a:rPr lang="en-GB"/>
              <a:t>Estonská je léčba šokovou terapií, a to jak v ekonomické, tak v sociální oblasti.</a:t>
            </a:r>
          </a:p>
          <a:p>
            <a:r>
              <a:rPr lang="en-GB"/>
              <a:t>Polsko se rozhodlo modernizovat svou ekonomiku a nechalo sociální záležitosti, ať se o sebe postarají. Polsko ve skutečnosti neprovádí sociální reformy až do svého konce, protože nebylo dostatečně rozhodnuto.</a:t>
            </a:r>
          </a:p>
        </p:txBody>
      </p:sp>
    </p:spTree>
    <p:extLst>
      <p:ext uri="{BB962C8B-B14F-4D97-AF65-F5344CB8AC3E}">
        <p14:creationId xmlns:p14="http://schemas.microsoft.com/office/powerpoint/2010/main" val="17365455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2335" y="375108"/>
            <a:ext cx="5403271" cy="6523120"/>
          </a:xfrm>
        </p:spPr>
      </p:pic>
      <p:sp>
        <p:nvSpPr>
          <p:cNvPr id="3" name="TextBox 2">
            <a:extLst>
              <a:ext uri="{FF2B5EF4-FFF2-40B4-BE49-F238E27FC236}">
                <a16:creationId xmlns:a16="http://schemas.microsoft.com/office/drawing/2014/main" id="{615CB850-3C09-4266-B447-A3F3C15BDBFC}"/>
              </a:ext>
            </a:extLst>
          </p:cNvPr>
          <p:cNvSpPr txBox="1"/>
          <p:nvPr/>
        </p:nvSpPr>
        <p:spPr>
          <a:xfrm>
            <a:off x="347870" y="2524539"/>
            <a:ext cx="2842591" cy="1754326"/>
          </a:xfrm>
          <a:prstGeom prst="rect">
            <a:avLst/>
          </a:prstGeom>
          <a:noFill/>
        </p:spPr>
        <p:txBody>
          <a:bodyPr wrap="square" rtlCol="0">
            <a:spAutoFit/>
          </a:bodyPr>
          <a:lstStyle/>
          <a:p>
            <a:r>
              <a:rPr lang="en-GB" sz="3600" b="1"/>
              <a:t>Long-term care expenditure</a:t>
            </a:r>
          </a:p>
        </p:txBody>
      </p:sp>
    </p:spTree>
    <p:extLst>
      <p:ext uri="{BB962C8B-B14F-4D97-AF65-F5344CB8AC3E}">
        <p14:creationId xmlns:p14="http://schemas.microsoft.com/office/powerpoint/2010/main" val="17683947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56C1-E8D3-4C12-8139-733A2D9DDFEB}"/>
              </a:ext>
            </a:extLst>
          </p:cNvPr>
          <p:cNvSpPr>
            <a:spLocks noGrp="1"/>
          </p:cNvSpPr>
          <p:nvPr>
            <p:ph type="title"/>
          </p:nvPr>
        </p:nvSpPr>
        <p:spPr/>
        <p:txBody>
          <a:bodyPr/>
          <a:lstStyle/>
          <a:p>
            <a:r>
              <a:rPr lang="en-GB"/>
              <a:t>2. „uvolnění“ sociálních vztahů od 80. let</a:t>
            </a:r>
          </a:p>
        </p:txBody>
      </p:sp>
      <p:sp>
        <p:nvSpPr>
          <p:cNvPr id="3" name="Content Placeholder 2">
            <a:extLst>
              <a:ext uri="{FF2B5EF4-FFF2-40B4-BE49-F238E27FC236}">
                <a16:creationId xmlns:a16="http://schemas.microsoft.com/office/drawing/2014/main" id="{C39CC54B-43CD-4E45-B6AA-340E6D602A8D}"/>
              </a:ext>
            </a:extLst>
          </p:cNvPr>
          <p:cNvSpPr>
            <a:spLocks noGrp="1"/>
          </p:cNvSpPr>
          <p:nvPr>
            <p:ph idx="1"/>
          </p:nvPr>
        </p:nvSpPr>
        <p:spPr/>
        <p:txBody>
          <a:bodyPr/>
          <a:lstStyle/>
          <a:p>
            <a:r>
              <a:rPr lang="en-GB"/>
              <a:t>Postavení národního monopolu při definování podmínek sociální integrace je zpochybňováno na nadnárodní i nadnárodní úrovni</a:t>
            </a:r>
          </a:p>
          <a:p>
            <a:r>
              <a:rPr lang="en-GB"/>
              <a:t>Demografické změny spojené s ekonomickými tlaky vytvářejí přidanou mobilitu</a:t>
            </a:r>
          </a:p>
          <a:p>
            <a:r>
              <a:rPr lang="en-GB"/>
              <a:t>Sociální vztahy se stávají dočasnými (růst v nezadaných domácnostech)</a:t>
            </a:r>
          </a:p>
          <a:p>
            <a:r>
              <a:rPr lang="en-GB"/>
              <a:t>Privatizace společenské odpovědnosti</a:t>
            </a:r>
          </a:p>
          <a:p>
            <a:endParaRPr lang="en-GB"/>
          </a:p>
          <a:p>
            <a:pPr marL="0" indent="0">
              <a:buNone/>
            </a:pPr>
            <a:r>
              <a:rPr lang="en-GB">
                <a:solidFill>
                  <a:srgbClr val="FF0000"/>
                </a:solidFill>
              </a:rPr>
              <a:t>Diskuse: Které z těchto indikátorů jsou viditelné v ČR?</a:t>
            </a:r>
          </a:p>
        </p:txBody>
      </p:sp>
    </p:spTree>
    <p:extLst>
      <p:ext uri="{BB962C8B-B14F-4D97-AF65-F5344CB8AC3E}">
        <p14:creationId xmlns:p14="http://schemas.microsoft.com/office/powerpoint/2010/main" val="24036345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F82F-4C4B-48D0-B46A-C7DBEA28100A}"/>
              </a:ext>
            </a:extLst>
          </p:cNvPr>
          <p:cNvSpPr>
            <a:spLocks noGrp="1"/>
          </p:cNvSpPr>
          <p:nvPr>
            <p:ph type="title"/>
          </p:nvPr>
        </p:nvSpPr>
        <p:spPr/>
        <p:txBody>
          <a:bodyPr/>
          <a:lstStyle/>
          <a:p>
            <a:r>
              <a:rPr lang="de-AT"/>
              <a:t>care</a:t>
            </a:r>
            <a:endParaRPr lang="en-GB"/>
          </a:p>
        </p:txBody>
      </p:sp>
      <p:sp>
        <p:nvSpPr>
          <p:cNvPr id="3" name="Content Placeholder 2">
            <a:extLst>
              <a:ext uri="{FF2B5EF4-FFF2-40B4-BE49-F238E27FC236}">
                <a16:creationId xmlns:a16="http://schemas.microsoft.com/office/drawing/2014/main" id="{4521C59F-A54A-440E-B2D2-34ADA06D73B5}"/>
              </a:ext>
            </a:extLst>
          </p:cNvPr>
          <p:cNvSpPr>
            <a:spLocks noGrp="1"/>
          </p:cNvSpPr>
          <p:nvPr>
            <p:ph idx="1"/>
          </p:nvPr>
        </p:nvSpPr>
        <p:spPr>
          <a:xfrm>
            <a:off x="838200" y="1825624"/>
            <a:ext cx="10515600" cy="4854575"/>
          </a:xfrm>
        </p:spPr>
        <p:txBody>
          <a:bodyPr>
            <a:normAutofit fontScale="92500" lnSpcReduction="10000"/>
          </a:bodyPr>
          <a:lstStyle/>
          <a:p>
            <a:pPr marL="0" indent="0">
              <a:buNone/>
            </a:pPr>
            <a:r>
              <a:rPr lang="en-US"/>
              <a:t> “Care … refers to looking after those who cannot take care of themselves. It can be defined as the activities and relations involved in caring for the ill, elderly and dependent young ”.</a:t>
            </a:r>
          </a:p>
          <a:p>
            <a:pPr marL="0" indent="0">
              <a:buNone/>
            </a:pPr>
            <a:r>
              <a:rPr lang="en-US"/>
              <a:t> Daly (2002)  "Care as a good for social policy." Journal of Social Policy 31 (2): 251-270. : 252.</a:t>
            </a:r>
          </a:p>
          <a:p>
            <a:pPr marL="0" indent="0">
              <a:buNone/>
            </a:pPr>
            <a:r>
              <a:rPr lang="en-US"/>
              <a:t>“Care arrangements”:  the “interrelation between the cultural values about care,  i.e.</a:t>
            </a:r>
          </a:p>
          <a:p>
            <a:pPr marL="0" indent="0">
              <a:buNone/>
            </a:pPr>
            <a:r>
              <a:rPr lang="en-US"/>
              <a:t>the relevant sense-constructions in a given society surrounding informal and formal care and the way institutions like the welfare state, the family, the labour market and the non-profit sector as well as social structures frame informal and formal care ”.</a:t>
            </a:r>
          </a:p>
          <a:p>
            <a:pPr marL="0" indent="0">
              <a:buNone/>
            </a:pPr>
            <a:r>
              <a:rPr lang="en-GB" sz="2800" i="1"/>
              <a:t>Pfau Effinger, B. and Birgit Geissler (2005). Care and social integration in European societies. Bristol, University of Bristol.326)</a:t>
            </a:r>
          </a:p>
          <a:p>
            <a:pPr marL="0" indent="0">
              <a:buNone/>
            </a:pPr>
            <a:endParaRPr lang="en-US"/>
          </a:p>
          <a:p>
            <a:pPr marL="0" indent="0">
              <a:buNone/>
            </a:pPr>
            <a:endParaRPr lang="en-GB"/>
          </a:p>
        </p:txBody>
      </p:sp>
    </p:spTree>
    <p:extLst>
      <p:ext uri="{BB962C8B-B14F-4D97-AF65-F5344CB8AC3E}">
        <p14:creationId xmlns:p14="http://schemas.microsoft.com/office/powerpoint/2010/main" val="1987417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AFF98-2FF5-4364-9259-79E8E9F2EBD4}"/>
              </a:ext>
            </a:extLst>
          </p:cNvPr>
          <p:cNvSpPr>
            <a:spLocks noGrp="1"/>
          </p:cNvSpPr>
          <p:nvPr>
            <p:ph type="title"/>
          </p:nvPr>
        </p:nvSpPr>
        <p:spPr/>
        <p:txBody>
          <a:bodyPr/>
          <a:lstStyle/>
          <a:p>
            <a:r>
              <a:rPr lang="en-GB"/>
              <a:t>Politická výzva: kapitalismus vytváří nerovné rozdělení všech forem kapitálu</a:t>
            </a:r>
          </a:p>
        </p:txBody>
      </p:sp>
      <p:sp>
        <p:nvSpPr>
          <p:cNvPr id="3" name="Content Placeholder 2">
            <a:extLst>
              <a:ext uri="{FF2B5EF4-FFF2-40B4-BE49-F238E27FC236}">
                <a16:creationId xmlns:a16="http://schemas.microsoft.com/office/drawing/2014/main" id="{12575313-2705-4BC7-817A-9EC7B882217A}"/>
              </a:ext>
            </a:extLst>
          </p:cNvPr>
          <p:cNvSpPr>
            <a:spLocks noGrp="1"/>
          </p:cNvSpPr>
          <p:nvPr>
            <p:ph idx="1"/>
          </p:nvPr>
        </p:nvSpPr>
        <p:spPr/>
        <p:txBody>
          <a:bodyPr/>
          <a:lstStyle/>
          <a:p>
            <a:pPr marL="0" indent="0">
              <a:buNone/>
            </a:pPr>
            <a:r>
              <a:rPr lang="en-GB"/>
              <a:t>U středních vrstev zajišťoval finanční kapitál (majetek, vlastnictví výrobních prostředků) také získávání lidského kapitálu (zaměstnanci, dělníci), aby mohli hromadit sociální kapitál: volný čas v klubech, koníčky, veletrhy, obchodní partneři …  politické strany.</a:t>
            </a:r>
          </a:p>
        </p:txBody>
      </p:sp>
    </p:spTree>
    <p:extLst>
      <p:ext uri="{BB962C8B-B14F-4D97-AF65-F5344CB8AC3E}">
        <p14:creationId xmlns:p14="http://schemas.microsoft.com/office/powerpoint/2010/main" val="2226612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1E8E-9287-4F95-B4A7-8230958599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E709BC3-C102-4DE4-8D1C-B785C5CF17A8}"/>
              </a:ext>
            </a:extLst>
          </p:cNvPr>
          <p:cNvSpPr>
            <a:spLocks noGrp="1"/>
          </p:cNvSpPr>
          <p:nvPr>
            <p:ph idx="1"/>
          </p:nvPr>
        </p:nvSpPr>
        <p:spPr/>
        <p:txBody>
          <a:bodyPr/>
          <a:lstStyle/>
          <a:p>
            <a:pPr marL="0" indent="0">
              <a:buNone/>
            </a:pPr>
            <a:r>
              <a:rPr lang="en-GB"/>
              <a:t>„Péče“ je vyjádřením soudržnosti (solidarity) společnosti, která spojuje úsilí soukromých osob, organizací občanské společnosti a veřejných institucí</a:t>
            </a:r>
          </a:p>
        </p:txBody>
      </p:sp>
    </p:spTree>
    <p:extLst>
      <p:ext uri="{BB962C8B-B14F-4D97-AF65-F5344CB8AC3E}">
        <p14:creationId xmlns:p14="http://schemas.microsoft.com/office/powerpoint/2010/main" val="2669102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F3AE-C963-4193-9EBF-A29A7106C699}"/>
              </a:ext>
            </a:extLst>
          </p:cNvPr>
          <p:cNvSpPr>
            <a:spLocks noGrp="1"/>
          </p:cNvSpPr>
          <p:nvPr>
            <p:ph type="title"/>
          </p:nvPr>
        </p:nvSpPr>
        <p:spPr/>
        <p:txBody>
          <a:bodyPr/>
          <a:lstStyle/>
          <a:p>
            <a:r>
              <a:rPr lang="en-GB"/>
              <a:t>tři hlavní rozměry péče:</a:t>
            </a:r>
          </a:p>
        </p:txBody>
      </p:sp>
      <p:sp>
        <p:nvSpPr>
          <p:cNvPr id="3" name="Content Placeholder 2">
            <a:extLst>
              <a:ext uri="{FF2B5EF4-FFF2-40B4-BE49-F238E27FC236}">
                <a16:creationId xmlns:a16="http://schemas.microsoft.com/office/drawing/2014/main" id="{4C79539B-1788-45D2-AF4C-2FFE7A6C5320}"/>
              </a:ext>
            </a:extLst>
          </p:cNvPr>
          <p:cNvSpPr>
            <a:spLocks noGrp="1"/>
          </p:cNvSpPr>
          <p:nvPr>
            <p:ph idx="1"/>
          </p:nvPr>
        </p:nvSpPr>
        <p:spPr/>
        <p:txBody>
          <a:bodyPr>
            <a:normAutofit fontScale="92500" lnSpcReduction="20000"/>
          </a:bodyPr>
          <a:lstStyle/>
          <a:p>
            <a:r>
              <a:rPr lang="en-GB"/>
              <a:t>zaprvé, „péče je forma práce“, která upozorňuje na podmínky, za nichž je prováděna (čas, fyzická námaha, emoční zátěž ...);</a:t>
            </a:r>
          </a:p>
          <a:p>
            <a:r>
              <a:rPr lang="en-GB"/>
              <a:t>Zadruhé, péče probíhá v normativním rámci povinnosti a odpovědnosti, což pomáhá zdůraznit sociální a společenské vztahy péče a roli státu při oslabování nebo posilování stávajících norem péče (péče o seniory je často „tradiční povinností“ - lze to nahradit nebo replikovat profesionálními službami ???;</a:t>
            </a:r>
          </a:p>
          <a:p>
            <a:r>
              <a:rPr lang="en-GB"/>
              <a:t>Za třetí, péče je činnost, která zahrnuje finanční i emocionální náklady, které sahají přes soukromé / veřejné hranice.</a:t>
            </a:r>
          </a:p>
          <a:p>
            <a:endParaRPr lang="en-GB"/>
          </a:p>
          <a:p>
            <a:pPr marL="0" indent="0">
              <a:buNone/>
            </a:pPr>
            <a:r>
              <a:rPr lang="en-GB"/>
              <a:t>Daly, M. (2002). „Péče jako dobrá pro sociální politiku.“ Journal of Social Policy 31 (2): 251-270.</a:t>
            </a:r>
          </a:p>
        </p:txBody>
      </p:sp>
    </p:spTree>
    <p:extLst>
      <p:ext uri="{BB962C8B-B14F-4D97-AF65-F5344CB8AC3E}">
        <p14:creationId xmlns:p14="http://schemas.microsoft.com/office/powerpoint/2010/main" val="2349550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48" y="365126"/>
            <a:ext cx="10472651" cy="815282"/>
          </a:xfrm>
        </p:spPr>
        <p:txBody>
          <a:bodyPr/>
          <a:lstStyle/>
          <a:p>
            <a:r>
              <a:rPr lang="en-GB"/>
              <a:t>Long-term care systems in Europe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8445" y="1180408"/>
            <a:ext cx="9419932" cy="5685905"/>
          </a:xfrm>
        </p:spPr>
      </p:pic>
    </p:spTree>
    <p:extLst>
      <p:ext uri="{BB962C8B-B14F-4D97-AF65-F5344CB8AC3E}">
        <p14:creationId xmlns:p14="http://schemas.microsoft.com/office/powerpoint/2010/main" val="20421193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610196" y="182245"/>
            <a:ext cx="6019800" cy="6061075"/>
          </a:xfrm>
        </p:spPr>
      </p:pic>
    </p:spTree>
    <p:extLst>
      <p:ext uri="{BB962C8B-B14F-4D97-AF65-F5344CB8AC3E}">
        <p14:creationId xmlns:p14="http://schemas.microsoft.com/office/powerpoint/2010/main" val="4021646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4540"/>
          </a:xfrm>
        </p:spPr>
        <p:txBody>
          <a:bodyPr/>
          <a:lstStyle/>
          <a:p>
            <a:pPr algn="ctr"/>
            <a:r>
              <a:rPr lang="en-GB"/>
              <a:t>Faktory formující modely sociální péče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0490275"/>
              </p:ext>
            </p:extLst>
          </p:nvPr>
        </p:nvGraphicFramePr>
        <p:xfrm>
          <a:off x="655320" y="19899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5484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4540"/>
          </a:xfrm>
        </p:spPr>
        <p:txBody>
          <a:bodyPr/>
          <a:lstStyle/>
          <a:p>
            <a:pPr algn="ctr"/>
            <a:r>
              <a:rPr lang="en-GB"/>
              <a:t>Faktory formující modely sociální péče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153300"/>
              </p:ext>
            </p:extLst>
          </p:nvPr>
        </p:nvGraphicFramePr>
        <p:xfrm>
          <a:off x="655320" y="19899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49043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4540"/>
          </a:xfrm>
        </p:spPr>
        <p:txBody>
          <a:bodyPr/>
          <a:lstStyle/>
          <a:p>
            <a:pPr algn="ctr"/>
            <a:r>
              <a:rPr lang="en-GB"/>
              <a:t>Faktory formující modely sociální péče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8982671"/>
              </p:ext>
            </p:extLst>
          </p:nvPr>
        </p:nvGraphicFramePr>
        <p:xfrm>
          <a:off x="655320" y="19899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18907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4540"/>
          </a:xfrm>
        </p:spPr>
        <p:txBody>
          <a:bodyPr/>
          <a:lstStyle/>
          <a:p>
            <a:pPr algn="ctr"/>
            <a:r>
              <a:rPr lang="en-GB"/>
              <a:t>Actors</a:t>
            </a:r>
          </a:p>
        </p:txBody>
      </p:sp>
      <p:graphicFrame>
        <p:nvGraphicFramePr>
          <p:cNvPr id="4" name="Content Placeholder 3"/>
          <p:cNvGraphicFramePr>
            <a:graphicFrameLocks noGrp="1"/>
          </p:cNvGraphicFramePr>
          <p:nvPr>
            <p:ph idx="1"/>
          </p:nvPr>
        </p:nvGraphicFramePr>
        <p:xfrm>
          <a:off x="655320" y="198994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09361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81DC-92DD-4E78-9DE4-41C8703C52F9}"/>
              </a:ext>
            </a:extLst>
          </p:cNvPr>
          <p:cNvSpPr>
            <a:spLocks noGrp="1"/>
          </p:cNvSpPr>
          <p:nvPr>
            <p:ph type="title"/>
          </p:nvPr>
        </p:nvSpPr>
        <p:spPr/>
        <p:txBody>
          <a:bodyPr/>
          <a:lstStyle/>
          <a:p>
            <a:r>
              <a:rPr lang="en-GB"/>
              <a:t>Legislativa vytváří různé režimy péče:</a:t>
            </a:r>
          </a:p>
        </p:txBody>
      </p:sp>
      <p:sp>
        <p:nvSpPr>
          <p:cNvPr id="3" name="Content Placeholder 2">
            <a:extLst>
              <a:ext uri="{FF2B5EF4-FFF2-40B4-BE49-F238E27FC236}">
                <a16:creationId xmlns:a16="http://schemas.microsoft.com/office/drawing/2014/main" id="{DB443D43-ECCC-4838-A612-E2D544A239A7}"/>
              </a:ext>
            </a:extLst>
          </p:cNvPr>
          <p:cNvSpPr>
            <a:spLocks noGrp="1"/>
          </p:cNvSpPr>
          <p:nvPr>
            <p:ph idx="1"/>
          </p:nvPr>
        </p:nvSpPr>
        <p:spPr/>
        <p:txBody>
          <a:bodyPr>
            <a:normAutofit fontScale="85000" lnSpcReduction="20000"/>
          </a:bodyPr>
          <a:lstStyle/>
          <a:p>
            <a:pPr marL="0" indent="0">
              <a:buNone/>
            </a:pPr>
            <a:r>
              <a:rPr lang="en-GB"/>
              <a:t>Zásady rodinné dovolené dávají rodičům právo čerpat volno z důvodu péče, zejména pokud jsou děti mladší než školní věk, a nahrazují některé nebo všechny mzdy během rodičovské volna. Krátkodobě placené dovolené také přispívají k rovnosti žen a mužů na trhu práce tím, že usnadňují nepřetržité zaměstnávání matek a snižují mzdové pokuty spojené s mateřstvím.</a:t>
            </a:r>
          </a:p>
          <a:p>
            <a:pPr marL="0" indent="0">
              <a:buNone/>
            </a:pPr>
            <a:r>
              <a:rPr lang="en-GB"/>
              <a:t>předpisy o pracovní době mohou uvolnit čas péče rodičů - pro otce i matky - omezením běžné pracovní doby například na méně než 40 za týden a zaručením minimálního počtu dní pro roční dovolenou. Některé feministické vědkyně navíc dospěly k závěru, že zkrácení pracovní doby může být nejslibnějším nástrojem k dosažení genderově rovnostářského přerozdělení domácí práce.</a:t>
            </a:r>
          </a:p>
          <a:p>
            <a:pPr marL="0" indent="0">
              <a:buNone/>
            </a:pPr>
            <a:r>
              <a:rPr lang="en-GB"/>
              <a:t>veřejné předpisy pro předškolní vzdělávání a péči dále posilují zaměstnanost matek tím, že poskytují alternativy k péči o matku na plný úvazek a kvalitní předškolní vzdělávání a péče mohou také zlepšit pohodu dítěte. Veřejné financování a dodávky - spíše než tržní systém - snižují ekonomickou zátěž nákladů na péči o děti, zejména pro rodiny s nízkými příjmy, a zvyšují také platy pečujících pracovníků.</a:t>
            </a:r>
          </a:p>
        </p:txBody>
      </p:sp>
    </p:spTree>
    <p:extLst>
      <p:ext uri="{BB962C8B-B14F-4D97-AF65-F5344CB8AC3E}">
        <p14:creationId xmlns:p14="http://schemas.microsoft.com/office/powerpoint/2010/main" val="42286307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540" y="365125"/>
            <a:ext cx="9010920" cy="5553537"/>
          </a:xfrm>
        </p:spPr>
      </p:pic>
      <p:sp>
        <p:nvSpPr>
          <p:cNvPr id="5" name="TextBox 4"/>
          <p:cNvSpPr txBox="1"/>
          <p:nvPr/>
        </p:nvSpPr>
        <p:spPr>
          <a:xfrm>
            <a:off x="1180407" y="6267796"/>
            <a:ext cx="6600306" cy="369332"/>
          </a:xfrm>
          <a:prstGeom prst="rect">
            <a:avLst/>
          </a:prstGeom>
          <a:noFill/>
        </p:spPr>
        <p:txBody>
          <a:bodyPr wrap="square" rtlCol="0">
            <a:spAutoFit/>
          </a:bodyPr>
          <a:lstStyle/>
          <a:p>
            <a:r>
              <a:rPr lang="en-GB"/>
              <a:t>Leave in weeks, maternity=paid, parental paid or unpaid</a:t>
            </a:r>
          </a:p>
        </p:txBody>
      </p:sp>
    </p:spTree>
    <p:extLst>
      <p:ext uri="{BB962C8B-B14F-4D97-AF65-F5344CB8AC3E}">
        <p14:creationId xmlns:p14="http://schemas.microsoft.com/office/powerpoint/2010/main" val="1422419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9E99-4EED-420E-B2A2-604CAD9BB4C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47D9A32B-4022-42D5-A324-814A0E1F2DCD}"/>
              </a:ext>
            </a:extLst>
          </p:cNvPr>
          <p:cNvPicPr>
            <a:picLocks noGrp="1" noChangeAspect="1"/>
          </p:cNvPicPr>
          <p:nvPr>
            <p:ph idx="1"/>
          </p:nvPr>
        </p:nvPicPr>
        <p:blipFill>
          <a:blip r:embed="rId2"/>
          <a:stretch>
            <a:fillRect/>
          </a:stretch>
        </p:blipFill>
        <p:spPr>
          <a:xfrm>
            <a:off x="1078243" y="1178805"/>
            <a:ext cx="8066021" cy="4537137"/>
          </a:xfrm>
          <a:prstGeom prst="rect">
            <a:avLst/>
          </a:prstGeom>
        </p:spPr>
      </p:pic>
    </p:spTree>
    <p:extLst>
      <p:ext uri="{BB962C8B-B14F-4D97-AF65-F5344CB8AC3E}">
        <p14:creationId xmlns:p14="http://schemas.microsoft.com/office/powerpoint/2010/main" val="724170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04" y="562796"/>
            <a:ext cx="8328992" cy="6300571"/>
          </a:xfrm>
        </p:spPr>
      </p:pic>
    </p:spTree>
    <p:extLst>
      <p:ext uri="{BB962C8B-B14F-4D97-AF65-F5344CB8AC3E}">
        <p14:creationId xmlns:p14="http://schemas.microsoft.com/office/powerpoint/2010/main" val="4009708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1784"/>
          </a:xfrm>
        </p:spPr>
        <p:txBody>
          <a:bodyPr/>
          <a:lstStyle/>
          <a:p>
            <a:pPr algn="ctr"/>
            <a:r>
              <a:rPr lang="en-GB"/>
              <a:t>Péče o děti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79901976"/>
              </p:ext>
            </p:extLst>
          </p:nvPr>
        </p:nvGraphicFramePr>
        <p:xfrm>
          <a:off x="531628" y="1258398"/>
          <a:ext cx="11313042" cy="5397584"/>
        </p:xfrm>
        <a:graphic>
          <a:graphicData uri="http://schemas.openxmlformats.org/drawingml/2006/table">
            <a:tbl>
              <a:tblPr firstRow="1" bandRow="1">
                <a:tableStyleId>{5C22544A-7EE6-4342-B048-85BDC9FD1C3A}</a:tableStyleId>
              </a:tblPr>
              <a:tblGrid>
                <a:gridCol w="3771014">
                  <a:extLst>
                    <a:ext uri="{9D8B030D-6E8A-4147-A177-3AD203B41FA5}">
                      <a16:colId xmlns:a16="http://schemas.microsoft.com/office/drawing/2014/main" val="20000"/>
                    </a:ext>
                  </a:extLst>
                </a:gridCol>
                <a:gridCol w="3771014">
                  <a:extLst>
                    <a:ext uri="{9D8B030D-6E8A-4147-A177-3AD203B41FA5}">
                      <a16:colId xmlns:a16="http://schemas.microsoft.com/office/drawing/2014/main" val="20001"/>
                    </a:ext>
                  </a:extLst>
                </a:gridCol>
                <a:gridCol w="3771014">
                  <a:extLst>
                    <a:ext uri="{9D8B030D-6E8A-4147-A177-3AD203B41FA5}">
                      <a16:colId xmlns:a16="http://schemas.microsoft.com/office/drawing/2014/main" val="20002"/>
                    </a:ext>
                  </a:extLst>
                </a:gridCol>
              </a:tblGrid>
              <a:tr h="465309">
                <a:tc>
                  <a:txBody>
                    <a:bodyPr/>
                    <a:lstStyle/>
                    <a:p>
                      <a:pPr algn="ctr"/>
                      <a:r>
                        <a:rPr lang="en-GB" sz="2400"/>
                        <a:t>informal</a:t>
                      </a:r>
                    </a:p>
                  </a:txBody>
                  <a:tcPr/>
                </a:tc>
                <a:tc>
                  <a:txBody>
                    <a:bodyPr/>
                    <a:lstStyle/>
                    <a:p>
                      <a:pPr algn="ctr"/>
                      <a:r>
                        <a:rPr lang="en-GB" sz="2400"/>
                        <a:t>formal</a:t>
                      </a:r>
                    </a:p>
                  </a:txBody>
                  <a:tcPr/>
                </a:tc>
                <a:tc>
                  <a:txBody>
                    <a:bodyPr/>
                    <a:lstStyle/>
                    <a:p>
                      <a:pPr algn="ctr"/>
                      <a:r>
                        <a:rPr lang="en-GB" sz="2400"/>
                        <a:t>market</a:t>
                      </a:r>
                    </a:p>
                  </a:txBody>
                  <a:tcPr/>
                </a:tc>
                <a:extLst>
                  <a:ext uri="{0D108BD9-81ED-4DB2-BD59-A6C34878D82A}">
                    <a16:rowId xmlns:a16="http://schemas.microsoft.com/office/drawing/2014/main" val="10000"/>
                  </a:ext>
                </a:extLst>
              </a:tr>
              <a:tr h="4932275">
                <a:tc>
                  <a:txBody>
                    <a:bodyPr/>
                    <a:lstStyle/>
                    <a:p>
                      <a:r>
                        <a:rPr lang="en-GB" sz="2400"/>
                        <a:t>Rodina</a:t>
                      </a:r>
                    </a:p>
                    <a:p>
                      <a:r>
                        <a:rPr lang="en-GB" sz="2400"/>
                        <a:t>(v závislosti na velikosti, mezigenerační mobilitě, ekonomických podmínkách)</a:t>
                      </a:r>
                    </a:p>
                    <a:p>
                      <a:r>
                        <a:rPr lang="en-GB" sz="2400"/>
                        <a:t>Ženy</a:t>
                      </a:r>
                    </a:p>
                    <a:p>
                      <a:r>
                        <a:rPr lang="en-GB" sz="2400"/>
                        <a:t>(emancipace, vzor plodnosti, pracovní podmínky)</a:t>
                      </a:r>
                    </a:p>
                    <a:p>
                      <a:r>
                        <a:rPr lang="en-GB" sz="2400"/>
                        <a:t>Sousedství (důvěra?)</a:t>
                      </a:r>
                    </a:p>
                    <a:p>
                      <a:r>
                        <a:rPr lang="en-GB" sz="2400"/>
                        <a:t>Přátelé (mobilita, zeměpis)</a:t>
                      </a:r>
                    </a:p>
                  </a:txBody>
                  <a:tcPr/>
                </a:tc>
                <a:tc>
                  <a:txBody>
                    <a:bodyPr/>
                    <a:lstStyle/>
                    <a:p>
                      <a:r>
                        <a:rPr lang="en-GB" sz="2400"/>
                        <a:t>Veřejné pedagogické služby (jesle, školky, denní péče)</a:t>
                      </a:r>
                    </a:p>
                    <a:p>
                      <a:r>
                        <a:rPr lang="en-GB" sz="2400"/>
                        <a:t>Sociální služby</a:t>
                      </a:r>
                    </a:p>
                    <a:p>
                      <a:r>
                        <a:rPr lang="en-GB" sz="2400"/>
                        <a:t>(ochrana dětí, podpora rodiny, pěstounská péče, domácí péče)</a:t>
                      </a:r>
                    </a:p>
                    <a:p>
                      <a:r>
                        <a:rPr lang="en-GB" sz="2400"/>
                        <a:t> </a:t>
                      </a:r>
                    </a:p>
                    <a:p>
                      <a:r>
                        <a:rPr lang="en-GB" sz="2400"/>
                        <a:t>Sdíleno mezi státními institucemi nebo institucemi občanské společnosti se státní finanční podporou a podle právních předpisů</a:t>
                      </a:r>
                    </a:p>
                  </a:txBody>
                  <a:tcPr/>
                </a:tc>
                <a:tc>
                  <a:txBody>
                    <a:bodyPr/>
                    <a:lstStyle/>
                    <a:p>
                      <a:r>
                        <a:rPr lang="en-GB" sz="2400"/>
                        <a:t>Dětský wellness trh</a:t>
                      </a:r>
                    </a:p>
                    <a:p>
                      <a:r>
                        <a:rPr lang="en-GB" sz="2400"/>
                        <a:t>Kurzy rodičovských dovedností</a:t>
                      </a:r>
                    </a:p>
                    <a:p>
                      <a:r>
                        <a:rPr lang="en-GB" sz="2400"/>
                        <a:t>Denní nebo žijící „chůvy“ (placení pečovatelé)</a:t>
                      </a:r>
                    </a:p>
                    <a:p>
                      <a:r>
                        <a:rPr lang="en-GB" sz="2400"/>
                        <a:t>Soukromé psychologické poradenství a poradenství</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44653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Péče o starší lidi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8654643"/>
              </p:ext>
            </p:extLst>
          </p:nvPr>
        </p:nvGraphicFramePr>
        <p:xfrm>
          <a:off x="265814" y="1825625"/>
          <a:ext cx="11087985" cy="4450080"/>
        </p:xfrm>
        <a:graphic>
          <a:graphicData uri="http://schemas.openxmlformats.org/drawingml/2006/table">
            <a:tbl>
              <a:tblPr firstRow="1" bandRow="1">
                <a:tableStyleId>{5C22544A-7EE6-4342-B048-85BDC9FD1C3A}</a:tableStyleId>
              </a:tblPr>
              <a:tblGrid>
                <a:gridCol w="3695995">
                  <a:extLst>
                    <a:ext uri="{9D8B030D-6E8A-4147-A177-3AD203B41FA5}">
                      <a16:colId xmlns:a16="http://schemas.microsoft.com/office/drawing/2014/main" val="20000"/>
                    </a:ext>
                  </a:extLst>
                </a:gridCol>
                <a:gridCol w="3695995">
                  <a:extLst>
                    <a:ext uri="{9D8B030D-6E8A-4147-A177-3AD203B41FA5}">
                      <a16:colId xmlns:a16="http://schemas.microsoft.com/office/drawing/2014/main" val="20001"/>
                    </a:ext>
                  </a:extLst>
                </a:gridCol>
                <a:gridCol w="3695995">
                  <a:extLst>
                    <a:ext uri="{9D8B030D-6E8A-4147-A177-3AD203B41FA5}">
                      <a16:colId xmlns:a16="http://schemas.microsoft.com/office/drawing/2014/main" val="20002"/>
                    </a:ext>
                  </a:extLst>
                </a:gridCol>
              </a:tblGrid>
              <a:tr h="370840">
                <a:tc>
                  <a:txBody>
                    <a:bodyPr/>
                    <a:lstStyle/>
                    <a:p>
                      <a:pPr algn="ctr"/>
                      <a:r>
                        <a:rPr lang="en-GB" sz="2800"/>
                        <a:t>informal</a:t>
                      </a:r>
                    </a:p>
                  </a:txBody>
                  <a:tcPr/>
                </a:tc>
                <a:tc>
                  <a:txBody>
                    <a:bodyPr/>
                    <a:lstStyle/>
                    <a:p>
                      <a:pPr algn="ctr"/>
                      <a:r>
                        <a:rPr lang="en-GB" sz="2800"/>
                        <a:t>formal</a:t>
                      </a:r>
                    </a:p>
                  </a:txBody>
                  <a:tcPr/>
                </a:tc>
                <a:tc>
                  <a:txBody>
                    <a:bodyPr/>
                    <a:lstStyle/>
                    <a:p>
                      <a:pPr algn="ctr"/>
                      <a:r>
                        <a:rPr lang="en-GB" sz="2800"/>
                        <a:t>market</a:t>
                      </a:r>
                    </a:p>
                  </a:txBody>
                  <a:tcPr/>
                </a:tc>
                <a:extLst>
                  <a:ext uri="{0D108BD9-81ED-4DB2-BD59-A6C34878D82A}">
                    <a16:rowId xmlns:a16="http://schemas.microsoft.com/office/drawing/2014/main" val="10000"/>
                  </a:ext>
                </a:extLst>
              </a:tr>
              <a:tr h="370840">
                <a:tc>
                  <a:txBody>
                    <a:bodyPr/>
                    <a:lstStyle/>
                    <a:p>
                      <a:pPr marL="457200" indent="-457200">
                        <a:buFont typeface="Arial" panose="020B0604020202020204" pitchFamily="34" charset="0"/>
                        <a:buChar char="•"/>
                      </a:pPr>
                      <a:r>
                        <a:rPr lang="en-GB" sz="2800"/>
                        <a:t>Příbuzní</a:t>
                      </a:r>
                    </a:p>
                    <a:p>
                      <a:pPr marL="457200" indent="-457200">
                        <a:buFont typeface="Arial" panose="020B0604020202020204" pitchFamily="34" charset="0"/>
                        <a:buChar char="•"/>
                      </a:pPr>
                      <a:r>
                        <a:rPr lang="en-GB" sz="2800"/>
                        <a:t>Nezávislý život</a:t>
                      </a:r>
                    </a:p>
                    <a:p>
                      <a:pPr marL="457200" indent="-457200">
                        <a:buFont typeface="Arial" panose="020B0604020202020204" pitchFamily="34" charset="0"/>
                        <a:buChar char="•"/>
                      </a:pPr>
                      <a:r>
                        <a:rPr lang="en-GB" sz="2800"/>
                        <a:t>Kluby</a:t>
                      </a:r>
                    </a:p>
                    <a:p>
                      <a:pPr marL="457200" indent="-457200">
                        <a:buFont typeface="Arial" panose="020B0604020202020204" pitchFamily="34" charset="0"/>
                        <a:buChar char="•"/>
                      </a:pPr>
                      <a:r>
                        <a:rPr lang="en-GB" sz="2800"/>
                        <a:t>"Jídlo na kolečkách"</a:t>
                      </a:r>
                    </a:p>
                    <a:p>
                      <a:pPr marL="457200" indent="-457200">
                        <a:buFont typeface="Arial" panose="020B0604020202020204" pitchFamily="34" charset="0"/>
                        <a:buChar char="•"/>
                      </a:pPr>
                      <a:r>
                        <a:rPr lang="en-GB" sz="2800"/>
                        <a:t>Přátelská návštěva</a:t>
                      </a:r>
                    </a:p>
                  </a:txBody>
                  <a:tcPr/>
                </a:tc>
                <a:tc>
                  <a:txBody>
                    <a:bodyPr/>
                    <a:lstStyle/>
                    <a:p>
                      <a:pPr marL="457200" indent="-457200">
                        <a:buFont typeface="Arial" panose="020B0604020202020204" pitchFamily="34" charset="0"/>
                        <a:buChar char="•"/>
                      </a:pPr>
                      <a:r>
                        <a:rPr lang="en-GB" sz="2800"/>
                        <a:t>Státní rezidenční instituce</a:t>
                      </a:r>
                    </a:p>
                    <a:p>
                      <a:pPr marL="457200" indent="-457200">
                        <a:buFont typeface="Arial" panose="020B0604020202020204" pitchFamily="34" charset="0"/>
                        <a:buChar char="•"/>
                      </a:pPr>
                      <a:r>
                        <a:rPr lang="en-GB" sz="2800"/>
                        <a:t>Licencované instituce občanské společnosti / pečovatelské domy</a:t>
                      </a:r>
                    </a:p>
                    <a:p>
                      <a:pPr marL="457200" indent="-457200">
                        <a:buFont typeface="Arial" panose="020B0604020202020204" pitchFamily="34" charset="0"/>
                        <a:buChar char="•"/>
                      </a:pPr>
                      <a:r>
                        <a:rPr lang="en-GB" sz="2800"/>
                        <a:t>Péče v komunitních systémech</a:t>
                      </a:r>
                    </a:p>
                    <a:p>
                      <a:pPr marL="457200" indent="-457200">
                        <a:buFont typeface="Arial" panose="020B0604020202020204" pitchFamily="34" charset="0"/>
                        <a:buChar char="•"/>
                      </a:pPr>
                      <a:r>
                        <a:rPr lang="en-GB" sz="2800"/>
                        <a:t>Denní centra</a:t>
                      </a:r>
                    </a:p>
                  </a:txBody>
                  <a:tcPr/>
                </a:tc>
                <a:tc>
                  <a:txBody>
                    <a:bodyPr/>
                    <a:lstStyle/>
                    <a:p>
                      <a:pPr marL="457200" indent="-457200">
                        <a:buFont typeface="Arial" panose="020B0604020202020204" pitchFamily="34" charset="0"/>
                        <a:buChar char="•"/>
                      </a:pPr>
                      <a:r>
                        <a:rPr lang="en-GB" sz="2800"/>
                        <a:t>Elektronické výstražné systémy</a:t>
                      </a:r>
                    </a:p>
                    <a:p>
                      <a:pPr marL="457200" indent="-457200">
                        <a:buFont typeface="Arial" panose="020B0604020202020204" pitchFamily="34" charset="0"/>
                        <a:buChar char="•"/>
                      </a:pPr>
                      <a:r>
                        <a:rPr lang="en-GB" sz="2800"/>
                        <a:t>Žijící pečovatelé</a:t>
                      </a:r>
                    </a:p>
                    <a:p>
                      <a:pPr marL="457200" indent="-457200">
                        <a:buFont typeface="Arial" panose="020B0604020202020204" pitchFamily="34" charset="0"/>
                        <a:buChar char="•"/>
                      </a:pPr>
                      <a:r>
                        <a:rPr lang="en-GB" sz="2800"/>
                        <a:t>Soukromé pěstounské domy</a:t>
                      </a:r>
                    </a:p>
                    <a:p>
                      <a:pPr marL="457200" indent="-457200">
                        <a:buFont typeface="Arial" panose="020B0604020202020204" pitchFamily="34" charset="0"/>
                        <a:buChar char="•"/>
                      </a:pPr>
                      <a:r>
                        <a:rPr lang="en-GB" sz="2800"/>
                        <a:t>Domovy důchodců / vesnice (i v zahraničí)</a:t>
                      </a:r>
                    </a:p>
                    <a:p>
                      <a:pPr marL="457200" indent="-457200">
                        <a:buFont typeface="Arial" panose="020B0604020202020204" pitchFamily="34" charset="0"/>
                        <a:buChar char="•"/>
                      </a:pPr>
                      <a:r>
                        <a:rPr lang="en-GB" sz="2800"/>
                        <a:t>pečující roboty</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006079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vzdělání</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68652"/>
              </p:ext>
            </p:extLst>
          </p:nvPr>
        </p:nvGraphicFramePr>
        <p:xfrm>
          <a:off x="350874" y="1421588"/>
          <a:ext cx="11568225" cy="5303520"/>
        </p:xfrm>
        <a:graphic>
          <a:graphicData uri="http://schemas.openxmlformats.org/drawingml/2006/table">
            <a:tbl>
              <a:tblPr firstRow="1" bandRow="1">
                <a:tableStyleId>{5C22544A-7EE6-4342-B048-85BDC9FD1C3A}</a:tableStyleId>
              </a:tblPr>
              <a:tblGrid>
                <a:gridCol w="3856075">
                  <a:extLst>
                    <a:ext uri="{9D8B030D-6E8A-4147-A177-3AD203B41FA5}">
                      <a16:colId xmlns:a16="http://schemas.microsoft.com/office/drawing/2014/main" val="20000"/>
                    </a:ext>
                  </a:extLst>
                </a:gridCol>
                <a:gridCol w="3856075">
                  <a:extLst>
                    <a:ext uri="{9D8B030D-6E8A-4147-A177-3AD203B41FA5}">
                      <a16:colId xmlns:a16="http://schemas.microsoft.com/office/drawing/2014/main" val="20001"/>
                    </a:ext>
                  </a:extLst>
                </a:gridCol>
                <a:gridCol w="3856075">
                  <a:extLst>
                    <a:ext uri="{9D8B030D-6E8A-4147-A177-3AD203B41FA5}">
                      <a16:colId xmlns:a16="http://schemas.microsoft.com/office/drawing/2014/main" val="20002"/>
                    </a:ext>
                  </a:extLst>
                </a:gridCol>
              </a:tblGrid>
              <a:tr h="370840">
                <a:tc>
                  <a:txBody>
                    <a:bodyPr/>
                    <a:lstStyle/>
                    <a:p>
                      <a:pPr algn="ctr"/>
                      <a:r>
                        <a:rPr lang="en-GB" sz="2800"/>
                        <a:t>informal</a:t>
                      </a:r>
                    </a:p>
                  </a:txBody>
                  <a:tcPr/>
                </a:tc>
                <a:tc>
                  <a:txBody>
                    <a:bodyPr/>
                    <a:lstStyle/>
                    <a:p>
                      <a:pPr algn="ctr"/>
                      <a:r>
                        <a:rPr lang="en-GB" sz="2800"/>
                        <a:t>formal</a:t>
                      </a:r>
                    </a:p>
                  </a:txBody>
                  <a:tcPr/>
                </a:tc>
                <a:tc>
                  <a:txBody>
                    <a:bodyPr/>
                    <a:lstStyle/>
                    <a:p>
                      <a:pPr algn="ctr"/>
                      <a:r>
                        <a:rPr lang="en-GB" sz="2800"/>
                        <a:t>market</a:t>
                      </a:r>
                    </a:p>
                  </a:txBody>
                  <a:tcPr/>
                </a:tc>
                <a:extLst>
                  <a:ext uri="{0D108BD9-81ED-4DB2-BD59-A6C34878D82A}">
                    <a16:rowId xmlns:a16="http://schemas.microsoft.com/office/drawing/2014/main" val="10000"/>
                  </a:ext>
                </a:extLst>
              </a:tr>
              <a:tr h="370840">
                <a:tc>
                  <a:txBody>
                    <a:bodyPr/>
                    <a:lstStyle/>
                    <a:p>
                      <a:pPr marL="457200" indent="-457200">
                        <a:buFont typeface="Arial" panose="020B0604020202020204" pitchFamily="34" charset="0"/>
                        <a:buChar char="•"/>
                      </a:pPr>
                      <a:r>
                        <a:rPr lang="en-GB" sz="2800"/>
                        <a:t>„Školení“ v raném dětství (hygiena, návyky, komunikace, vztahy)</a:t>
                      </a:r>
                    </a:p>
                    <a:p>
                      <a:pPr marL="457200" indent="-457200">
                        <a:buFont typeface="Arial" panose="020B0604020202020204" pitchFamily="34" charset="0"/>
                        <a:buChar char="•"/>
                      </a:pPr>
                      <a:r>
                        <a:rPr lang="en-GB" sz="2800"/>
                        <a:t>Sociální sítě</a:t>
                      </a:r>
                    </a:p>
                    <a:p>
                      <a:pPr marL="457200" indent="-457200">
                        <a:buFont typeface="Arial" panose="020B0604020202020204" pitchFamily="34" charset="0"/>
                        <a:buChar char="•"/>
                      </a:pPr>
                      <a:r>
                        <a:rPr lang="en-GB" sz="2800"/>
                        <a:t>Autonomní celoživotní učení</a:t>
                      </a:r>
                    </a:p>
                    <a:p>
                      <a:pPr marL="457200" indent="-457200">
                        <a:buFont typeface="Arial" panose="020B0604020202020204" pitchFamily="34" charset="0"/>
                        <a:buChar char="•"/>
                      </a:pPr>
                      <a:r>
                        <a:rPr lang="en-GB" sz="2800"/>
                        <a:t>Výměna dovedností</a:t>
                      </a:r>
                    </a:p>
                  </a:txBody>
                  <a:tcPr/>
                </a:tc>
                <a:tc>
                  <a:txBody>
                    <a:bodyPr/>
                    <a:lstStyle/>
                    <a:p>
                      <a:pPr marL="457200" indent="-457200">
                        <a:buFont typeface="Arial" panose="020B0604020202020204" pitchFamily="34" charset="0"/>
                        <a:buChar char="•"/>
                      </a:pPr>
                      <a:r>
                        <a:rPr lang="en-GB" sz="2800"/>
                        <a:t>Povinná školní docházka (založená na veřejné a občanské společnosti - převážně z veřejných zdrojů)</a:t>
                      </a:r>
                    </a:p>
                    <a:p>
                      <a:pPr marL="457200" indent="-457200">
                        <a:buFont typeface="Arial" panose="020B0604020202020204" pitchFamily="34" charset="0"/>
                        <a:buChar char="•"/>
                      </a:pPr>
                      <a:r>
                        <a:rPr lang="en-GB" sz="2800"/>
                        <a:t>Domácí vzdělávání (výjimečně)</a:t>
                      </a:r>
                    </a:p>
                    <a:p>
                      <a:pPr marL="457200" indent="-457200">
                        <a:buFont typeface="Arial" panose="020B0604020202020204" pitchFamily="34" charset="0"/>
                        <a:buChar char="•"/>
                      </a:pPr>
                      <a:r>
                        <a:rPr lang="en-GB" sz="2800"/>
                        <a:t>Další a vysokoškolské vzdělávání</a:t>
                      </a:r>
                    </a:p>
                    <a:p>
                      <a:pPr marL="457200" indent="-457200">
                        <a:buFont typeface="Arial" panose="020B0604020202020204" pitchFamily="34" charset="0"/>
                        <a:buChar char="•"/>
                      </a:pPr>
                      <a:r>
                        <a:rPr lang="en-GB" sz="2800"/>
                        <a:t>Dovednosti a školení v zaměstnání</a:t>
                      </a:r>
                    </a:p>
                  </a:txBody>
                  <a:tcPr/>
                </a:tc>
                <a:tc>
                  <a:txBody>
                    <a:bodyPr/>
                    <a:lstStyle/>
                    <a:p>
                      <a:pPr marL="457200" indent="-457200">
                        <a:buFont typeface="Arial" panose="020B0604020202020204" pitchFamily="34" charset="0"/>
                        <a:buChar char="•"/>
                      </a:pPr>
                      <a:r>
                        <a:rPr lang="en-GB" sz="2800"/>
                        <a:t>Průmysl vzdělávacích služeb „na počkání“</a:t>
                      </a:r>
                    </a:p>
                    <a:p>
                      <a:pPr marL="457200" indent="-457200">
                        <a:buFont typeface="Arial" panose="020B0604020202020204" pitchFamily="34" charset="0"/>
                        <a:buChar char="•"/>
                      </a:pPr>
                      <a:r>
                        <a:rPr lang="en-GB" sz="2800"/>
                        <a:t>Opravné kurzy</a:t>
                      </a:r>
                    </a:p>
                    <a:p>
                      <a:pPr marL="457200" indent="-457200">
                        <a:buFont typeface="Arial" panose="020B0604020202020204" pitchFamily="34" charset="0"/>
                        <a:buChar char="•"/>
                      </a:pPr>
                      <a:r>
                        <a:rPr lang="en-GB" sz="2800"/>
                        <a:t>Životní schopnosti</a:t>
                      </a:r>
                    </a:p>
                    <a:p>
                      <a:pPr marL="457200" indent="-457200">
                        <a:buFont typeface="Arial" panose="020B0604020202020204" pitchFamily="34" charset="0"/>
                        <a:buChar char="•"/>
                      </a:pPr>
                      <a:r>
                        <a:rPr lang="en-GB" sz="2800"/>
                        <a:t>Příprava práce</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040420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t>Zdravotní péče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9030862"/>
              </p:ext>
            </p:extLst>
          </p:nvPr>
        </p:nvGraphicFramePr>
        <p:xfrm>
          <a:off x="329609" y="1825625"/>
          <a:ext cx="11578857" cy="4876800"/>
        </p:xfrm>
        <a:graphic>
          <a:graphicData uri="http://schemas.openxmlformats.org/drawingml/2006/table">
            <a:tbl>
              <a:tblPr firstRow="1" bandRow="1">
                <a:tableStyleId>{5C22544A-7EE6-4342-B048-85BDC9FD1C3A}</a:tableStyleId>
              </a:tblPr>
              <a:tblGrid>
                <a:gridCol w="3859619">
                  <a:extLst>
                    <a:ext uri="{9D8B030D-6E8A-4147-A177-3AD203B41FA5}">
                      <a16:colId xmlns:a16="http://schemas.microsoft.com/office/drawing/2014/main" val="20000"/>
                    </a:ext>
                  </a:extLst>
                </a:gridCol>
                <a:gridCol w="3859619">
                  <a:extLst>
                    <a:ext uri="{9D8B030D-6E8A-4147-A177-3AD203B41FA5}">
                      <a16:colId xmlns:a16="http://schemas.microsoft.com/office/drawing/2014/main" val="20001"/>
                    </a:ext>
                  </a:extLst>
                </a:gridCol>
                <a:gridCol w="3859619">
                  <a:extLst>
                    <a:ext uri="{9D8B030D-6E8A-4147-A177-3AD203B41FA5}">
                      <a16:colId xmlns:a16="http://schemas.microsoft.com/office/drawing/2014/main" val="20002"/>
                    </a:ext>
                  </a:extLst>
                </a:gridCol>
              </a:tblGrid>
              <a:tr h="370840">
                <a:tc>
                  <a:txBody>
                    <a:bodyPr/>
                    <a:lstStyle/>
                    <a:p>
                      <a:pPr algn="ctr"/>
                      <a:r>
                        <a:rPr lang="en-GB" sz="2800"/>
                        <a:t>informal</a:t>
                      </a:r>
                    </a:p>
                  </a:txBody>
                  <a:tcPr/>
                </a:tc>
                <a:tc>
                  <a:txBody>
                    <a:bodyPr/>
                    <a:lstStyle/>
                    <a:p>
                      <a:pPr algn="ctr"/>
                      <a:r>
                        <a:rPr lang="en-GB" sz="2800"/>
                        <a:t>formal</a:t>
                      </a:r>
                    </a:p>
                  </a:txBody>
                  <a:tcPr/>
                </a:tc>
                <a:tc>
                  <a:txBody>
                    <a:bodyPr/>
                    <a:lstStyle/>
                    <a:p>
                      <a:pPr algn="ctr"/>
                      <a:r>
                        <a:rPr lang="en-GB" sz="2800"/>
                        <a:t>market</a:t>
                      </a:r>
                    </a:p>
                  </a:txBody>
                  <a:tcPr/>
                </a:tc>
                <a:extLst>
                  <a:ext uri="{0D108BD9-81ED-4DB2-BD59-A6C34878D82A}">
                    <a16:rowId xmlns:a16="http://schemas.microsoft.com/office/drawing/2014/main" val="10000"/>
                  </a:ext>
                </a:extLst>
              </a:tr>
              <a:tr h="370840">
                <a:tc>
                  <a:txBody>
                    <a:bodyPr/>
                    <a:lstStyle/>
                    <a:p>
                      <a:pPr marL="457200" indent="-457200">
                        <a:buFont typeface="Arial" panose="020B0604020202020204" pitchFamily="34" charset="0"/>
                        <a:buChar char="•"/>
                      </a:pPr>
                      <a:r>
                        <a:rPr lang="en-GB" sz="2800"/>
                        <a:t>Tradiční praxe moudrosti</a:t>
                      </a:r>
                    </a:p>
                    <a:p>
                      <a:pPr marL="457200" indent="-457200">
                        <a:buFont typeface="Arial" panose="020B0604020202020204" pitchFamily="34" charset="0"/>
                        <a:buChar char="•"/>
                      </a:pPr>
                      <a:r>
                        <a:rPr lang="en-GB" sz="2800"/>
                        <a:t>Opravné prostředky pro domácnost</a:t>
                      </a:r>
                    </a:p>
                    <a:p>
                      <a:pPr marL="457200" indent="-457200">
                        <a:buFont typeface="Arial" panose="020B0604020202020204" pitchFamily="34" charset="0"/>
                        <a:buChar char="•"/>
                      </a:pPr>
                      <a:r>
                        <a:rPr lang="en-GB" sz="2800"/>
                        <a:t>Prostředky internetu a sociálních sítí</a:t>
                      </a:r>
                    </a:p>
                  </a:txBody>
                  <a:tcPr/>
                </a:tc>
                <a:tc>
                  <a:txBody>
                    <a:bodyPr/>
                    <a:lstStyle/>
                    <a:p>
                      <a:pPr marL="457200" indent="-457200">
                        <a:buFont typeface="Arial" panose="020B0604020202020204" pitchFamily="34" charset="0"/>
                        <a:buChar char="•"/>
                      </a:pPr>
                      <a:r>
                        <a:rPr lang="en-GB" sz="2800"/>
                        <a:t>Státní instituce a instituce občanské společnosti (hlavně dotované)</a:t>
                      </a:r>
                    </a:p>
                    <a:p>
                      <a:pPr marL="457200" indent="-457200">
                        <a:buFont typeface="Arial" panose="020B0604020202020204" pitchFamily="34" charset="0"/>
                        <a:buChar char="•"/>
                      </a:pPr>
                      <a:r>
                        <a:rPr lang="en-GB" sz="2800"/>
                        <a:t>„Dobrovolný“ červený / bílý kříž</a:t>
                      </a:r>
                    </a:p>
                    <a:p>
                      <a:pPr marL="457200" indent="-457200">
                        <a:buFont typeface="Arial" panose="020B0604020202020204" pitchFamily="34" charset="0"/>
                        <a:buChar char="•"/>
                      </a:pPr>
                      <a:r>
                        <a:rPr lang="en-GB" sz="2800"/>
                        <a:t>Komunitní zdravotní střediska</a:t>
                      </a:r>
                    </a:p>
                    <a:p>
                      <a:pPr marL="457200" indent="-457200">
                        <a:buFont typeface="Arial" panose="020B0604020202020204" pitchFamily="34" charset="0"/>
                        <a:buChar char="•"/>
                      </a:pPr>
                      <a:r>
                        <a:rPr lang="en-GB" sz="2800"/>
                        <a:t>Hospice</a:t>
                      </a:r>
                    </a:p>
                    <a:p>
                      <a:pPr marL="457200" indent="-457200">
                        <a:buFont typeface="Arial" panose="020B0604020202020204" pitchFamily="34" charset="0"/>
                        <a:buChar char="•"/>
                      </a:pPr>
                      <a:r>
                        <a:rPr lang="en-GB" sz="2800"/>
                        <a:t>Systémy prevence</a:t>
                      </a:r>
                    </a:p>
                  </a:txBody>
                  <a:tcPr/>
                </a:tc>
                <a:tc>
                  <a:txBody>
                    <a:bodyPr/>
                    <a:lstStyle/>
                    <a:p>
                      <a:pPr marL="457200" indent="-457200">
                        <a:buFont typeface="Arial" panose="020B0604020202020204" pitchFamily="34" charset="0"/>
                        <a:buChar char="•"/>
                      </a:pPr>
                      <a:r>
                        <a:rPr lang="en-GB" sz="2800"/>
                        <a:t>Trh zdravotního pojištění</a:t>
                      </a:r>
                    </a:p>
                    <a:p>
                      <a:pPr marL="457200" indent="-457200">
                        <a:buFont typeface="Arial" panose="020B0604020202020204" pitchFamily="34" charset="0"/>
                        <a:buChar char="•"/>
                      </a:pPr>
                      <a:r>
                        <a:rPr lang="en-GB" sz="2800"/>
                        <a:t>Soukromé kliniky (mezinárodní)</a:t>
                      </a:r>
                    </a:p>
                    <a:p>
                      <a:pPr marL="457200" indent="-457200">
                        <a:buFont typeface="Arial" panose="020B0604020202020204" pitchFamily="34" charset="0"/>
                        <a:buChar char="•"/>
                      </a:pPr>
                      <a:r>
                        <a:rPr lang="en-GB" sz="2800"/>
                        <a:t>Estetické služby</a:t>
                      </a:r>
                    </a:p>
                    <a:p>
                      <a:pPr marL="457200" indent="-457200">
                        <a:buFont typeface="Arial" panose="020B0604020202020204" pitchFamily="34" charset="0"/>
                        <a:buChar char="•"/>
                      </a:pPr>
                      <a:r>
                        <a:rPr lang="en-GB" sz="2800"/>
                        <a:t>Léčba plodnosti</a:t>
                      </a:r>
                    </a:p>
                    <a:p>
                      <a:pPr marL="457200" indent="-457200">
                        <a:buFont typeface="Arial" panose="020B0604020202020204" pitchFamily="34" charset="0"/>
                        <a:buChar char="•"/>
                      </a:pPr>
                      <a:r>
                        <a:rPr lang="en-GB" sz="2800"/>
                        <a:t>Asistovaná sebevražda</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02698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2474E7FA-4031-4396-AC65-8EDFEF1563AD}"/>
              </a:ext>
            </a:extLst>
          </p:cNvPr>
          <p:cNvSpPr>
            <a:spLocks noGrp="1"/>
          </p:cNvSpPr>
          <p:nvPr>
            <p:ph type="title"/>
          </p:nvPr>
        </p:nvSpPr>
        <p:spPr/>
        <p:txBody>
          <a:bodyPr/>
          <a:lstStyle/>
          <a:p>
            <a:r>
              <a:rPr lang="en-GB" altLang="en-US"/>
              <a:t>Neo-liberalismus</a:t>
            </a:r>
          </a:p>
        </p:txBody>
      </p:sp>
      <p:sp>
        <p:nvSpPr>
          <p:cNvPr id="3" name="Content Placeholder 2">
            <a:extLst>
              <a:ext uri="{FF2B5EF4-FFF2-40B4-BE49-F238E27FC236}">
                <a16:creationId xmlns:a16="http://schemas.microsoft.com/office/drawing/2014/main" id="{52B4DAAF-9F56-4DC1-9C42-4D00E3EAA0ED}"/>
              </a:ext>
            </a:extLst>
          </p:cNvPr>
          <p:cNvSpPr>
            <a:spLocks noGrp="1"/>
          </p:cNvSpPr>
          <p:nvPr>
            <p:ph idx="1"/>
          </p:nvPr>
        </p:nvSpPr>
        <p:spPr>
          <a:xfrm>
            <a:off x="1766888" y="1417638"/>
            <a:ext cx="5892800" cy="4525962"/>
          </a:xfrm>
        </p:spPr>
        <p:txBody>
          <a:bodyPr rtlCol="0">
            <a:normAutofit fontScale="92500" lnSpcReduction="10000"/>
          </a:bodyPr>
          <a:lstStyle/>
          <a:p>
            <a:pPr>
              <a:defRPr/>
            </a:pPr>
            <a:r>
              <a:rPr lang="en-GB"/>
              <a:t>Neoliberalismus je do značné míry neregulovaný kapitalistický systém se souborem hospodářských politik, které omezují omezení výroby, snižují překážky obchodu, snižují cla a volný obchod, který vznikl za účelem rozvoje národní ekonomiky.</a:t>
            </a:r>
          </a:p>
          <a:p>
            <a:pPr>
              <a:defRPr/>
            </a:pPr>
            <a:r>
              <a:rPr lang="en-GB"/>
              <a:t>Jde v podstatě o usnadnění obchodu mezi národy.</a:t>
            </a:r>
          </a:p>
          <a:p>
            <a:pPr>
              <a:defRPr/>
            </a:pPr>
            <a:r>
              <a:rPr lang="en-GB"/>
              <a:t>Jde o volnější pohyb zboží, zdrojů a podniků s cílem maximalizovat zisky a efektivitu.</a:t>
            </a:r>
          </a:p>
        </p:txBody>
      </p:sp>
      <p:pic>
        <p:nvPicPr>
          <p:cNvPr id="98307" name="Picture 3">
            <a:extLst>
              <a:ext uri="{FF2B5EF4-FFF2-40B4-BE49-F238E27FC236}">
                <a16:creationId xmlns:a16="http://schemas.microsoft.com/office/drawing/2014/main" id="{ECE97853-2B91-42BB-8A54-1FBF845116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0" y="274638"/>
            <a:ext cx="2794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F672-32B6-43F1-AC69-33D7E2319AF1}"/>
              </a:ext>
            </a:extLst>
          </p:cNvPr>
          <p:cNvSpPr>
            <a:spLocks noGrp="1"/>
          </p:cNvSpPr>
          <p:nvPr>
            <p:ph type="title"/>
          </p:nvPr>
        </p:nvSpPr>
        <p:spPr>
          <a:xfrm>
            <a:off x="1981200" y="274639"/>
            <a:ext cx="8229600" cy="377825"/>
          </a:xfrm>
        </p:spPr>
        <p:txBody>
          <a:bodyPr rtlCol="0">
            <a:normAutofit fontScale="90000"/>
          </a:bodyPr>
          <a:lstStyle/>
          <a:p>
            <a:pPr fontAlgn="auto">
              <a:spcAft>
                <a:spcPts val="0"/>
              </a:spcAft>
              <a:defRPr/>
            </a:pPr>
            <a:r>
              <a:rPr lang="en-GB"/>
              <a:t>neo-liberal principles</a:t>
            </a:r>
          </a:p>
        </p:txBody>
      </p:sp>
      <p:graphicFrame>
        <p:nvGraphicFramePr>
          <p:cNvPr id="5" name="Content Placeholder 4">
            <a:extLst>
              <a:ext uri="{FF2B5EF4-FFF2-40B4-BE49-F238E27FC236}">
                <a16:creationId xmlns:a16="http://schemas.microsoft.com/office/drawing/2014/main" id="{4BD5DC09-62E4-48B6-A402-344A8E42C4F9}"/>
              </a:ext>
            </a:extLst>
          </p:cNvPr>
          <p:cNvGraphicFramePr>
            <a:graphicFrameLocks noGrp="1"/>
          </p:cNvGraphicFramePr>
          <p:nvPr>
            <p:ph idx="1"/>
            <p:extLst>
              <p:ext uri="{D42A27DB-BD31-4B8C-83A1-F6EECF244321}">
                <p14:modId xmlns:p14="http://schemas.microsoft.com/office/powerpoint/2010/main" val="3292160678"/>
              </p:ext>
            </p:extLst>
          </p:nvPr>
        </p:nvGraphicFramePr>
        <p:xfrm>
          <a:off x="1981200" y="1041400"/>
          <a:ext cx="8229600" cy="5552153"/>
        </p:xfrm>
        <a:graphic>
          <a:graphicData uri="http://schemas.openxmlformats.org/drawingml/2006/table">
            <a:tbl>
              <a:tblPr firstRow="1" bandRow="1">
                <a:tableStyleId>{3B4B98B0-60AC-42C2-AFA5-B58CD77FA1E5}</a:tableStyleId>
              </a:tblPr>
              <a:tblGrid>
                <a:gridCol w="5421086">
                  <a:extLst>
                    <a:ext uri="{9D8B030D-6E8A-4147-A177-3AD203B41FA5}">
                      <a16:colId xmlns:a16="http://schemas.microsoft.com/office/drawing/2014/main" val="20000"/>
                    </a:ext>
                  </a:extLst>
                </a:gridCol>
                <a:gridCol w="2808514">
                  <a:extLst>
                    <a:ext uri="{9D8B030D-6E8A-4147-A177-3AD203B41FA5}">
                      <a16:colId xmlns:a16="http://schemas.microsoft.com/office/drawing/2014/main" val="20001"/>
                    </a:ext>
                  </a:extLst>
                </a:gridCol>
              </a:tblGrid>
              <a:tr h="947958">
                <a:tc>
                  <a:txBody>
                    <a:bodyPr/>
                    <a:lstStyle/>
                    <a:p>
                      <a:r>
                        <a:rPr lang="en-US" sz="2000" b="0" kern="1200">
                          <a:solidFill>
                            <a:schemeClr val="tx1"/>
                          </a:solidFill>
                          <a:effectLst/>
                          <a:latin typeface="+mn-lt"/>
                          <a:ea typeface="+mn-ea"/>
                          <a:cs typeface="+mn-cs"/>
                        </a:rPr>
                        <a:t>důraz na osvobození soukromého podnikání od</a:t>
                      </a:r>
                    </a:p>
                    <a:p>
                      <a:r>
                        <a:rPr lang="en-US" sz="2000" b="0" kern="1200">
                          <a:solidFill>
                            <a:schemeClr val="tx1"/>
                          </a:solidFill>
                          <a:effectLst/>
                          <a:latin typeface="+mn-lt"/>
                          <a:ea typeface="+mn-ea"/>
                          <a:cs typeface="+mn-cs"/>
                        </a:rPr>
                        <a:t>vládní omezení i při vysokých sociálních nákladech</a:t>
                      </a:r>
                    </a:p>
                  </a:txBody>
                  <a:tcPr marT="45728" marB="45728"/>
                </a:tc>
                <a:tc>
                  <a:txBody>
                    <a:bodyPr/>
                    <a:lstStyle/>
                    <a:p>
                      <a:r>
                        <a:rPr lang="en-GB" sz="2000" b="1"/>
                        <a:t>Rule of the market</a:t>
                      </a:r>
                    </a:p>
                  </a:txBody>
                  <a:tcPr marT="45728" marB="45728"/>
                </a:tc>
                <a:extLst>
                  <a:ext uri="{0D108BD9-81ED-4DB2-BD59-A6C34878D82A}">
                    <a16:rowId xmlns:a16="http://schemas.microsoft.com/office/drawing/2014/main" val="10000"/>
                  </a:ext>
                </a:extLst>
              </a:tr>
              <a:tr h="908353">
                <a:tc>
                  <a:txBody>
                    <a:bodyPr/>
                    <a:lstStyle/>
                    <a:p>
                      <a:r>
                        <a:rPr lang="en-GB" sz="2000"/>
                        <a:t>Snižování výdajů na veřejné služby</a:t>
                      </a:r>
                    </a:p>
                    <a:p>
                      <a:r>
                        <a:rPr lang="en-GB" sz="2000"/>
                        <a:t>jako vzdělání a zdraví</a:t>
                      </a:r>
                    </a:p>
                  </a:txBody>
                  <a:tcPr marT="45728" marB="45728"/>
                </a:tc>
                <a:tc>
                  <a:txBody>
                    <a:bodyPr/>
                    <a:lstStyle/>
                    <a:p>
                      <a:r>
                        <a:rPr lang="en-GB" sz="2000" b="1"/>
                        <a:t>Cutting public expenditure</a:t>
                      </a:r>
                    </a:p>
                  </a:txBody>
                  <a:tcPr marT="45728" marB="45728"/>
                </a:tc>
                <a:extLst>
                  <a:ext uri="{0D108BD9-81ED-4DB2-BD59-A6C34878D82A}">
                    <a16:rowId xmlns:a16="http://schemas.microsoft.com/office/drawing/2014/main" val="10001"/>
                  </a:ext>
                </a:extLst>
              </a:tr>
              <a:tr h="908353">
                <a:tc>
                  <a:txBody>
                    <a:bodyPr/>
                    <a:lstStyle/>
                    <a:p>
                      <a:r>
                        <a:rPr lang="en-US" sz="2000" kern="1200">
                          <a:solidFill>
                            <a:schemeClr val="tx1"/>
                          </a:solidFill>
                          <a:effectLst/>
                          <a:latin typeface="+mn-lt"/>
                          <a:ea typeface="+mn-ea"/>
                          <a:cs typeface="+mn-cs"/>
                        </a:rPr>
                        <a:t>omezuje vládní nařízení na cokoli, co chrání bezpečnost pracovních míst, podporuje pobídky k zisku</a:t>
                      </a:r>
                    </a:p>
                  </a:txBody>
                  <a:tcPr marT="45728" marB="45728"/>
                </a:tc>
                <a:tc>
                  <a:txBody>
                    <a:bodyPr/>
                    <a:lstStyle/>
                    <a:p>
                      <a:r>
                        <a:rPr lang="en-GB" sz="2000" b="1"/>
                        <a:t>Deregulation</a:t>
                      </a:r>
                    </a:p>
                    <a:p>
                      <a:endParaRPr lang="en-GB" sz="2000" b="1"/>
                    </a:p>
                  </a:txBody>
                  <a:tcPr marT="45728" marB="45728"/>
                </a:tc>
                <a:extLst>
                  <a:ext uri="{0D108BD9-81ED-4DB2-BD59-A6C34878D82A}">
                    <a16:rowId xmlns:a16="http://schemas.microsoft.com/office/drawing/2014/main" val="10002"/>
                  </a:ext>
                </a:extLst>
              </a:tr>
              <a:tr h="908353">
                <a:tc>
                  <a:txBody>
                    <a:bodyPr/>
                    <a:lstStyle/>
                    <a:p>
                      <a:r>
                        <a:rPr lang="en-US" sz="2000" kern="1200">
                          <a:solidFill>
                            <a:schemeClr val="tx1"/>
                          </a:solidFill>
                          <a:effectLst/>
                          <a:latin typeface="+mn-lt"/>
                          <a:ea typeface="+mn-ea"/>
                          <a:cs typeface="+mn-cs"/>
                        </a:rPr>
                        <a:t>prodej státních podniků, služeb a zboží investorům, kteří je provozují soukromě</a:t>
                      </a:r>
                    </a:p>
                  </a:txBody>
                  <a:tcPr marT="45728" marB="4572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err="1">
                          <a:solidFill>
                            <a:schemeClr val="tx1"/>
                          </a:solidFill>
                          <a:effectLst/>
                          <a:latin typeface="+mn-lt"/>
                          <a:ea typeface="+mn-ea"/>
                          <a:cs typeface="+mn-cs"/>
                        </a:rPr>
                        <a:t>Privatisation</a:t>
                      </a:r>
                      <a:endParaRPr lang="en-US" sz="2000" b="1" kern="1200">
                        <a:solidFill>
                          <a:schemeClr val="tx1"/>
                        </a:solidFill>
                        <a:effectLst/>
                        <a:latin typeface="+mn-lt"/>
                        <a:ea typeface="+mn-ea"/>
                        <a:cs typeface="+mn-cs"/>
                      </a:endParaRPr>
                    </a:p>
                    <a:p>
                      <a:endParaRPr lang="en-GB" sz="2000" b="1"/>
                    </a:p>
                  </a:txBody>
                  <a:tcPr marT="45728" marB="45728"/>
                </a:tc>
                <a:extLst>
                  <a:ext uri="{0D108BD9-81ED-4DB2-BD59-A6C34878D82A}">
                    <a16:rowId xmlns:a16="http://schemas.microsoft.com/office/drawing/2014/main" val="10003"/>
                  </a:ext>
                </a:extLst>
              </a:tr>
              <a:tr h="1781633">
                <a:tc>
                  <a:txBody>
                    <a:bodyPr/>
                    <a:lstStyle/>
                    <a:p>
                      <a:r>
                        <a:rPr lang="en-US" sz="2000" kern="1200">
                          <a:solidFill>
                            <a:schemeClr val="tx1"/>
                          </a:solidFill>
                          <a:effectLst/>
                          <a:latin typeface="+mn-lt"/>
                          <a:ea typeface="+mn-ea"/>
                          <a:cs typeface="+mn-cs"/>
                        </a:rPr>
                        <a:t>naléhá na nejchudší, aby hledali vlastní řešení jejich nedostatečného vzdělání, zdravotního a sociálního zabezpečení; klade na sebe odpovědnost za své selhání a obviňuje je z nedostatku úsilí.</a:t>
                      </a:r>
                    </a:p>
                  </a:txBody>
                  <a:tcPr marT="45728" marB="45728"/>
                </a:tc>
                <a:tc>
                  <a:txBody>
                    <a:bodyPr/>
                    <a:lstStyle/>
                    <a:p>
                      <a:r>
                        <a:rPr lang="en-US" sz="2000" b="1" kern="1200">
                          <a:solidFill>
                            <a:schemeClr val="tx1"/>
                          </a:solidFill>
                          <a:effectLst/>
                          <a:latin typeface="+mn-lt"/>
                          <a:ea typeface="+mn-ea"/>
                          <a:cs typeface="+mn-cs"/>
                        </a:rPr>
                        <a:t>Removing the concept of</a:t>
                      </a:r>
                      <a:r>
                        <a:rPr lang="en-US" sz="2000" b="1" kern="1200" baseline="0">
                          <a:solidFill>
                            <a:schemeClr val="tx1"/>
                          </a:solidFill>
                          <a:effectLst/>
                          <a:latin typeface="+mn-lt"/>
                          <a:ea typeface="+mn-ea"/>
                          <a:cs typeface="+mn-cs"/>
                        </a:rPr>
                        <a:t> </a:t>
                      </a:r>
                      <a:r>
                        <a:rPr lang="en-US" sz="2000" b="1" kern="1200">
                          <a:solidFill>
                            <a:schemeClr val="tx1"/>
                          </a:solidFill>
                          <a:effectLst/>
                          <a:latin typeface="+mn-lt"/>
                          <a:ea typeface="+mn-ea"/>
                          <a:cs typeface="+mn-cs"/>
                        </a:rPr>
                        <a:t>the community or public</a:t>
                      </a:r>
                      <a:r>
                        <a:rPr lang="en-US" sz="2000" b="1" kern="1200" baseline="0">
                          <a:solidFill>
                            <a:schemeClr val="tx1"/>
                          </a:solidFill>
                          <a:effectLst/>
                          <a:latin typeface="+mn-lt"/>
                          <a:ea typeface="+mn-ea"/>
                          <a:cs typeface="+mn-cs"/>
                        </a:rPr>
                        <a:t> </a:t>
                      </a:r>
                      <a:r>
                        <a:rPr lang="en-US" sz="2000" b="1" kern="1200">
                          <a:solidFill>
                            <a:schemeClr val="tx1"/>
                          </a:solidFill>
                          <a:effectLst/>
                          <a:latin typeface="+mn-lt"/>
                          <a:ea typeface="+mn-ea"/>
                          <a:cs typeface="+mn-cs"/>
                        </a:rPr>
                        <a:t>good</a:t>
                      </a:r>
                    </a:p>
                    <a:p>
                      <a:endParaRPr lang="en-GB" sz="2000" b="1"/>
                    </a:p>
                  </a:txBody>
                  <a:tcPr marT="45728" marB="45728"/>
                </a:tc>
                <a:extLst>
                  <a:ext uri="{0D108BD9-81ED-4DB2-BD59-A6C34878D82A}">
                    <a16:rowId xmlns:a16="http://schemas.microsoft.com/office/drawing/2014/main" val="10004"/>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2203830"/>
              </p:ext>
            </p:extLst>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riangle 2"/>
          <p:cNvSpPr/>
          <p:nvPr/>
        </p:nvSpPr>
        <p:spPr>
          <a:xfrm>
            <a:off x="4910667" y="3149600"/>
            <a:ext cx="2286000" cy="1507067"/>
          </a:xfrm>
          <a:prstGeom prst="triangle">
            <a:avLst>
              <a:gd name="adj" fmla="val 48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04167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72463697"/>
              </p:ext>
            </p:extLst>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riangle 2"/>
          <p:cNvSpPr/>
          <p:nvPr/>
        </p:nvSpPr>
        <p:spPr>
          <a:xfrm>
            <a:off x="4910667" y="3149600"/>
            <a:ext cx="2286000" cy="1507067"/>
          </a:xfrm>
          <a:prstGeom prst="triangle">
            <a:avLst>
              <a:gd name="adj" fmla="val 48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03270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riangle 2"/>
          <p:cNvSpPr/>
          <p:nvPr/>
        </p:nvSpPr>
        <p:spPr>
          <a:xfrm>
            <a:off x="4910667" y="3149600"/>
            <a:ext cx="2286000" cy="1507067"/>
          </a:xfrm>
          <a:prstGeom prst="triangle">
            <a:avLst>
              <a:gd name="adj" fmla="val 48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9535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6143</Words>
  <Application>Microsoft Office PowerPoint</Application>
  <PresentationFormat>Widescreen</PresentationFormat>
  <Paragraphs>575</Paragraphs>
  <Slides>141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46" baseType="lpstr">
      <vt:lpstr>Arial</vt:lpstr>
      <vt:lpstr>Calibri</vt:lpstr>
      <vt:lpstr>Calibri Light</vt:lpstr>
      <vt:lpstr>Office Theme</vt:lpstr>
      <vt:lpstr>Document</vt:lpstr>
      <vt:lpstr>Systémy sociálního zabezpečení v Evropě</vt:lpstr>
      <vt:lpstr>Co bude tento seminář zahrnovat:</vt:lpstr>
      <vt:lpstr>Lidé potřebují komunitu - která jim není poskytována „přirozeně“</vt:lpstr>
      <vt:lpstr>Welfare „jako soukromý nebo veřejný problém?</vt:lpstr>
      <vt:lpstr>PowerPoint Presentation</vt:lpstr>
      <vt:lpstr>PowerPoint Presentation</vt:lpstr>
      <vt:lpstr>Potřeba „sociální politiky“ v modernitě</vt:lpstr>
      <vt:lpstr>Politická výzva: kapitalismus vytváří nerovné rozdělení všech forem kapitálu</vt:lpstr>
      <vt:lpstr>PowerPoint Presentation</vt:lpstr>
      <vt:lpstr>Dopady kapitalismu na dělnickou třídu</vt:lpstr>
      <vt:lpstr>PowerPoint Presentation</vt:lpstr>
      <vt:lpstr>Důsledky: dopady (průmyslových) revolucí na „strukturu společnosti“</vt:lpstr>
      <vt:lpstr>PowerPoint Presentation</vt:lpstr>
      <vt:lpstr>PowerPoint Presentation</vt:lpstr>
      <vt:lpstr>Co každá z těchto revolucí znamenala z hlediska „propojenosti“ lidí (a tedy pro hranice sounáležitosti)?</vt:lpstr>
      <vt:lpstr>Srovnávací body s dneškem:</vt:lpstr>
      <vt:lpstr>Skupinová diskuse (10 minut)</vt:lpstr>
      <vt:lpstr>ústřední otázka: kdo je zodpovědný za řešení sociálních problémů?</vt:lpstr>
      <vt:lpstr>Institucionální diferenciace</vt:lpstr>
      <vt:lpstr>Whose problem is it?</vt:lpstr>
      <vt:lpstr>Whose problem is it?</vt:lpstr>
      <vt:lpstr>Whose problem is it?</vt:lpstr>
      <vt:lpstr>Čím jste patřili k národnímu státu?</vt:lpstr>
      <vt:lpstr>Korespondence s „sociálními režimy“</vt:lpstr>
      <vt:lpstr>subsidiarity</vt:lpstr>
      <vt:lpstr>Korespondence s „sociálními režimy“</vt:lpstr>
      <vt:lpstr>Korespondence s „sociálními režimy“</vt:lpstr>
      <vt:lpstr>režimy péče  -  correct translation for “care”???</vt:lpstr>
      <vt:lpstr>Obnovená podpora veřejného blaha po druhé světové válce v západní Evropě - motivy:</vt:lpstr>
      <vt:lpstr>Historie sovětských sociálních opatření 1917-1992</vt:lpstr>
      <vt:lpstr>Základní kontrastní pojmy blahobytu</vt:lpstr>
      <vt:lpstr>Kolik z těchto bonusů platí i dnes po roce 1989?</vt:lpstr>
      <vt:lpstr>Většina sociálních států se pokusila provést zásadu „dekomodifikace“ (Esping-Andersen)</vt:lpstr>
      <vt:lpstr>Sociální výdaje v% HDP - co říkají tyto křivky?</vt:lpstr>
      <vt:lpstr>Většina zemí praktikuje sociální péči</vt:lpstr>
      <vt:lpstr>actors</vt:lpstr>
      <vt:lpstr>organiations</vt:lpstr>
      <vt:lpstr>Architects of “neoliberalism”</vt:lpstr>
      <vt:lpstr>Úpadek západního po druhé světové válce sociálního státu</vt:lpstr>
      <vt:lpstr>Sociální, ekonomické a politické transformace od 80. let, které „ospravedlňují“ revizi „sociálního konsensu“</vt:lpstr>
      <vt:lpstr>Demografické výzvy: domácnosti „nezadaných“</vt:lpstr>
      <vt:lpstr>PowerPoint Presentation</vt:lpstr>
      <vt:lpstr>EU population age / sex</vt:lpstr>
      <vt:lpstr>Life expectancy in Europe for those born 2017</vt:lpstr>
      <vt:lpstr>Procento populace starší 65 let</vt:lpstr>
      <vt:lpstr>Přírůstek &gt;65 populace od 2006-2016</vt:lpstr>
      <vt:lpstr>Old age dependency ratio (65+/15-64)</vt:lpstr>
      <vt:lpstr>PowerPoint Presentation</vt:lpstr>
      <vt:lpstr>Ekonomické změny:</vt:lpstr>
      <vt:lpstr>PowerPoint Presentation</vt:lpstr>
      <vt:lpstr>Poverty gap according to OECD 2015</vt:lpstr>
      <vt:lpstr>PowerPoint Presentation</vt:lpstr>
      <vt:lpstr>Poverty rate</vt:lpstr>
      <vt:lpstr>PowerPoint Presentation</vt:lpstr>
      <vt:lpstr>Men owning same amount in wealth as poorest half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Accepted asylum applications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Od sociálního státu po „stát sociálních investic“</vt:lpstr>
      <vt:lpstr>Vzory sociální politiky v některých postkomunistických zemích</vt:lpstr>
      <vt:lpstr>PowerPoint Presentation</vt:lpstr>
      <vt:lpstr>2. „uvolnění“ sociálních vztahů od 80. let</vt:lpstr>
      <vt:lpstr>care</vt:lpstr>
      <vt:lpstr>PowerPoint Presentation</vt:lpstr>
      <vt:lpstr>tři hlavní rozměry péče:</vt:lpstr>
      <vt:lpstr>Long-term care systems in Europe</vt:lpstr>
      <vt:lpstr>PowerPoint Presentation</vt:lpstr>
      <vt:lpstr>Faktory formující modely sociální péče</vt:lpstr>
      <vt:lpstr>Faktory formující modely sociální péče</vt:lpstr>
      <vt:lpstr>Faktory formující modely sociální péče</vt:lpstr>
      <vt:lpstr>Actors</vt:lpstr>
      <vt:lpstr>Legislativa vytváří různé režimy péče:</vt:lpstr>
      <vt:lpstr>PowerPoint Presentation</vt:lpstr>
      <vt:lpstr>PowerPoint Presentation</vt:lpstr>
      <vt:lpstr>Péče o děti</vt:lpstr>
      <vt:lpstr>Péče o starší lidi</vt:lpstr>
      <vt:lpstr>vzdělání</vt:lpstr>
      <vt:lpstr>Zdravotní péče</vt:lpstr>
      <vt:lpstr>Neo-liberalismus</vt:lpstr>
      <vt:lpstr>neo-liberal principles</vt:lpstr>
      <vt:lpstr>PowerPoint Presentation</vt:lpstr>
      <vt:lpstr>PowerPoint Presentation</vt:lpstr>
      <vt:lpstr>PowerPoint Presentation</vt:lpstr>
      <vt:lpstr>PowerPoint Presentation</vt:lpstr>
      <vt:lpstr>PowerPoint Presentation</vt:lpstr>
      <vt:lpstr>Role EU - Zásady sociální politiky EU</vt:lpstr>
      <vt:lpstr>PowerPoint Presentation</vt:lpstr>
      <vt:lpstr>PowerPoint Presentation</vt:lpstr>
      <vt:lpstr>PowerPoint Presentation</vt:lpstr>
      <vt:lpstr>„Ekonomizace sociální politiky“ v EU</vt:lpstr>
      <vt:lpstr>PowerPoint Presentation</vt:lpstr>
      <vt:lpstr>Nejednoznačnost neformální a formální péče ve složitých moderních společnostech</vt:lpstr>
      <vt:lpstr>index intenzity neformální péče (&gt; 2 hodiny / den v poměru k počtu závislých osob &lt;16+&gt; 74), 1996  Francesca Bettio &amp; Janneke Plantenga, 2004 </vt:lpstr>
      <vt:lpstr>Informal care-giving in Europe &gt;11 hrs / &gt;21hrs per week</vt:lpstr>
      <vt:lpstr>Consequences of informal care-giving E. Verbakel, S.Tamlagsrønning, L. Winstone, E. L. Fjær, T. A. Eikemo, (2017),  Informal care in Europe: findings from the European Social Survey (2014) special module on the socialdeterminants of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Demographic change</vt:lpstr>
      <vt:lpstr>Economic change</vt:lpstr>
      <vt:lpstr>political change: privatisation</vt:lpstr>
      <vt:lpstr>Distribuce formální a neformální péče ve vybraných evropských zemích</vt:lpstr>
      <vt:lpstr>Komunalizace, sociální zabezpečení a opětovná komunalizace - případ Německa (Frank Bönker, Jens Libbe a Hellmut Wollmann) </vt:lpstr>
      <vt:lpstr>Německo, domácí péče:</vt:lpstr>
      <vt:lpstr>Neoliberalism and care services, Germany</vt:lpstr>
      <vt:lpstr>Germany: services for children and young people</vt:lpstr>
      <vt:lpstr>Proč pomalá opětovná komunalizace sociálních služeb v Německu?</vt:lpstr>
      <vt:lpstr>The case of Sweden: (Stig Montin) </vt:lpstr>
      <vt:lpstr>Sweden: slow privatisation</vt:lpstr>
      <vt:lpstr>Švédsko - péče o seniory</vt:lpstr>
      <vt:lpstr>Italy (Giulio Citroni , Andrea Lippi , and Stefania Profeti) </vt:lpstr>
      <vt:lpstr>Itálie - růst poskytování soukromých služeb</vt:lpstr>
      <vt:lpstr>Itálie: vývoj rezidenční péče</vt:lpstr>
      <vt:lpstr>policy shifts in England (John McEldowney) </vt:lpstr>
      <vt:lpstr>Shrnutí: rostoucí komodifikace péče („trh péče“) - tah = „vyplnění mezery“; push = vytváření potřeb</vt:lpstr>
      <vt:lpstr>Závislost na zahraniční pracovní síle</vt:lpstr>
      <vt:lpstr>marketised care models:</vt:lpstr>
      <vt:lpstr>municipalities in the Czech Republic  (Juraj Nemec and Jana Soukopová) </vt:lpstr>
      <vt:lpstr>care providers in the Czech Republic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Systémy sociálního zabezpečení v Evropě</dc:title>
  <dc:creator>Walter Lorenz</dc:creator>
  <cp:lastModifiedBy>Walter Lorenz</cp:lastModifiedBy>
  <cp:revision>6</cp:revision>
  <dcterms:created xsi:type="dcterms:W3CDTF">2020-11-04T11:24:13Z</dcterms:created>
  <dcterms:modified xsi:type="dcterms:W3CDTF">2020-11-04T15:23:37Z</dcterms:modified>
</cp:coreProperties>
</file>