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44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6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4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0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56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50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54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2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43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966F-2AD0-447D-8C89-4C28BF22B3AB}" type="datetimeFigureOut">
              <a:rPr lang="cs-CZ" smtClean="0"/>
              <a:t>3. 1. 2019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C659-CCD9-4767-B914-45502A1FB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3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KNIHOVEN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0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vícezdrojové financování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zřizovatel: obec, kraj, stát (MK ČR, MŠMT), AV ČR, výzkumné organizace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rozpočet: struktura: osobní náklady + provozní prostředky + investiční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příjmy:  poplatky, doplňková činnost (pronájmy apod.)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granty, projekty: poskytovatel, pravidla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dary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254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Mzdové tabulky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Vzdělání, praxe: vliv při nastavení mzdy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Osobní příplatky / osobní ohodnocení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Směnný provoz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Výše úvazku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Nemocenská, dovolená, neplacené volno, náhradní volno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Studium při zaměstnání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err="1" smtClean="0"/>
              <a:t>Home</a:t>
            </a:r>
            <a:r>
              <a:rPr lang="cs-CZ" sz="3200" dirty="0" smtClean="0"/>
              <a:t> </a:t>
            </a:r>
            <a:r>
              <a:rPr lang="cs-CZ" sz="3200" dirty="0" err="1" smtClean="0"/>
              <a:t>office</a:t>
            </a:r>
            <a:r>
              <a:rPr lang="cs-CZ" sz="3200" dirty="0" smtClean="0"/>
              <a:t>, pracovní doba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915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rozpočtu, sledování rozpočtu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Struktura rozpočtu.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Diskuse nad rozpočtem, plánování: vliv velikosti knihovny, zřizovatel.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Nastavení příjmové a výdajové stránky.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</a:t>
            </a:r>
            <a:r>
              <a:rPr lang="cs-CZ" dirty="0" smtClean="0"/>
              <a:t>erze rozpočtu.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Schvalování rozpočtu.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Participativní prvky v rozpočtu?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Sledování čerpání rozpočtu.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ovlivnění čerpání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/>
              <a:t> zakázky, soutěžení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množstevní slevy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outsourcing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rozumné nastavení spotřeby: např. tisk, sdílení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 </a:t>
            </a:r>
            <a:r>
              <a:rPr lang="cs-CZ" sz="3200" dirty="0" smtClean="0"/>
              <a:t>brigádníci, dobrovolníci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572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FINANCOVÁNÍ KNIHOVEN </vt:lpstr>
      <vt:lpstr>Základní informace</vt:lpstr>
      <vt:lpstr>Náklady na zaměstnance</vt:lpstr>
      <vt:lpstr>Příprava rozpočtu, sledování rozpočtu </vt:lpstr>
      <vt:lpstr>Možnosti ovlivnění čerpání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KNIHOVEN </dc:title>
  <dc:creator>Hana Landová</dc:creator>
  <cp:lastModifiedBy>Hana Landová</cp:lastModifiedBy>
  <cp:revision>1</cp:revision>
  <dcterms:created xsi:type="dcterms:W3CDTF">2019-01-03T19:24:35Z</dcterms:created>
  <dcterms:modified xsi:type="dcterms:W3CDTF">2019-01-03T19:25:07Z</dcterms:modified>
</cp:coreProperties>
</file>