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966F-2AD0-447D-8C89-4C28BF22B3AB}" type="datetimeFigureOut">
              <a:rPr lang="cs-CZ" smtClean="0"/>
              <a:t>3. 1. 2019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C659-CCD9-4767-B914-45502A1FB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4441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966F-2AD0-447D-8C89-4C28BF22B3AB}" type="datetimeFigureOut">
              <a:rPr lang="cs-CZ" smtClean="0"/>
              <a:t>3. 1. 2019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C659-CCD9-4767-B914-45502A1FB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368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966F-2AD0-447D-8C89-4C28BF22B3AB}" type="datetimeFigureOut">
              <a:rPr lang="cs-CZ" smtClean="0"/>
              <a:t>3. 1. 2019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C659-CCD9-4767-B914-45502A1FB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658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966F-2AD0-447D-8C89-4C28BF22B3AB}" type="datetimeFigureOut">
              <a:rPr lang="cs-CZ" smtClean="0"/>
              <a:t>3. 1. 2019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C659-CCD9-4767-B914-45502A1FB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747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966F-2AD0-447D-8C89-4C28BF22B3AB}" type="datetimeFigureOut">
              <a:rPr lang="cs-CZ" smtClean="0"/>
              <a:t>3. 1. 2019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C659-CCD9-4767-B914-45502A1FB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236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966F-2AD0-447D-8C89-4C28BF22B3AB}" type="datetimeFigureOut">
              <a:rPr lang="cs-CZ" smtClean="0"/>
              <a:t>3. 1. 2019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C659-CCD9-4767-B914-45502A1FB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800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966F-2AD0-447D-8C89-4C28BF22B3AB}" type="datetimeFigureOut">
              <a:rPr lang="cs-CZ" smtClean="0"/>
              <a:t>3. 1. 2019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C659-CCD9-4767-B914-45502A1FB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562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966F-2AD0-447D-8C89-4C28BF22B3AB}" type="datetimeFigureOut">
              <a:rPr lang="cs-CZ" smtClean="0"/>
              <a:t>3. 1. 2019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C659-CCD9-4767-B914-45502A1FB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501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966F-2AD0-447D-8C89-4C28BF22B3AB}" type="datetimeFigureOut">
              <a:rPr lang="cs-CZ" smtClean="0"/>
              <a:t>3. 1. 2019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C659-CCD9-4767-B914-45502A1FB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549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966F-2AD0-447D-8C89-4C28BF22B3AB}" type="datetimeFigureOut">
              <a:rPr lang="cs-CZ" smtClean="0"/>
              <a:t>3. 1. 2019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C659-CCD9-4767-B914-45502A1FB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924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966F-2AD0-447D-8C89-4C28BF22B3AB}" type="datetimeFigureOut">
              <a:rPr lang="cs-CZ" smtClean="0"/>
              <a:t>3. 1. 2019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C659-CCD9-4767-B914-45502A1FB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439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8966F-2AD0-447D-8C89-4C28BF22B3AB}" type="datetimeFigureOut">
              <a:rPr lang="cs-CZ" smtClean="0"/>
              <a:t>3. 1. 2019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6C659-CCD9-4767-B914-45502A1FB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6536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FINANCOVÁNÍ KNIHOVEN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006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3200" dirty="0" smtClean="0"/>
              <a:t> vícezdrojové financování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200" dirty="0"/>
              <a:t> </a:t>
            </a:r>
            <a:r>
              <a:rPr lang="cs-CZ" sz="3200" dirty="0" smtClean="0"/>
              <a:t>zřizovatel: obec, kraj, stát (MK ČR, MŠMT), AV ČR, výzkumné organizace …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200" dirty="0"/>
              <a:t> </a:t>
            </a:r>
            <a:r>
              <a:rPr lang="cs-CZ" sz="3200" dirty="0" smtClean="0"/>
              <a:t>rozpočet: struktura: osobní náklady + provozní prostředky + investiční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200" dirty="0"/>
              <a:t> </a:t>
            </a:r>
            <a:r>
              <a:rPr lang="cs-CZ" sz="3200" dirty="0" smtClean="0"/>
              <a:t>příjmy:  poplatky, doplňková činnost (pronájmy apod.)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200" dirty="0"/>
              <a:t> </a:t>
            </a:r>
            <a:r>
              <a:rPr lang="cs-CZ" sz="3200" dirty="0" smtClean="0"/>
              <a:t>granty, projekty: poskytovatel, pravidla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200" dirty="0"/>
              <a:t> </a:t>
            </a:r>
            <a:r>
              <a:rPr lang="cs-CZ" sz="3200" dirty="0" smtClean="0"/>
              <a:t>dary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12540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Náklady na zaměstnance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3200" dirty="0" smtClean="0"/>
              <a:t>Mzdové tabulky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200" dirty="0" smtClean="0"/>
              <a:t>Vzdělání, praxe: vliv při nastavení mzdy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200" dirty="0" smtClean="0"/>
              <a:t>Osobní příplatky / osobní ohodnocení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200" dirty="0" smtClean="0"/>
              <a:t>Směnný provoz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200" dirty="0" smtClean="0"/>
              <a:t>Výše úvazku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200" dirty="0" smtClean="0"/>
              <a:t>Nemocenská, dovolená, neplacené volno, náhradní volno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200" dirty="0" smtClean="0"/>
              <a:t>Studium při zaměstnání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200" dirty="0" err="1" smtClean="0"/>
              <a:t>Home</a:t>
            </a:r>
            <a:r>
              <a:rPr lang="cs-CZ" sz="3200" dirty="0" smtClean="0"/>
              <a:t> </a:t>
            </a:r>
            <a:r>
              <a:rPr lang="cs-CZ" sz="3200" dirty="0" err="1" smtClean="0"/>
              <a:t>office</a:t>
            </a:r>
            <a:r>
              <a:rPr lang="cs-CZ" sz="3200" dirty="0" smtClean="0"/>
              <a:t>, pracovní doba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69159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rozpočtu, sledování rozpočtu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 Struktura rozpočtu.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dirty="0" smtClean="0"/>
              <a:t>Diskuse nad rozpočtem, plánování: vliv velikosti knihovny, zřizovatel.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dirty="0" smtClean="0"/>
              <a:t>Nastavení příjmové a výdajové stránky.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V</a:t>
            </a:r>
            <a:r>
              <a:rPr lang="cs-CZ" dirty="0" smtClean="0"/>
              <a:t>erze rozpočtu.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dirty="0" smtClean="0"/>
              <a:t>Schvalování rozpočtu.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dirty="0" smtClean="0"/>
              <a:t>Participativní prvky v rozpočtu?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 Sledování čerpání rozpočtu.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107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ovlivnění čerpání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3200" dirty="0" smtClean="0"/>
              <a:t> zakázky, soutěžení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200" dirty="0"/>
              <a:t> </a:t>
            </a:r>
            <a:r>
              <a:rPr lang="cs-CZ" sz="3200" dirty="0" smtClean="0"/>
              <a:t>množstevní slevy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200" dirty="0"/>
              <a:t> </a:t>
            </a:r>
            <a:r>
              <a:rPr lang="cs-CZ" sz="3200" dirty="0" smtClean="0"/>
              <a:t>outsourcing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200" dirty="0"/>
              <a:t> </a:t>
            </a:r>
            <a:r>
              <a:rPr lang="cs-CZ" sz="3200" dirty="0" smtClean="0"/>
              <a:t>rozumné nastavení spotřeby: např. tisk, sdílení 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200" dirty="0"/>
              <a:t> </a:t>
            </a:r>
            <a:r>
              <a:rPr lang="cs-CZ" sz="3200" dirty="0" smtClean="0"/>
              <a:t>brigádníci, dobrovolníci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8572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</Words>
  <Application>Microsoft Office PowerPoint</Application>
  <PresentationFormat>Širokoúhlá obrazovka</PresentationFormat>
  <Paragraphs>31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Motiv Office</vt:lpstr>
      <vt:lpstr>FINANCOVÁNÍ KNIHOVEN </vt:lpstr>
      <vt:lpstr>Základní informace</vt:lpstr>
      <vt:lpstr>Náklady na zaměstnance</vt:lpstr>
      <vt:lpstr>Příprava rozpočtu, sledování rozpočtu </vt:lpstr>
      <vt:lpstr>Možnosti ovlivnění čerpání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FINANCOVÁNÍ KNIHOVEN </dc:title>
  <dc:creator>Hana Landová</dc:creator>
  <cp:lastModifiedBy>Hana Landová</cp:lastModifiedBy>
  <cp:revision>1</cp:revision>
  <dcterms:created xsi:type="dcterms:W3CDTF">2019-01-03T19:24:35Z</dcterms:created>
  <dcterms:modified xsi:type="dcterms:W3CDTF">2019-01-03T19:25:07Z</dcterms:modified>
</cp:coreProperties>
</file>