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C4CB5-131B-4D7B-A927-BC7B2830D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D6F465-B51D-480C-BE24-86C892B28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DBF7F2-AFBA-4FBF-8383-D2688D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EA7643D-1076-42A3-86E8-16EC48E46F6C}" type="datetimeFigureOut">
              <a:rPr lang="cs-CZ" smtClean="0"/>
              <a:pPr/>
              <a:t>17.12.2018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959E89-3B27-4908-AB12-CFB52B65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6EA5A-F428-4F63-A2E6-880D7F38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482A162-A427-4A1E-B411-53F6E2CBB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94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AF1AA-AEC8-4BA4-AC27-76F0ACCC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6129C9-0E64-430A-9A39-A5F9E1F84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E3AC30-C53A-491F-8BEA-742427586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643D-1076-42A3-86E8-16EC48E46F6C}" type="datetimeFigureOut">
              <a:rPr lang="cs-CZ" smtClean="0"/>
              <a:t>17.12.2018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81155E-2FD4-404E-BE61-91F199C91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649F91-DE1C-4F5A-B6F1-53977382C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A162-A427-4A1E-B411-53F6E2CB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95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5F0B6E1-9886-4660-ACB1-534F199E3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87ED80-9EB7-4186-ACFB-6F8FF8905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9E4EFA-EEC7-40FE-BEBE-22D0644A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643D-1076-42A3-86E8-16EC48E46F6C}" type="datetimeFigureOut">
              <a:rPr lang="cs-CZ" smtClean="0"/>
              <a:t>17.12.2018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F69482-A4BD-4EDC-9298-51332FAB1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D95F60-34F7-48B1-8DAA-B92A6515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A162-A427-4A1E-B411-53F6E2CB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93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24710-BD81-4987-8D76-211538D2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DCD097-D7AF-43C0-B284-CEF080BC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98BED5-2C5C-4752-9B5A-5A41468C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EA7643D-1076-42A3-86E8-16EC48E46F6C}" type="datetimeFigureOut">
              <a:rPr lang="cs-CZ" smtClean="0"/>
              <a:pPr/>
              <a:t>17.12.2018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D6E7A-571D-49AE-94B2-6405C277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6FE5F8-5BD3-4F08-A697-D49B67E8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482A162-A427-4A1E-B411-53F6E2CBB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68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A296A-7D34-4966-AB23-BAE85D47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36F3ADB-C8A6-45E0-BB63-55C3DD18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E9911A-E25E-4D78-A127-C4D59375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EA7643D-1076-42A3-86E8-16EC48E46F6C}" type="datetimeFigureOut">
              <a:rPr lang="cs-CZ" smtClean="0"/>
              <a:pPr/>
              <a:t>17.12.2018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64A369-D8BF-4C07-96FC-43AECC6C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AB0948-EC92-4544-A9ED-86C1DA53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482A162-A427-4A1E-B411-53F6E2CBB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10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DDFD6-2A87-4134-8237-ED7F04A42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A87070-38A9-4957-A989-3E8996DF73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0E8FEA0-CC50-4D72-8E25-93FB10C18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1866F8-D66B-4935-882F-CBB6E89E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EA7643D-1076-42A3-86E8-16EC48E46F6C}" type="datetimeFigureOut">
              <a:rPr lang="cs-CZ" smtClean="0"/>
              <a:pPr/>
              <a:t>17.12.2018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81F623-F09B-4ACB-9DCB-FADC59BF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1620F6-8840-4E86-A1DA-AAD78719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482A162-A427-4A1E-B411-53F6E2CBB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A074B9-2353-434D-9709-60CA02287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A9A47EF-0735-42A3-B009-B443A7BB4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6677F5-FEC5-49FB-B45F-07904C940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1E662FB-E48D-485E-B49F-D1A7466D1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1939801-CF05-4F7C-9021-9747F31FC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D98E03-A25C-4BAF-A088-8FCD2CF3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EA7643D-1076-42A3-86E8-16EC48E46F6C}" type="datetimeFigureOut">
              <a:rPr lang="cs-CZ" smtClean="0"/>
              <a:pPr/>
              <a:t>17.12.2018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15BBEE7-D0E8-4B9A-B63B-64EEE21D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7E655DA-CC3F-4E68-B617-F5F5F601C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482A162-A427-4A1E-B411-53F6E2CBB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7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1ECD7-9D0B-4958-9B47-95961CBE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2538814-8284-41DF-9E1D-97AA09DB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EA7643D-1076-42A3-86E8-16EC48E46F6C}" type="datetimeFigureOut">
              <a:rPr lang="cs-CZ" smtClean="0"/>
              <a:pPr/>
              <a:t>17.12.2018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E63FE4-7EFB-4482-92C1-A3A4DFF5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8F4063-B93A-4223-9785-336313AC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482A162-A427-4A1E-B411-53F6E2CBB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0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F2301E-C2B3-4A3C-BC0F-34BBEECD7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643D-1076-42A3-86E8-16EC48E46F6C}" type="datetimeFigureOut">
              <a:rPr lang="cs-CZ" smtClean="0"/>
              <a:t>17.12.2018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4EA9BA4-AC8D-4A0F-9808-B2F4D772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898DCE-A8F8-4940-8D27-908A6085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A162-A427-4A1E-B411-53F6E2CB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89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FBDE7-1707-46DE-9A5C-CF0B037C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C62D80-AC0F-40CF-9D4E-9DBEB719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Garamond" panose="02020404030301010803" pitchFamily="18" charset="0"/>
              </a:defRPr>
            </a:lvl1pPr>
            <a:lvl2pPr>
              <a:defRPr sz="2800">
                <a:latin typeface="Garamond" panose="02020404030301010803" pitchFamily="18" charset="0"/>
              </a:defRPr>
            </a:lvl2pPr>
            <a:lvl3pPr>
              <a:defRPr sz="2400">
                <a:latin typeface="Garamond" panose="02020404030301010803" pitchFamily="18" charset="0"/>
              </a:defRPr>
            </a:lvl3pPr>
            <a:lvl4pPr>
              <a:defRPr sz="2000">
                <a:latin typeface="Garamond" panose="02020404030301010803" pitchFamily="18" charset="0"/>
              </a:defRPr>
            </a:lvl4pPr>
            <a:lvl5pPr>
              <a:defRPr sz="2000">
                <a:latin typeface="Garamond" panose="02020404030301010803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5836FF4-6386-422E-AA0F-D220C9D41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Garamond" panose="02020404030301010803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DB4A4A-77F1-4BDF-9254-58D9ADDB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3EA7643D-1076-42A3-86E8-16EC48E46F6C}" type="datetimeFigureOut">
              <a:rPr lang="cs-CZ" smtClean="0"/>
              <a:pPr/>
              <a:t>17.12.2018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591C1F-36BB-42AD-A5CC-35E3C09F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347607-A8AC-402E-B0D5-DD687BE7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fld id="{E482A162-A427-4A1E-B411-53F6E2CBB1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59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A6DBD-6410-4642-99F9-6EE48A119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908030-99E8-4593-BBBD-9CEFA49BB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F46F41-D084-47B4-98E2-71CB1F2A4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35F056-61A5-4F61-8F2E-8CA2014C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643D-1076-42A3-86E8-16EC48E46F6C}" type="datetimeFigureOut">
              <a:rPr lang="cs-CZ" smtClean="0"/>
              <a:t>17.12.2018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B7A407-61D6-4F75-8A3F-1E7226894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4CA441-A717-4EF6-8C52-18A9B6DEA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A162-A427-4A1E-B411-53F6E2CB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09F443-DBD3-4C74-BECE-24E4F6F52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E03B49-EB63-4D32-9062-2EC9E258B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6B49F7-987F-40C2-9ED0-1B2FF0569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643D-1076-42A3-86E8-16EC48E46F6C}" type="datetimeFigureOut">
              <a:rPr lang="cs-CZ" smtClean="0"/>
              <a:t>17.12.2018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FD504-293D-4F94-81F3-1AF867210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3EC0F8-F0E9-4262-9D10-66D94CC02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A162-A427-4A1E-B411-53F6E2CBB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5729C-A0B0-429F-B33B-53F169F5E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Jazyková produkce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498DC8-3C24-4867-9533-E05A2A2C55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Mgr. Jan Chromý, Ph.D.</a:t>
            </a:r>
          </a:p>
          <a:p>
            <a:r>
              <a:rPr lang="cs-CZ"/>
              <a:t>17. 12. 2018</a:t>
            </a:r>
          </a:p>
        </p:txBody>
      </p:sp>
    </p:spTree>
    <p:extLst>
      <p:ext uri="{BB962C8B-B14F-4D97-AF65-F5344CB8AC3E}">
        <p14:creationId xmlns:p14="http://schemas.microsoft.com/office/powerpoint/2010/main" val="284133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F1B56-E94D-4257-9C25-C6A50BDF8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 zamyšlení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E3762F-E5E1-44EF-8F34-4BF0BE0F1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Jak probíhá proces jazykové produkce?</a:t>
            </a:r>
          </a:p>
          <a:p>
            <a:pPr lvl="1"/>
            <a:r>
              <a:rPr lang="cs-CZ"/>
              <a:t>Jaké dílčí procesy se ho účastní?</a:t>
            </a:r>
          </a:p>
          <a:p>
            <a:pPr lvl="1"/>
            <a:r>
              <a:rPr lang="cs-CZ"/>
              <a:t>Co je do něj zapojeno?</a:t>
            </a:r>
          </a:p>
        </p:txBody>
      </p:sp>
    </p:spTree>
    <p:extLst>
      <p:ext uri="{BB962C8B-B14F-4D97-AF65-F5344CB8AC3E}">
        <p14:creationId xmlns:p14="http://schemas.microsoft.com/office/powerpoint/2010/main" val="61417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C748A-7214-4BA8-9D8D-67FDA0C2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Leveltův model jazykové produkce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D6D83-4878-433B-AFC5-2FFE18ED3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práce</a:t>
            </a:r>
          </a:p>
          <a:p>
            <a:pPr lvl="1"/>
            <a:r>
              <a:rPr lang="cs-CZ"/>
              <a:t>Levelt, W. (1989): </a:t>
            </a:r>
            <a:r>
              <a:rPr lang="cs-CZ" i="1"/>
              <a:t>Speaking: From Intention to Articulation</a:t>
            </a:r>
            <a:r>
              <a:rPr lang="cs-CZ"/>
              <a:t>. Cambridge: MIT Press.</a:t>
            </a:r>
          </a:p>
          <a:p>
            <a:pPr lvl="1"/>
            <a:r>
              <a:rPr lang="en-US"/>
              <a:t>Levelt, W. - Roelofs, A. - Meyer, A. (1999): A theory of lexical access in speech production. </a:t>
            </a:r>
            <a:r>
              <a:rPr lang="en-US" i="1"/>
              <a:t>Behavioral and Brain Sciences</a:t>
            </a:r>
            <a:r>
              <a:rPr lang="en-US"/>
              <a:t>, 22, s. 1–75.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93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0A092-8E07-489E-AAA1-A3138E73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Leveltův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219C1-74C1-48B2-B4A1-AA2F6A4A0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tři roviny</a:t>
            </a:r>
          </a:p>
          <a:p>
            <a:pPr lvl="1"/>
            <a:r>
              <a:rPr lang="cs-CZ"/>
              <a:t>konceptualizace</a:t>
            </a:r>
          </a:p>
          <a:p>
            <a:pPr lvl="1"/>
            <a:r>
              <a:rPr lang="cs-CZ"/>
              <a:t>formulace</a:t>
            </a:r>
          </a:p>
          <a:p>
            <a:pPr lvl="2"/>
            <a:r>
              <a:rPr lang="cs-CZ"/>
              <a:t>gramatické kódování (aktivace lemmat, výstavba syntaktické struktury)</a:t>
            </a:r>
          </a:p>
          <a:p>
            <a:pPr lvl="2"/>
            <a:r>
              <a:rPr lang="cs-CZ"/>
              <a:t>fonologické kódování</a:t>
            </a:r>
          </a:p>
          <a:p>
            <a:pPr lvl="1"/>
            <a:r>
              <a:rPr lang="cs-CZ"/>
              <a:t>artikulace</a:t>
            </a:r>
          </a:p>
          <a:p>
            <a:pPr lvl="1"/>
            <a:endParaRPr lang="cs-CZ"/>
          </a:p>
          <a:p>
            <a:r>
              <a:rPr lang="cs-CZ"/>
              <a:t>+ monitorování</a:t>
            </a:r>
          </a:p>
        </p:txBody>
      </p:sp>
    </p:spTree>
    <p:extLst>
      <p:ext uri="{BB962C8B-B14F-4D97-AF65-F5344CB8AC3E}">
        <p14:creationId xmlns:p14="http://schemas.microsoft.com/office/powerpoint/2010/main" val="98691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A2FF69E-18C9-4DAB-8F90-A140421CC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433" y="0"/>
            <a:ext cx="6015134" cy="6338032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89883B0-F049-475D-9795-D2D2E0B89ECE}"/>
              </a:ext>
            </a:extLst>
          </p:cNvPr>
          <p:cNvSpPr txBox="1"/>
          <p:nvPr/>
        </p:nvSpPr>
        <p:spPr>
          <a:xfrm>
            <a:off x="838200" y="634057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Garamond" panose="02020404030301010803" pitchFamily="18" charset="0"/>
              </a:rPr>
              <a:t>převzato z Bordag, D. (2005): Modely řečové produkce v současné psycholingvistice. </a:t>
            </a:r>
            <a:r>
              <a:rPr lang="cs-CZ" i="1">
                <a:latin typeface="Garamond" panose="02020404030301010803" pitchFamily="18" charset="0"/>
              </a:rPr>
              <a:t>Slovo a slovesnost</a:t>
            </a:r>
            <a:r>
              <a:rPr lang="cs-CZ">
                <a:latin typeface="Garamond" panose="02020404030301010803" pitchFamily="18" charset="0"/>
              </a:rPr>
              <a:t>, 66, s. 180–193.</a:t>
            </a:r>
          </a:p>
        </p:txBody>
      </p:sp>
    </p:spTree>
    <p:extLst>
      <p:ext uri="{BB962C8B-B14F-4D97-AF65-F5344CB8AC3E}">
        <p14:creationId xmlns:p14="http://schemas.microsoft.com/office/powerpoint/2010/main" val="2830229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52A014-5875-451D-8D0D-FC78D3DA3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Leveltův 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8619F-272B-48E6-A684-7AAB1CC1A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charakteristiky</a:t>
            </a:r>
          </a:p>
          <a:p>
            <a:pPr lvl="1"/>
            <a:r>
              <a:rPr lang="cs-CZ"/>
              <a:t>modulární</a:t>
            </a:r>
          </a:p>
          <a:p>
            <a:pPr lvl="1"/>
            <a:r>
              <a:rPr lang="cs-CZ"/>
              <a:t>sériový</a:t>
            </a:r>
          </a:p>
          <a:p>
            <a:pPr lvl="1"/>
            <a:r>
              <a:rPr lang="cs-CZ"/>
              <a:t>inkrementální</a:t>
            </a:r>
          </a:p>
        </p:txBody>
      </p:sp>
    </p:spTree>
    <p:extLst>
      <p:ext uri="{BB962C8B-B14F-4D97-AF65-F5344CB8AC3E}">
        <p14:creationId xmlns:p14="http://schemas.microsoft.com/office/powerpoint/2010/main" val="3286890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B27F82C4-B7C6-49FF-99DA-B9FF13C53209}" vid="{6E6AF091-6024-40EB-8C34-419CCCA7CA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Garamond</Template>
  <TotalTime>18</TotalTime>
  <Words>151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Motiv Office</vt:lpstr>
      <vt:lpstr>Jazyková produkce</vt:lpstr>
      <vt:lpstr>K zamyšlení</vt:lpstr>
      <vt:lpstr>Leveltův model jazykové produkce</vt:lpstr>
      <vt:lpstr>Leveltův model</vt:lpstr>
      <vt:lpstr>Prezentace aplikace PowerPoint</vt:lpstr>
      <vt:lpstr>Leveltův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Jazyková produkce</dc:title>
  <dc:creator>Jan Chromý</dc:creator>
  <cp:lastModifiedBy>Jan Chromý</cp:lastModifiedBy>
  <cp:revision>2</cp:revision>
  <dcterms:created xsi:type="dcterms:W3CDTF">2018-12-17T08:13:50Z</dcterms:created>
  <dcterms:modified xsi:type="dcterms:W3CDTF">2018-12-17T08:32:00Z</dcterms:modified>
</cp:coreProperties>
</file>