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1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9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1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889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73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747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62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873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0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96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2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86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86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3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94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80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40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37B466-5942-41BA-B9BD-058AC4EB94F8}" type="datetimeFigureOut">
              <a:rPr lang="cs-CZ" smtClean="0"/>
              <a:t>28.11.2018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B640B6-C8CA-484E-AF31-8B51A5F3B7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38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Les </a:t>
            </a:r>
            <a:r>
              <a:rPr lang="cs-CZ" dirty="0" err="1"/>
              <a:t>Syndicats</a:t>
            </a:r>
            <a:r>
              <a:rPr lang="cs-CZ" dirty="0"/>
              <a:t> en France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75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 </a:t>
            </a:r>
            <a:r>
              <a:rPr lang="cs-CZ" dirty="0" err="1"/>
              <a:t>général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Groupement</a:t>
            </a:r>
            <a:r>
              <a:rPr lang="cs-CZ" dirty="0"/>
              <a:t> de </a:t>
            </a:r>
            <a:r>
              <a:rPr lang="cs-CZ" dirty="0" err="1"/>
              <a:t>personnes</a:t>
            </a:r>
            <a:r>
              <a:rPr lang="cs-CZ" dirty="0"/>
              <a:t> </a:t>
            </a:r>
            <a:r>
              <a:rPr lang="cs-CZ" dirty="0" err="1"/>
              <a:t>physiques</a:t>
            </a:r>
            <a:r>
              <a:rPr lang="cs-CZ" dirty="0"/>
              <a:t> qui </a:t>
            </a:r>
            <a:r>
              <a:rPr lang="cs-CZ" dirty="0" err="1"/>
              <a:t>défense</a:t>
            </a:r>
            <a:r>
              <a:rPr lang="cs-CZ" dirty="0"/>
              <a:t> les </a:t>
            </a:r>
            <a:r>
              <a:rPr lang="cs-CZ" dirty="0" err="1"/>
              <a:t>intérêts</a:t>
            </a:r>
            <a:r>
              <a:rPr lang="cs-CZ" dirty="0"/>
              <a:t> </a:t>
            </a:r>
            <a:r>
              <a:rPr lang="cs-CZ" dirty="0" err="1"/>
              <a:t>communs</a:t>
            </a:r>
            <a:r>
              <a:rPr lang="cs-CZ" dirty="0"/>
              <a:t> </a:t>
            </a:r>
            <a:r>
              <a:rPr lang="fr-FR" dirty="0"/>
              <a:t>(salariés, chômeurs, retraités...). Ils permettent de conserver un dialogue social entre employeurs et employés et de faire valoir des revendications.</a:t>
            </a:r>
            <a:r>
              <a:rPr lang="cs-CZ" dirty="0"/>
              <a:t> </a:t>
            </a:r>
          </a:p>
          <a:p>
            <a:r>
              <a:rPr lang="cs-CZ" dirty="0" err="1"/>
              <a:t>Ils</a:t>
            </a:r>
            <a:r>
              <a:rPr lang="cs-CZ" dirty="0"/>
              <a:t> </a:t>
            </a:r>
            <a:r>
              <a:rPr lang="fr-FR" dirty="0"/>
              <a:t>sont regroupés en fédérations au plan national. Ils se composent d'un secrétaire général, de responsables syndicaux et de délégués</a:t>
            </a:r>
            <a:r>
              <a:rPr lang="cs-CZ" dirty="0"/>
              <a:t>. </a:t>
            </a:r>
            <a:r>
              <a:rPr lang="fr-FR" dirty="0"/>
              <a:t>Les revendications portent souvent sur les conditions de travail, les rémunérations ou les protections sociales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780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 </a:t>
            </a:r>
            <a:r>
              <a:rPr lang="cs-CZ" dirty="0" err="1"/>
              <a:t>général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Le</a:t>
            </a:r>
            <a:r>
              <a:rPr lang="cs-CZ" dirty="0"/>
              <a:t> terme </a:t>
            </a:r>
            <a:r>
              <a:rPr lang="cs-CZ" dirty="0" err="1"/>
              <a:t>vient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mot </a:t>
            </a:r>
            <a:r>
              <a:rPr lang="cs-CZ" i="1" dirty="0" err="1"/>
              <a:t>Syndic</a:t>
            </a:r>
            <a:r>
              <a:rPr lang="cs-CZ" dirty="0"/>
              <a:t> qui </a:t>
            </a:r>
            <a:r>
              <a:rPr lang="cs-CZ" dirty="0" err="1"/>
              <a:t>désigne</a:t>
            </a:r>
            <a:r>
              <a:rPr lang="cs-CZ" dirty="0"/>
              <a:t> </a:t>
            </a:r>
            <a:r>
              <a:rPr lang="cs-CZ" dirty="0" err="1"/>
              <a:t>une</a:t>
            </a:r>
            <a:r>
              <a:rPr lang="cs-CZ" dirty="0"/>
              <a:t> </a:t>
            </a:r>
            <a:r>
              <a:rPr lang="cs-CZ" dirty="0" err="1"/>
              <a:t>personne</a:t>
            </a:r>
            <a:r>
              <a:rPr lang="cs-CZ" dirty="0"/>
              <a:t> qui </a:t>
            </a:r>
            <a:r>
              <a:rPr lang="cs-CZ" dirty="0" err="1"/>
              <a:t>défense</a:t>
            </a:r>
            <a:r>
              <a:rPr lang="cs-CZ" dirty="0"/>
              <a:t> la </a:t>
            </a:r>
            <a:r>
              <a:rPr lang="cs-CZ" dirty="0" err="1"/>
              <a:t>collectivité</a:t>
            </a:r>
            <a:r>
              <a:rPr lang="cs-CZ" dirty="0"/>
              <a:t> (</a:t>
            </a:r>
            <a:r>
              <a:rPr lang="cs-CZ" dirty="0" err="1"/>
              <a:t>p.e</a:t>
            </a:r>
            <a:r>
              <a:rPr lang="cs-CZ" dirty="0"/>
              <a:t>. </a:t>
            </a:r>
            <a:r>
              <a:rPr lang="cs-CZ" dirty="0" err="1"/>
              <a:t>avocat</a:t>
            </a:r>
            <a:r>
              <a:rPr lang="cs-CZ" dirty="0"/>
              <a:t>, </a:t>
            </a:r>
            <a:r>
              <a:rPr lang="cs-CZ" dirty="0" err="1"/>
              <a:t>conseiller</a:t>
            </a:r>
            <a:r>
              <a:rPr lang="cs-CZ" dirty="0"/>
              <a:t>,..).</a:t>
            </a:r>
          </a:p>
          <a:p>
            <a:r>
              <a:rPr lang="cs-CZ" dirty="0"/>
              <a:t>En France, </a:t>
            </a:r>
            <a:r>
              <a:rPr lang="cs-CZ" dirty="0" err="1"/>
              <a:t>le</a:t>
            </a:r>
            <a:r>
              <a:rPr lang="cs-CZ" dirty="0"/>
              <a:t> terme </a:t>
            </a:r>
            <a:r>
              <a:rPr lang="fr-FR" dirty="0"/>
              <a:t>désigne les organisations de défense de l'intérêt des salariés</a:t>
            </a:r>
            <a:r>
              <a:rPr lang="cs-CZ" dirty="0"/>
              <a:t>. </a:t>
            </a:r>
            <a:r>
              <a:rPr lang="cs-CZ" dirty="0" err="1"/>
              <a:t>Sous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sigle OS (</a:t>
            </a:r>
            <a:r>
              <a:rPr lang="cs-CZ" dirty="0" err="1"/>
              <a:t>organisations</a:t>
            </a:r>
            <a:r>
              <a:rPr lang="cs-CZ" dirty="0"/>
              <a:t> </a:t>
            </a:r>
            <a:r>
              <a:rPr lang="cs-CZ" dirty="0" err="1"/>
              <a:t>syndicales</a:t>
            </a:r>
            <a:r>
              <a:rPr lang="cs-CZ" dirty="0"/>
              <a:t>).</a:t>
            </a:r>
          </a:p>
          <a:p>
            <a:r>
              <a:rPr lang="cs-CZ" dirty="0"/>
              <a:t>Ces </a:t>
            </a:r>
            <a:r>
              <a:rPr lang="cs-CZ" dirty="0" err="1"/>
              <a:t>organisations</a:t>
            </a:r>
            <a:r>
              <a:rPr lang="cs-CZ" dirty="0"/>
              <a:t> </a:t>
            </a:r>
            <a:r>
              <a:rPr lang="cs-CZ" dirty="0" err="1"/>
              <a:t>sont</a:t>
            </a:r>
            <a:r>
              <a:rPr lang="cs-CZ" dirty="0"/>
              <a:t> </a:t>
            </a:r>
            <a:r>
              <a:rPr lang="cs-CZ" dirty="0" err="1"/>
              <a:t>protegées</a:t>
            </a:r>
            <a:r>
              <a:rPr lang="cs-CZ" dirty="0"/>
              <a:t> par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droit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travail</a:t>
            </a:r>
            <a:r>
              <a:rPr lang="cs-CZ" dirty="0"/>
              <a:t>. (</a:t>
            </a:r>
            <a:r>
              <a:rPr lang="cs-CZ" dirty="0" err="1"/>
              <a:t>p.e</a:t>
            </a:r>
            <a:r>
              <a:rPr lang="cs-CZ" dirty="0"/>
              <a:t>.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droit</a:t>
            </a:r>
            <a:r>
              <a:rPr lang="cs-CZ" dirty="0"/>
              <a:t> de </a:t>
            </a:r>
            <a:r>
              <a:rPr lang="cs-CZ" dirty="0" err="1"/>
              <a:t>grève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42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Histoire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Ce</a:t>
            </a:r>
            <a:r>
              <a:rPr lang="cs-CZ" dirty="0"/>
              <a:t> terme s</a:t>
            </a:r>
            <a:r>
              <a:rPr lang="fr-FR" dirty="0"/>
              <a:t>'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apparu</a:t>
            </a:r>
            <a:r>
              <a:rPr lang="cs-CZ" dirty="0"/>
              <a:t> </a:t>
            </a:r>
            <a:r>
              <a:rPr lang="cs-CZ" dirty="0" err="1"/>
              <a:t>pour</a:t>
            </a:r>
            <a:r>
              <a:rPr lang="cs-CZ" dirty="0"/>
              <a:t> la </a:t>
            </a:r>
            <a:r>
              <a:rPr lang="cs-CZ" dirty="0" err="1"/>
              <a:t>première</a:t>
            </a:r>
            <a:r>
              <a:rPr lang="cs-CZ" dirty="0"/>
              <a:t> </a:t>
            </a:r>
            <a:r>
              <a:rPr lang="cs-CZ" dirty="0" err="1"/>
              <a:t>fois</a:t>
            </a:r>
            <a:r>
              <a:rPr lang="cs-CZ" dirty="0"/>
              <a:t> en France en 1730.</a:t>
            </a:r>
          </a:p>
          <a:p>
            <a:r>
              <a:rPr lang="cs-CZ" dirty="0"/>
              <a:t>Ces </a:t>
            </a:r>
            <a:r>
              <a:rPr lang="cs-CZ" dirty="0" err="1"/>
              <a:t>associations</a:t>
            </a:r>
            <a:r>
              <a:rPr lang="cs-CZ" dirty="0"/>
              <a:t> </a:t>
            </a:r>
            <a:r>
              <a:rPr lang="cs-CZ" dirty="0" err="1"/>
              <a:t>sont</a:t>
            </a:r>
            <a:r>
              <a:rPr lang="cs-CZ" dirty="0"/>
              <a:t> </a:t>
            </a:r>
            <a:r>
              <a:rPr lang="cs-CZ" dirty="0" err="1"/>
              <a:t>interdites</a:t>
            </a:r>
            <a:r>
              <a:rPr lang="cs-CZ" dirty="0"/>
              <a:t> pendant la </a:t>
            </a:r>
            <a:r>
              <a:rPr lang="cs-CZ" dirty="0" err="1"/>
              <a:t>première</a:t>
            </a:r>
            <a:r>
              <a:rPr lang="cs-CZ" dirty="0"/>
              <a:t> </a:t>
            </a:r>
            <a:r>
              <a:rPr lang="cs-CZ" dirty="0" err="1"/>
              <a:t>revolution</a:t>
            </a:r>
            <a:r>
              <a:rPr lang="cs-CZ" dirty="0"/>
              <a:t> </a:t>
            </a:r>
            <a:r>
              <a:rPr lang="cs-CZ" dirty="0" err="1"/>
              <a:t>industrielle</a:t>
            </a:r>
            <a:r>
              <a:rPr lang="cs-CZ" dirty="0"/>
              <a:t> (1791).</a:t>
            </a:r>
          </a:p>
          <a:p>
            <a:r>
              <a:rPr lang="fr-FR" dirty="0"/>
              <a:t>Les syndicats ne sont cependant légalisés q</a:t>
            </a:r>
            <a:r>
              <a:rPr lang="cs-CZ" dirty="0"/>
              <a:t>u</a:t>
            </a:r>
            <a:r>
              <a:rPr lang="fr-FR" dirty="0"/>
              <a:t>'</a:t>
            </a:r>
            <a:r>
              <a:rPr lang="cs-CZ" dirty="0"/>
              <a:t>en 1884. </a:t>
            </a:r>
            <a:r>
              <a:rPr lang="cs-CZ" dirty="0" err="1"/>
              <a:t>Mais</a:t>
            </a:r>
            <a:r>
              <a:rPr lang="cs-CZ" dirty="0"/>
              <a:t> en </a:t>
            </a:r>
            <a:r>
              <a:rPr lang="cs-CZ" dirty="0" err="1"/>
              <a:t>effet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syndicalisme</a:t>
            </a:r>
            <a:r>
              <a:rPr lang="cs-CZ" dirty="0"/>
              <a:t> </a:t>
            </a:r>
            <a:r>
              <a:rPr lang="cs-CZ" dirty="0" err="1"/>
              <a:t>fut</a:t>
            </a:r>
            <a:r>
              <a:rPr lang="cs-CZ" dirty="0"/>
              <a:t> </a:t>
            </a:r>
            <a:r>
              <a:rPr lang="cs-CZ" dirty="0" err="1"/>
              <a:t>interdit</a:t>
            </a:r>
            <a:r>
              <a:rPr lang="cs-CZ" dirty="0"/>
              <a:t> </a:t>
            </a:r>
            <a:r>
              <a:rPr lang="cs-CZ" dirty="0" err="1"/>
              <a:t>jusqu</a:t>
            </a:r>
            <a:r>
              <a:rPr lang="fr-FR" dirty="0"/>
              <a:t>'à</a:t>
            </a:r>
            <a:r>
              <a:rPr lang="cs-CZ" dirty="0"/>
              <a:t> la </a:t>
            </a:r>
            <a:r>
              <a:rPr lang="cs-CZ" dirty="0" err="1"/>
              <a:t>Libération</a:t>
            </a:r>
            <a:r>
              <a:rPr lang="cs-CZ" dirty="0"/>
              <a:t> (1945). </a:t>
            </a:r>
            <a:r>
              <a:rPr lang="fr-FR" dirty="0"/>
              <a:t>Entre-temps, il existe des syndicats de concile ou de paroisse, à la fin du dix-neuvième siècle</a:t>
            </a:r>
            <a:r>
              <a:rPr lang="cs-CZ" dirty="0"/>
              <a:t>.</a:t>
            </a:r>
          </a:p>
          <a:p>
            <a:r>
              <a:rPr lang="fr-FR" dirty="0"/>
              <a:t>De nos jours, la création de syndicats de salariés en France est codifiée par le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 </a:t>
            </a:r>
            <a:r>
              <a:rPr lang="cs-CZ" dirty="0" err="1"/>
              <a:t>travail</a:t>
            </a:r>
            <a:r>
              <a:rPr lang="cs-CZ" dirty="0"/>
              <a:t>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49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Différents</a:t>
            </a:r>
            <a:r>
              <a:rPr lang="cs-CZ" dirty="0"/>
              <a:t> </a:t>
            </a:r>
            <a:r>
              <a:rPr lang="cs-CZ" dirty="0" err="1"/>
              <a:t>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Les OS </a:t>
            </a:r>
            <a:r>
              <a:rPr lang="cs-CZ" dirty="0" err="1"/>
              <a:t>privilègent</a:t>
            </a:r>
            <a:r>
              <a:rPr lang="cs-CZ" dirty="0"/>
              <a:t> </a:t>
            </a:r>
            <a:r>
              <a:rPr lang="fr-FR" dirty="0"/>
              <a:t>des systèmes de rémunération fondés sur des critères objectifs, attachés aux emplois plutôt qu'aux individus, et agi</a:t>
            </a:r>
            <a:r>
              <a:rPr lang="cs-CZ" dirty="0" err="1"/>
              <a:t>ssent</a:t>
            </a:r>
            <a:r>
              <a:rPr lang="fr-FR" dirty="0"/>
              <a:t> contre les discriminations</a:t>
            </a:r>
            <a:r>
              <a:rPr lang="cs-CZ" dirty="0"/>
              <a:t>.</a:t>
            </a:r>
          </a:p>
          <a:p>
            <a:pPr fontAlgn="base"/>
            <a:r>
              <a:rPr lang="fr-FR" dirty="0"/>
              <a:t>La confédération française démocratique du travail (CFDT)</a:t>
            </a:r>
          </a:p>
          <a:p>
            <a:pPr fontAlgn="base"/>
            <a:r>
              <a:rPr lang="fr-FR" dirty="0"/>
              <a:t>La confédération générale du travail (CGT)</a:t>
            </a:r>
          </a:p>
          <a:p>
            <a:pPr fontAlgn="base"/>
            <a:r>
              <a:rPr lang="fr-FR" dirty="0"/>
              <a:t>Force Ouvrière (FO)</a:t>
            </a:r>
          </a:p>
          <a:p>
            <a:pPr fontAlgn="base"/>
            <a:r>
              <a:rPr lang="fr-FR" dirty="0"/>
              <a:t>La confédération générale des travailleurs chrétiens (CFTC)</a:t>
            </a:r>
          </a:p>
          <a:p>
            <a:pPr fontAlgn="base"/>
            <a:r>
              <a:rPr lang="fr-FR" dirty="0"/>
              <a:t>Union syndicale Solidaires (Sud)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58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Différents</a:t>
            </a:r>
            <a:r>
              <a:rPr lang="cs-CZ" dirty="0"/>
              <a:t> </a:t>
            </a:r>
            <a:r>
              <a:rPr lang="cs-CZ" dirty="0" err="1"/>
              <a:t>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Ces syndicats sont présents dans tous les secteurs d'activité. Mais il existe également des syndicats qui représentent des catégories particulières.</a:t>
            </a:r>
            <a:endParaRPr lang="cs-CZ" dirty="0"/>
          </a:p>
          <a:p>
            <a:r>
              <a:rPr lang="cs-CZ" dirty="0"/>
              <a:t>P.E. </a:t>
            </a:r>
            <a:r>
              <a:rPr lang="fr-FR" dirty="0"/>
              <a:t>l'union nationale des étudiants de France (Unef), la confédération des syndicats médicaux français(CSFM) ou encore le syndicat national des journalistes (SNJ)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96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Aujourd'hui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Depuis</a:t>
            </a:r>
            <a:r>
              <a:rPr lang="cs-CZ" dirty="0"/>
              <a:t> 2007 </a:t>
            </a:r>
            <a:r>
              <a:rPr lang="cs-CZ" dirty="0" err="1"/>
              <a:t>toutes</a:t>
            </a:r>
            <a:r>
              <a:rPr lang="cs-CZ" dirty="0"/>
              <a:t> les </a:t>
            </a:r>
            <a:r>
              <a:rPr lang="cs-CZ" dirty="0" err="1"/>
              <a:t>modifications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travail</a:t>
            </a:r>
            <a:r>
              <a:rPr lang="cs-CZ" dirty="0"/>
              <a:t> </a:t>
            </a:r>
            <a:r>
              <a:rPr lang="cs-CZ" dirty="0" err="1"/>
              <a:t>doivent</a:t>
            </a:r>
            <a:r>
              <a:rPr lang="cs-CZ" dirty="0"/>
              <a:t> </a:t>
            </a:r>
            <a:r>
              <a:rPr lang="cs-CZ" dirty="0" err="1"/>
              <a:t>être</a:t>
            </a:r>
            <a:r>
              <a:rPr lang="cs-CZ" dirty="0"/>
              <a:t> </a:t>
            </a:r>
            <a:r>
              <a:rPr lang="cs-CZ" dirty="0" err="1"/>
              <a:t>consultées</a:t>
            </a:r>
            <a:r>
              <a:rPr lang="cs-CZ" dirty="0"/>
              <a:t> par les </a:t>
            </a:r>
            <a:r>
              <a:rPr lang="cs-CZ" dirty="0" err="1"/>
              <a:t>Syndicats</a:t>
            </a:r>
            <a:r>
              <a:rPr lang="cs-CZ" dirty="0"/>
              <a:t>. </a:t>
            </a:r>
            <a:r>
              <a:rPr lang="fr-FR" dirty="0"/>
              <a:t>Ainsi, les syndicats prennent part à la réforme du code du travail que le gouvernement d'Edouard Philippe </a:t>
            </a:r>
            <a:r>
              <a:rPr lang="cs-CZ" dirty="0"/>
              <a:t>qui a fait</a:t>
            </a:r>
            <a:r>
              <a:rPr lang="fr-FR" dirty="0"/>
              <a:t> passer par ordonnances durant l'été 2017.</a:t>
            </a:r>
            <a:endParaRPr lang="cs-CZ" dirty="0"/>
          </a:p>
          <a:p>
            <a:r>
              <a:rPr lang="cs-CZ" dirty="0" err="1"/>
              <a:t>Aujourd'hui</a:t>
            </a:r>
            <a:r>
              <a:rPr lang="cs-CZ" dirty="0"/>
              <a:t> les </a:t>
            </a:r>
            <a:r>
              <a:rPr lang="cs-CZ" dirty="0" err="1"/>
              <a:t>questions</a:t>
            </a:r>
            <a:r>
              <a:rPr lang="cs-CZ" dirty="0"/>
              <a:t> les plus </a:t>
            </a:r>
            <a:r>
              <a:rPr lang="cs-CZ" dirty="0" err="1"/>
              <a:t>pénibles</a:t>
            </a:r>
            <a:r>
              <a:rPr lang="cs-CZ" dirty="0"/>
              <a:t> </a:t>
            </a:r>
            <a:r>
              <a:rPr lang="cs-CZ" dirty="0" err="1"/>
              <a:t>sont</a:t>
            </a:r>
            <a:r>
              <a:rPr lang="cs-CZ" dirty="0"/>
              <a:t> </a:t>
            </a:r>
            <a:r>
              <a:rPr lang="cs-CZ" dirty="0" err="1"/>
              <a:t>l'assurance</a:t>
            </a:r>
            <a:r>
              <a:rPr lang="cs-CZ" dirty="0"/>
              <a:t> et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chômage</a:t>
            </a:r>
            <a:r>
              <a:rPr lang="cs-CZ" dirty="0"/>
              <a:t>. </a:t>
            </a:r>
          </a:p>
          <a:p>
            <a:r>
              <a:rPr lang="cs-CZ" dirty="0"/>
              <a:t>L</a:t>
            </a:r>
            <a:r>
              <a:rPr lang="fr-FR" dirty="0"/>
              <a:t>’élection d’Emmanuel Macron a ouvert une période difficile pour tous les syndicats et que les espaces laissés à un « syndicalisme de lutte » comme à un syndicalisme à prétention « réformiste » semblent se restreindre de façon parallèle.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24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29" y="1125827"/>
            <a:ext cx="6906489" cy="4591246"/>
          </a:xfrm>
        </p:spPr>
      </p:pic>
    </p:spTree>
    <p:extLst>
      <p:ext uri="{BB962C8B-B14F-4D97-AF65-F5344CB8AC3E}">
        <p14:creationId xmlns:p14="http://schemas.microsoft.com/office/powerpoint/2010/main" val="968142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441</Words>
  <Application>Microsoft Office PowerPoint</Application>
  <PresentationFormat>Širokoúhlá obrazovka</PresentationFormat>
  <Paragraphs>27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Organika</vt:lpstr>
      <vt:lpstr>Les Syndicats en France</vt:lpstr>
      <vt:lpstr>En général</vt:lpstr>
      <vt:lpstr>En général</vt:lpstr>
      <vt:lpstr>Histoire </vt:lpstr>
      <vt:lpstr>Différents types</vt:lpstr>
      <vt:lpstr>Différents types</vt:lpstr>
      <vt:lpstr>Aujourd'hui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Syndicats en France</dc:title>
  <dc:creator>Valerie Coufalová</dc:creator>
  <cp:lastModifiedBy>Alena Venušová</cp:lastModifiedBy>
  <cp:revision>9</cp:revision>
  <dcterms:created xsi:type="dcterms:W3CDTF">2018-11-22T07:58:23Z</dcterms:created>
  <dcterms:modified xsi:type="dcterms:W3CDTF">2018-11-28T18:32:58Z</dcterms:modified>
</cp:coreProperties>
</file>