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5" r:id="rId9"/>
    <p:sldId id="264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832CE-0BA0-4D87-8E47-873EC4C7AE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Vesmírný závod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9AA211-9A26-4C78-80D9-5C0E7B0E1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Aneta veselá</a:t>
            </a:r>
          </a:p>
        </p:txBody>
      </p:sp>
    </p:spTree>
    <p:extLst>
      <p:ext uri="{BB962C8B-B14F-4D97-AF65-F5344CB8AC3E}">
        <p14:creationId xmlns:p14="http://schemas.microsoft.com/office/powerpoint/2010/main" val="4196511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496E5-FA97-4AB1-9C1E-527D121E2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8DD98D7-724C-4B70-AF8D-C5618A0ED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B72B70A-6ED9-48C6-9D3F-934847F93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413" y="2514600"/>
            <a:ext cx="8969997" cy="2547937"/>
          </a:xfrm>
        </p:spPr>
        <p:txBody>
          <a:bodyPr>
            <a:normAutofit/>
          </a:bodyPr>
          <a:lstStyle/>
          <a:p>
            <a:r>
              <a:rPr lang="en-US" dirty="0"/>
              <a:t>Dickson, Paul. Sputnik: The Shock of the Century. New York: Walker &amp; Co</a:t>
            </a:r>
            <a:r>
              <a:rPr lang="cs-CZ" dirty="0"/>
              <a:t>,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en-US" dirty="0"/>
              <a:t>(2007). </a:t>
            </a:r>
            <a:endParaRPr lang="cs-CZ" dirty="0"/>
          </a:p>
          <a:p>
            <a:r>
              <a:rPr lang="cs-CZ" dirty="0" err="1"/>
              <a:t>Pacner</a:t>
            </a:r>
            <a:r>
              <a:rPr lang="cs-CZ" dirty="0"/>
              <a:t>, Karel. Kolumbové vesmíru – 1. díl. Praha: Paseka, (2006). </a:t>
            </a:r>
          </a:p>
          <a:p>
            <a:r>
              <a:rPr lang="cs-CZ" dirty="0">
                <a:effectLst/>
              </a:rPr>
              <a:t>Robert A. Divine, Robert Alexander, </a:t>
            </a:r>
            <a:r>
              <a:rPr lang="cs-CZ" dirty="0" err="1">
                <a:effectLst/>
              </a:rPr>
              <a:t>The</a:t>
            </a:r>
            <a:r>
              <a:rPr lang="cs-CZ" dirty="0">
                <a:effectLst/>
              </a:rPr>
              <a:t> Sputnik </a:t>
            </a:r>
            <a:r>
              <a:rPr lang="cs-CZ" dirty="0" err="1">
                <a:effectLst/>
              </a:rPr>
              <a:t>Challenge,USA</a:t>
            </a:r>
            <a:r>
              <a:rPr lang="cs-CZ" dirty="0">
                <a:effectLst/>
              </a:rPr>
              <a:t>: Oxford University </a:t>
            </a:r>
            <a:r>
              <a:rPr lang="cs-CZ" dirty="0" err="1">
                <a:effectLst/>
              </a:rPr>
              <a:t>Press</a:t>
            </a:r>
            <a:r>
              <a:rPr lang="cs-CZ" dirty="0">
                <a:effectLst/>
              </a:rPr>
              <a:t> (1993). </a:t>
            </a:r>
          </a:p>
          <a:p>
            <a:r>
              <a:rPr lang="cs-CZ" dirty="0"/>
              <a:t>http://technet.idnes.cz  </a:t>
            </a:r>
            <a:endParaRPr lang="cs-CZ" b="1" dirty="0">
              <a:effectLst/>
            </a:endParaRP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0EE7601-0DCC-4DFF-81E1-123745B6C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9CE94F2-D46E-4E89-993B-834CC16EF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31864" y="42863"/>
            <a:ext cx="4876801" cy="25479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2618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DDBCAD-B991-49E8-ABF1-5CDCF832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geofyzikální rok 1957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AC0581A-26C3-45C5-A9D8-E5C82A97E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BA81A45-085B-4CFB-B82D-BB76FAF313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80BA4D3-BAEE-4840-ABE0-66193E3D0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BE774D5-AAFC-4273-8AC4-0F738A80020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86872EB-6226-4706-BCA0-3B5671E67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317" y="2320862"/>
            <a:ext cx="2956063" cy="34935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02A5E93-85B4-4320-9B16-26C572370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115" y="2701823"/>
            <a:ext cx="4787605" cy="26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67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763482-92EC-4209-A824-03EC62F56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Sputnik 1 – 4. října 1957 (83,6</a:t>
            </a:r>
            <a:r>
              <a:rPr lang="cs-CZ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kg</a:t>
            </a:r>
            <a:r>
              <a:rPr lang="cs-CZ" dirty="0"/>
              <a:t>)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55D4E5F-FFED-432E-9879-40D91D89D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F619EDB-3876-4A0A-B028-584269CC5B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D7F3534-1360-4C64-96AD-459824987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4DAABFA-E9E5-4476-938D-B44A0D3FF2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43640" y="2707452"/>
            <a:ext cx="4368151" cy="32718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BB491FD-D7A7-4B35-BBC2-F2C4FF54D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700" y="2346289"/>
            <a:ext cx="2688121" cy="39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07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1653EF-178D-48AE-B808-63B4354C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RAKETA JUNO i - </a:t>
            </a:r>
            <a:r>
              <a:rPr lang="cs-CZ" cap="none" dirty="0"/>
              <a:t>s prvním americkým satelitem Explorer 1 – 1.února 1958 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61F86BB-CC88-4B0E-BF81-77864AA46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68CCC43-673F-405C-A754-1BD4114BFC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6146" y="2230708"/>
            <a:ext cx="3058804" cy="3772527"/>
          </a:xfrm>
          <a:prstGeom prst="rect">
            <a:avLst/>
          </a:prstGeo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E5A262F-D7F1-4120-AA77-4FFD5BE30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B87D57C-FC80-4E9D-81FF-584D50ED302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0A0919A-8FBB-47D0-A225-82F6BDB1C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732" y="2470755"/>
            <a:ext cx="4389908" cy="32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47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3D522-D35F-46CB-BBEC-088662EF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</a:rPr>
              <a:t>Lajka 3. listopadu 1957 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976FC52-C443-47E3-BD17-DED0A1019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C4AF7CB-8AAB-4701-BEF7-18F274B79F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74FBBCA-1C5A-41F2-BCFB-9C2952F98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7A00DDAE-AB34-4B83-802D-5DC490BF034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601291" y="2514600"/>
            <a:ext cx="5457803" cy="28790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024284-9570-4111-9D0C-2E0EEED18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92" y="2041187"/>
            <a:ext cx="2857500" cy="42072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4B16496-C014-4452-8B11-BF7E70788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72" y="2062163"/>
            <a:ext cx="2887060" cy="41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6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975F1D-8425-429E-AE62-4312CBBA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Jurij Alexejevič Gagarin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88EDE4C-0E27-4BB0-BDA3-50141E29E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5D65A00F-EE1C-4AA2-91FB-E1E3A6FCC2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1547" y="3284201"/>
            <a:ext cx="4160424" cy="2329837"/>
          </a:xfrm>
          <a:prstGeom prst="rect">
            <a:avLst/>
          </a:prstGeo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5BF6950-F61B-45DC-84E9-9C0D642D5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EBA995C-7E4D-4B48-8EE0-E07B13E0A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66332" y="1969293"/>
            <a:ext cx="4876801" cy="2547937"/>
          </a:xfrm>
        </p:spPr>
        <p:txBody>
          <a:bodyPr/>
          <a:lstStyle/>
          <a:p>
            <a:r>
              <a:rPr lang="it-IT" dirty="0"/>
              <a:t> 12. dubna 1961 v lodi Vostok 1 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018FAC4-1726-435F-9FCD-67538AADE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184" y="2667000"/>
            <a:ext cx="2392777" cy="348040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8BF2395-07B3-43D3-B45A-5672F92B3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174" y="2926372"/>
            <a:ext cx="4548097" cy="31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5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92F279-7920-43CC-A939-1BF5437D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Valentina </a:t>
            </a:r>
            <a:r>
              <a:rPr lang="cs-CZ" dirty="0" err="1"/>
              <a:t>Vladimirovna</a:t>
            </a:r>
            <a:r>
              <a:rPr lang="cs-CZ" dirty="0"/>
              <a:t> Těreškovová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399600C-4C6A-4042-AFD9-D1BE95008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1681" y="1938338"/>
            <a:ext cx="4588931" cy="576262"/>
          </a:xfrm>
        </p:spPr>
        <p:txBody>
          <a:bodyPr/>
          <a:lstStyle/>
          <a:p>
            <a:r>
              <a:rPr lang="cs-CZ" dirty="0"/>
              <a:t>16. června 1963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2E9235E-76A0-4C48-B4E4-D3E2E2C22C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5EB8018-2559-4B72-93C9-8CF20CD5D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8CA57B1-A0CA-4BEA-B1F1-01B3909F064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267009" y="3064578"/>
            <a:ext cx="2633111" cy="26570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C009D16-63BB-4537-AC20-74E3E14B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04" y="3724910"/>
            <a:ext cx="3252322" cy="17156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33CA944-235A-4374-936A-065D55A20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061" y="3367480"/>
            <a:ext cx="2787410" cy="22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7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2E28FA-3FAD-4F23-B8F2-A79A3B576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-68335"/>
            <a:ext cx="9905998" cy="1905000"/>
          </a:xfrm>
        </p:spPr>
        <p:txBody>
          <a:bodyPr/>
          <a:lstStyle/>
          <a:p>
            <a:r>
              <a:rPr lang="cs-CZ" dirty="0"/>
              <a:t>Neil </a:t>
            </a:r>
            <a:r>
              <a:rPr lang="cs-CZ" dirty="0" err="1"/>
              <a:t>Alden</a:t>
            </a:r>
            <a:r>
              <a:rPr lang="cs-CZ" dirty="0"/>
              <a:t> Armstrong – 20. červenec 1969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57A4BFF-015F-41C4-88DD-04418ED99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7002D16-CEA2-424C-9822-8356AE87CF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6117" y="1534961"/>
            <a:ext cx="2899034" cy="3684996"/>
          </a:xfrm>
          <a:prstGeom prst="rect">
            <a:avLst/>
          </a:prstGeo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599D590-BA89-42B9-9CBC-A889B4971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409619A-F6C8-447D-907C-AA919AE1D72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22FED9-654A-413F-86EC-B42E53ACA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430" y="1561912"/>
            <a:ext cx="2128210" cy="21548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C9DF0D8-01FC-4FF2-8DCE-9070BBB04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154" y="1534961"/>
            <a:ext cx="4395044" cy="32995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987AE0E-6797-4DE4-8701-4484046D6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140" y="3986400"/>
            <a:ext cx="20955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8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1FFB1-F58D-4B68-A238-2A142E3C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Sojuz – </a:t>
            </a:r>
            <a:r>
              <a:rPr lang="cs-CZ" dirty="0" err="1"/>
              <a:t>apollo</a:t>
            </a:r>
            <a:r>
              <a:rPr lang="cs-CZ" dirty="0"/>
              <a:t> 1975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17DCC53-05C1-4739-8648-C8920AB1E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B878FE2C-C66E-4D1C-BB20-7568EFCB99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38333" y="2155967"/>
            <a:ext cx="2402133" cy="2402133"/>
          </a:xfrm>
          <a:prstGeom prst="rect">
            <a:avLst/>
          </a:prstGeo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897D6F1-C3C4-43EF-A70F-182F943D86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89B5A7E-E407-4031-9427-255AC80690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00BCD37-6437-4994-8E58-0A3C8E908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58" y="2114160"/>
            <a:ext cx="2768254" cy="24439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734640E-C9AC-47CE-90AB-D2199C946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58" y="4702033"/>
            <a:ext cx="3834114" cy="1905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55878E-BF7A-4735-9714-0EA6DA6CF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909" y="1942969"/>
            <a:ext cx="3630892" cy="297206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82AB8C7-121F-4737-91B1-399F46F62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320" y="5012726"/>
            <a:ext cx="30956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865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íť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TM03457485[[fn=Síť]]</Template>
  <TotalTime>921</TotalTime>
  <Words>138</Words>
  <Application>Microsoft Office PowerPoint</Application>
  <PresentationFormat>Širokoúhlá obrazovka</PresentationFormat>
  <Paragraphs>17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Síť</vt:lpstr>
      <vt:lpstr>Vesmírný závod </vt:lpstr>
      <vt:lpstr>Mezinárodní geofyzikální rok 1957 </vt:lpstr>
      <vt:lpstr>Sputnik 1 – 4. října 1957 (83,6kg)</vt:lpstr>
      <vt:lpstr>RAKETA JUNO i - s prvním americkým satelitem Explorer 1 – 1.února 1958 </vt:lpstr>
      <vt:lpstr>Lajka 3. listopadu 1957 </vt:lpstr>
      <vt:lpstr>Jurij Alexejevič Gagarin</vt:lpstr>
      <vt:lpstr>Valentina Vladimirovna Těreškovová</vt:lpstr>
      <vt:lpstr>Neil Alden Armstrong – 20. červenec 1969 </vt:lpstr>
      <vt:lpstr>Sojuz – apollo 1975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Aneta V</dc:creator>
  <cp:lastModifiedBy>Aneta V</cp:lastModifiedBy>
  <cp:revision>11</cp:revision>
  <dcterms:created xsi:type="dcterms:W3CDTF">2018-11-11T19:27:03Z</dcterms:created>
  <dcterms:modified xsi:type="dcterms:W3CDTF">2018-11-12T10:55:41Z</dcterms:modified>
</cp:coreProperties>
</file>