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301" r:id="rId4"/>
    <p:sldId id="302" r:id="rId5"/>
    <p:sldId id="299" r:id="rId6"/>
  </p:sldIdLst>
  <p:sldSz cx="20104100" cy="1130935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61" d="100"/>
          <a:sy n="61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ject 35">
            <a:extLst>
              <a:ext uri="{FF2B5EF4-FFF2-40B4-BE49-F238E27FC236}">
                <a16:creationId xmlns:a16="http://schemas.microsoft.com/office/drawing/2014/main" id="{0414D99A-EF63-4E13-8223-10F772D93ABC}"/>
              </a:ext>
            </a:extLst>
          </p:cNvPr>
          <p:cNvSpPr/>
          <p:nvPr userDrawn="1"/>
        </p:nvSpPr>
        <p:spPr>
          <a:xfrm>
            <a:off x="0" y="0"/>
            <a:ext cx="20104100" cy="167640"/>
          </a:xfrm>
          <a:custGeom>
            <a:avLst/>
            <a:gdLst/>
            <a:ahLst/>
            <a:cxnLst/>
            <a:rect l="l" t="t" r="r" b="b"/>
            <a:pathLst>
              <a:path w="20104100" h="167640">
                <a:moveTo>
                  <a:pt x="0" y="167534"/>
                </a:moveTo>
                <a:lnTo>
                  <a:pt x="20104099" y="167534"/>
                </a:lnTo>
                <a:lnTo>
                  <a:pt x="20104099" y="0"/>
                </a:lnTo>
                <a:lnTo>
                  <a:pt x="0" y="0"/>
                </a:lnTo>
                <a:lnTo>
                  <a:pt x="0" y="167534"/>
                </a:lnTo>
                <a:close/>
              </a:path>
            </a:pathLst>
          </a:custGeom>
          <a:solidFill>
            <a:srgbClr val="D32D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57B8B494-74F2-4D67-AE81-F452476F4B0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96260" y="167640"/>
            <a:ext cx="9407839" cy="11141710"/>
          </a:xfrm>
          <a:prstGeom prst="rect">
            <a:avLst/>
          </a:prstGeom>
        </p:spPr>
      </p:pic>
      <p:pic>
        <p:nvPicPr>
          <p:cNvPr id="34" name="Obrázek 33">
            <a:extLst>
              <a:ext uri="{FF2B5EF4-FFF2-40B4-BE49-F238E27FC236}">
                <a16:creationId xmlns:a16="http://schemas.microsoft.com/office/drawing/2014/main" id="{9180AFE3-1014-4C70-9454-8A4AFB3A52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789" y="6706813"/>
            <a:ext cx="7155786" cy="275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36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2157" y="602119"/>
            <a:ext cx="17339786" cy="2185952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5493" y="1950970"/>
            <a:ext cx="9977375" cy="71756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15.3.2018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60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386996" y="602118"/>
            <a:ext cx="4334947" cy="9584151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2157" y="602118"/>
            <a:ext cx="12753538" cy="958415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15.3.2018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963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1506" y="304259"/>
            <a:ext cx="17339786" cy="1028596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93" y="1950970"/>
            <a:ext cx="9977375" cy="71756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964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86" y="2819485"/>
            <a:ext cx="17339786" cy="4704375"/>
          </a:xfrm>
          <a:prstGeom prst="rect">
            <a:avLst/>
          </a:prstGeom>
        </p:spPr>
        <p:txBody>
          <a:bodyPr anchor="b"/>
          <a:lstStyle>
            <a:lvl1pPr>
              <a:defRPr sz="9894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86" y="7568366"/>
            <a:ext cx="17339786" cy="24739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58">
                <a:solidFill>
                  <a:schemeClr val="tx1">
                    <a:tint val="75000"/>
                  </a:schemeClr>
                </a:solidFill>
              </a:defRPr>
            </a:lvl1pPr>
            <a:lvl2pPr marL="753923" indent="0">
              <a:buNone/>
              <a:defRPr sz="3298">
                <a:solidFill>
                  <a:schemeClr val="tx1">
                    <a:tint val="75000"/>
                  </a:schemeClr>
                </a:solidFill>
              </a:defRPr>
            </a:lvl2pPr>
            <a:lvl3pPr marL="1507846" indent="0">
              <a:buNone/>
              <a:defRPr sz="2968">
                <a:solidFill>
                  <a:schemeClr val="tx1">
                    <a:tint val="75000"/>
                  </a:schemeClr>
                </a:solidFill>
              </a:defRPr>
            </a:lvl3pPr>
            <a:lvl4pPr marL="2261768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4pPr>
            <a:lvl5pPr marL="3015691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5pPr>
            <a:lvl6pPr marL="3769614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6pPr>
            <a:lvl7pPr marL="4523537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7pPr>
            <a:lvl8pPr marL="5277460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8pPr>
            <a:lvl9pPr marL="6031382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15.3.2018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127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2157" y="602119"/>
            <a:ext cx="17339786" cy="2185952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2157" y="3010591"/>
            <a:ext cx="8544243" cy="71756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77700" y="3010591"/>
            <a:ext cx="8544243" cy="71756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15.3.2018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797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776" y="602119"/>
            <a:ext cx="17339786" cy="2185952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4776" y="2772362"/>
            <a:ext cx="8504976" cy="135869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958" b="1"/>
            </a:lvl1pPr>
            <a:lvl2pPr marL="753923" indent="0">
              <a:buNone/>
              <a:defRPr sz="3298" b="1"/>
            </a:lvl2pPr>
            <a:lvl3pPr marL="1507846" indent="0">
              <a:buNone/>
              <a:defRPr sz="2968" b="1"/>
            </a:lvl3pPr>
            <a:lvl4pPr marL="2261768" indent="0">
              <a:buNone/>
              <a:defRPr sz="2638" b="1"/>
            </a:lvl4pPr>
            <a:lvl5pPr marL="3015691" indent="0">
              <a:buNone/>
              <a:defRPr sz="2638" b="1"/>
            </a:lvl5pPr>
            <a:lvl6pPr marL="3769614" indent="0">
              <a:buNone/>
              <a:defRPr sz="2638" b="1"/>
            </a:lvl6pPr>
            <a:lvl7pPr marL="4523537" indent="0">
              <a:buNone/>
              <a:defRPr sz="2638" b="1"/>
            </a:lvl7pPr>
            <a:lvl8pPr marL="5277460" indent="0">
              <a:buNone/>
              <a:defRPr sz="2638" b="1"/>
            </a:lvl8pPr>
            <a:lvl9pPr marL="6031382" indent="0">
              <a:buNone/>
              <a:defRPr sz="2638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4776" y="4131054"/>
            <a:ext cx="8504976" cy="60761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177701" y="2772362"/>
            <a:ext cx="8546861" cy="135869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958" b="1"/>
            </a:lvl1pPr>
            <a:lvl2pPr marL="753923" indent="0">
              <a:buNone/>
              <a:defRPr sz="3298" b="1"/>
            </a:lvl2pPr>
            <a:lvl3pPr marL="1507846" indent="0">
              <a:buNone/>
              <a:defRPr sz="2968" b="1"/>
            </a:lvl3pPr>
            <a:lvl4pPr marL="2261768" indent="0">
              <a:buNone/>
              <a:defRPr sz="2638" b="1"/>
            </a:lvl4pPr>
            <a:lvl5pPr marL="3015691" indent="0">
              <a:buNone/>
              <a:defRPr sz="2638" b="1"/>
            </a:lvl5pPr>
            <a:lvl6pPr marL="3769614" indent="0">
              <a:buNone/>
              <a:defRPr sz="2638" b="1"/>
            </a:lvl6pPr>
            <a:lvl7pPr marL="4523537" indent="0">
              <a:buNone/>
              <a:defRPr sz="2638" b="1"/>
            </a:lvl7pPr>
            <a:lvl8pPr marL="5277460" indent="0">
              <a:buNone/>
              <a:defRPr sz="2638" b="1"/>
            </a:lvl8pPr>
            <a:lvl9pPr marL="6031382" indent="0">
              <a:buNone/>
              <a:defRPr sz="2638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177701" y="4131054"/>
            <a:ext cx="8546861" cy="60761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15.3.2018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102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2157" y="602119"/>
            <a:ext cx="17339786" cy="2185952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15.3.2018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324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15.3.2018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28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776" y="753957"/>
            <a:ext cx="6484095" cy="2638848"/>
          </a:xfrm>
          <a:prstGeom prst="rect">
            <a:avLst/>
          </a:prstGeom>
        </p:spPr>
        <p:txBody>
          <a:bodyPr anchor="b"/>
          <a:lstStyle>
            <a:lvl1pPr>
              <a:defRPr sz="5277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6861" y="1628338"/>
            <a:ext cx="10177701" cy="8036969"/>
          </a:xfrm>
          <a:prstGeom prst="rect">
            <a:avLst/>
          </a:prstGeom>
        </p:spPr>
        <p:txBody>
          <a:bodyPr/>
          <a:lstStyle>
            <a:lvl1pPr>
              <a:defRPr sz="5277"/>
            </a:lvl1pPr>
            <a:lvl2pPr>
              <a:defRPr sz="4617"/>
            </a:lvl2pPr>
            <a:lvl3pPr>
              <a:defRPr sz="3958"/>
            </a:lvl3pPr>
            <a:lvl4pPr>
              <a:defRPr sz="3298"/>
            </a:lvl4pPr>
            <a:lvl5pPr>
              <a:defRPr sz="3298"/>
            </a:lvl5pPr>
            <a:lvl6pPr>
              <a:defRPr sz="3298"/>
            </a:lvl6pPr>
            <a:lvl7pPr>
              <a:defRPr sz="3298"/>
            </a:lvl7pPr>
            <a:lvl8pPr>
              <a:defRPr sz="3298"/>
            </a:lvl8pPr>
            <a:lvl9pPr>
              <a:defRPr sz="3298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4776" y="3392805"/>
            <a:ext cx="6484095" cy="62855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38"/>
            </a:lvl1pPr>
            <a:lvl2pPr marL="753923" indent="0">
              <a:buNone/>
              <a:defRPr sz="2309"/>
            </a:lvl2pPr>
            <a:lvl3pPr marL="1507846" indent="0">
              <a:buNone/>
              <a:defRPr sz="1979"/>
            </a:lvl3pPr>
            <a:lvl4pPr marL="2261768" indent="0">
              <a:buNone/>
              <a:defRPr sz="1649"/>
            </a:lvl4pPr>
            <a:lvl5pPr marL="3015691" indent="0">
              <a:buNone/>
              <a:defRPr sz="1649"/>
            </a:lvl5pPr>
            <a:lvl6pPr marL="3769614" indent="0">
              <a:buNone/>
              <a:defRPr sz="1649"/>
            </a:lvl6pPr>
            <a:lvl7pPr marL="4523537" indent="0">
              <a:buNone/>
              <a:defRPr sz="1649"/>
            </a:lvl7pPr>
            <a:lvl8pPr marL="5277460" indent="0">
              <a:buNone/>
              <a:defRPr sz="1649"/>
            </a:lvl8pPr>
            <a:lvl9pPr marL="6031382" indent="0">
              <a:buNone/>
              <a:defRPr sz="1649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15.3.2018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340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776" y="753957"/>
            <a:ext cx="6484095" cy="2638848"/>
          </a:xfrm>
          <a:prstGeom prst="rect">
            <a:avLst/>
          </a:prstGeom>
        </p:spPr>
        <p:txBody>
          <a:bodyPr anchor="b"/>
          <a:lstStyle>
            <a:lvl1pPr>
              <a:defRPr sz="5277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46861" y="1628338"/>
            <a:ext cx="10177701" cy="803696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5277"/>
            </a:lvl1pPr>
            <a:lvl2pPr marL="753923" indent="0">
              <a:buNone/>
              <a:defRPr sz="4617"/>
            </a:lvl2pPr>
            <a:lvl3pPr marL="1507846" indent="0">
              <a:buNone/>
              <a:defRPr sz="3958"/>
            </a:lvl3pPr>
            <a:lvl4pPr marL="2261768" indent="0">
              <a:buNone/>
              <a:defRPr sz="3298"/>
            </a:lvl4pPr>
            <a:lvl5pPr marL="3015691" indent="0">
              <a:buNone/>
              <a:defRPr sz="3298"/>
            </a:lvl5pPr>
            <a:lvl6pPr marL="3769614" indent="0">
              <a:buNone/>
              <a:defRPr sz="3298"/>
            </a:lvl6pPr>
            <a:lvl7pPr marL="4523537" indent="0">
              <a:buNone/>
              <a:defRPr sz="3298"/>
            </a:lvl7pPr>
            <a:lvl8pPr marL="5277460" indent="0">
              <a:buNone/>
              <a:defRPr sz="3298"/>
            </a:lvl8pPr>
            <a:lvl9pPr marL="6031382" indent="0">
              <a:buNone/>
              <a:defRPr sz="3298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4776" y="3392805"/>
            <a:ext cx="6484095" cy="62855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38"/>
            </a:lvl1pPr>
            <a:lvl2pPr marL="753923" indent="0">
              <a:buNone/>
              <a:defRPr sz="2309"/>
            </a:lvl2pPr>
            <a:lvl3pPr marL="1507846" indent="0">
              <a:buNone/>
              <a:defRPr sz="1979"/>
            </a:lvl3pPr>
            <a:lvl4pPr marL="2261768" indent="0">
              <a:buNone/>
              <a:defRPr sz="1649"/>
            </a:lvl4pPr>
            <a:lvl5pPr marL="3015691" indent="0">
              <a:buNone/>
              <a:defRPr sz="1649"/>
            </a:lvl5pPr>
            <a:lvl6pPr marL="3769614" indent="0">
              <a:buNone/>
              <a:defRPr sz="1649"/>
            </a:lvl6pPr>
            <a:lvl7pPr marL="4523537" indent="0">
              <a:buNone/>
              <a:defRPr sz="1649"/>
            </a:lvl7pPr>
            <a:lvl8pPr marL="5277460" indent="0">
              <a:buNone/>
              <a:defRPr sz="1649"/>
            </a:lvl8pPr>
            <a:lvl9pPr marL="6031382" indent="0">
              <a:buNone/>
              <a:defRPr sz="1649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15.3.2018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6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DADADEDA-A891-4533-B698-C3F52D37E910}"/>
              </a:ext>
            </a:extLst>
          </p:cNvPr>
          <p:cNvCxnSpPr>
            <a:cxnSpLocks/>
          </p:cNvCxnSpPr>
          <p:nvPr userDrawn="1"/>
        </p:nvCxnSpPr>
        <p:spPr>
          <a:xfrm>
            <a:off x="866731" y="10056659"/>
            <a:ext cx="164859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Zástupný symbol pro obsah 5">
            <a:extLst>
              <a:ext uri="{FF2B5EF4-FFF2-40B4-BE49-F238E27FC236}">
                <a16:creationId xmlns:a16="http://schemas.microsoft.com/office/drawing/2014/main" id="{40038B71-B38C-4117-90B0-8B7D76A7F0C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28180" y="9403992"/>
            <a:ext cx="1305243" cy="1305335"/>
          </a:xfrm>
          <a:prstGeom prst="rect">
            <a:avLst/>
          </a:prstGeom>
        </p:spPr>
      </p:pic>
      <p:sp>
        <p:nvSpPr>
          <p:cNvPr id="10" name="object 35">
            <a:extLst>
              <a:ext uri="{FF2B5EF4-FFF2-40B4-BE49-F238E27FC236}">
                <a16:creationId xmlns:a16="http://schemas.microsoft.com/office/drawing/2014/main" id="{E6F024E8-B807-4260-AB14-E12C9BACBDF3}"/>
              </a:ext>
            </a:extLst>
          </p:cNvPr>
          <p:cNvSpPr/>
          <p:nvPr userDrawn="1"/>
        </p:nvSpPr>
        <p:spPr>
          <a:xfrm>
            <a:off x="0" y="0"/>
            <a:ext cx="20104100" cy="1576934"/>
          </a:xfrm>
          <a:custGeom>
            <a:avLst/>
            <a:gdLst/>
            <a:ahLst/>
            <a:cxnLst/>
            <a:rect l="l" t="t" r="r" b="b"/>
            <a:pathLst>
              <a:path w="20104100" h="167640">
                <a:moveTo>
                  <a:pt x="0" y="167534"/>
                </a:moveTo>
                <a:lnTo>
                  <a:pt x="20104099" y="167534"/>
                </a:lnTo>
                <a:lnTo>
                  <a:pt x="20104099" y="0"/>
                </a:lnTo>
                <a:lnTo>
                  <a:pt x="0" y="0"/>
                </a:lnTo>
                <a:lnTo>
                  <a:pt x="0" y="167534"/>
                </a:lnTo>
                <a:close/>
              </a:path>
            </a:pathLst>
          </a:custGeom>
          <a:solidFill>
            <a:srgbClr val="D22D40"/>
          </a:solid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C551D88-313F-4E9F-A50F-CD4813224B22}"/>
              </a:ext>
            </a:extLst>
          </p:cNvPr>
          <p:cNvSpPr txBox="1"/>
          <p:nvPr userDrawn="1"/>
        </p:nvSpPr>
        <p:spPr>
          <a:xfrm>
            <a:off x="495946" y="1968285"/>
            <a:ext cx="83845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cs-CZ" dirty="0"/>
          </a:p>
          <a:p>
            <a:pPr marL="0" indent="0">
              <a:buClr>
                <a:srgbClr val="FF0000"/>
              </a:buClr>
              <a:buFont typeface="Wingdings" panose="05000000000000000000" pitchFamily="2" charset="2"/>
              <a:buNone/>
            </a:pPr>
            <a:endParaRPr lang="cs-CZ" dirty="0"/>
          </a:p>
        </p:txBody>
      </p:sp>
      <p:sp>
        <p:nvSpPr>
          <p:cNvPr id="14" name="Nadpis 1">
            <a:extLst>
              <a:ext uri="{FF2B5EF4-FFF2-40B4-BE49-F238E27FC236}">
                <a16:creationId xmlns:a16="http://schemas.microsoft.com/office/drawing/2014/main" id="{AD13AF40-CD37-4305-8B60-26E85D83602E}"/>
              </a:ext>
            </a:extLst>
          </p:cNvPr>
          <p:cNvSpPr txBox="1">
            <a:spLocks/>
          </p:cNvSpPr>
          <p:nvPr userDrawn="1"/>
        </p:nvSpPr>
        <p:spPr>
          <a:xfrm>
            <a:off x="13517564" y="10296577"/>
            <a:ext cx="4073728" cy="825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5750" b="1">
                <a:latin typeface="Gill Sans MT"/>
                <a:ea typeface="+mj-ea"/>
                <a:cs typeface="Gill Sans MT"/>
              </a:defRPr>
            </a:lvl1pPr>
          </a:lstStyle>
          <a:p>
            <a:r>
              <a:rPr lang="cs-CZ" sz="4000" kern="0" dirty="0">
                <a:latin typeface="Gill Sans"/>
              </a:rPr>
              <a:t>Univerzita Karlova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B0C2194D-84FF-4792-AA2C-38ACA762CCA1}"/>
              </a:ext>
            </a:extLst>
          </p:cNvPr>
          <p:cNvSpPr txBox="1">
            <a:spLocks/>
          </p:cNvSpPr>
          <p:nvPr userDrawn="1"/>
        </p:nvSpPr>
        <p:spPr>
          <a:xfrm>
            <a:off x="251506" y="304259"/>
            <a:ext cx="17339786" cy="1028596"/>
          </a:xfrm>
          <a:prstGeom prst="rect">
            <a:avLst/>
          </a:prstGeom>
        </p:spPr>
        <p:txBody>
          <a:bodyPr/>
          <a:lstStyle>
            <a:lvl1pPr algn="l" defTabSz="15078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5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3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07846" rtl="0" eaLnBrk="1" latinLnBrk="0" hangingPunct="1">
        <a:lnSpc>
          <a:spcPct val="90000"/>
        </a:lnSpc>
        <a:spcBef>
          <a:spcPct val="0"/>
        </a:spcBef>
        <a:buNone/>
        <a:defRPr sz="72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6961" indent="-376961" algn="l" defTabSz="1507846" rtl="0" eaLnBrk="1" latinLnBrk="0" hangingPunct="1">
        <a:lnSpc>
          <a:spcPct val="90000"/>
        </a:lnSpc>
        <a:spcBef>
          <a:spcPts val="1649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130884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3958" kern="1200">
          <a:solidFill>
            <a:schemeClr val="tx1"/>
          </a:solidFill>
          <a:latin typeface="+mn-lt"/>
          <a:ea typeface="+mn-ea"/>
          <a:cs typeface="+mn-cs"/>
        </a:defRPr>
      </a:lvl2pPr>
      <a:lvl3pPr marL="1884807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3298" kern="1200">
          <a:solidFill>
            <a:schemeClr val="tx1"/>
          </a:solidFill>
          <a:latin typeface="+mn-lt"/>
          <a:ea typeface="+mn-ea"/>
          <a:cs typeface="+mn-cs"/>
        </a:defRPr>
      </a:lvl3pPr>
      <a:lvl4pPr marL="2638730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3392653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4146575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900498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654421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408344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1pPr>
      <a:lvl2pPr marL="753923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2pPr>
      <a:lvl3pPr marL="1507846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3pPr>
      <a:lvl4pPr marL="2261768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3015691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3769614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523537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277460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031382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4565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2A869607-66BA-40BC-AF9E-2976597B7D03}"/>
              </a:ext>
            </a:extLst>
          </p:cNvPr>
          <p:cNvSpPr txBox="1">
            <a:spLocks/>
          </p:cNvSpPr>
          <p:nvPr/>
        </p:nvSpPr>
        <p:spPr>
          <a:xfrm>
            <a:off x="0" y="327099"/>
            <a:ext cx="8862510" cy="9227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5078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89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5400" b="1" dirty="0">
                <a:solidFill>
                  <a:schemeClr val="bg1"/>
                </a:solidFill>
                <a:latin typeface="Gill Sans"/>
              </a:rPr>
              <a:t> Nadpis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01B1312-AFC9-45D4-B428-B24359645F09}"/>
              </a:ext>
            </a:extLst>
          </p:cNvPr>
          <p:cNvSpPr txBox="1"/>
          <p:nvPr/>
        </p:nvSpPr>
        <p:spPr>
          <a:xfrm>
            <a:off x="647632" y="2200345"/>
            <a:ext cx="8305800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3600" dirty="0" err="1">
                <a:latin typeface="Gill Sans MT" pitchFamily="34" charset="-18"/>
              </a:rPr>
              <a:t>Xxz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xyzsflsfkf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lsfkljflsfsfjflf</a:t>
            </a:r>
            <a:r>
              <a:rPr lang="cs-CZ" altLang="cs-CZ" sz="3600" dirty="0">
                <a:latin typeface="Gill Sans MT" pitchFamily="34" charset="-18"/>
              </a:rPr>
              <a:t>.</a:t>
            </a:r>
          </a:p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3600" dirty="0" err="1">
                <a:latin typeface="Gill Sans MT" pitchFamily="34" charset="-18"/>
              </a:rPr>
              <a:t>Ablck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kfdlk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slfjls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sl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skfls</a:t>
            </a:r>
            <a:r>
              <a:rPr lang="cs-CZ" altLang="cs-CZ" sz="3600" dirty="0">
                <a:latin typeface="Gill Sans MT" pitchFamily="34" charset="-18"/>
              </a:rPr>
              <a:t>.</a:t>
            </a:r>
          </a:p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3600" dirty="0" err="1">
                <a:latin typeface="Gill Sans MT" pitchFamily="34" charset="-18"/>
              </a:rPr>
              <a:t>Bsfkslfs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slfksfls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lfsfjslsfls</a:t>
            </a:r>
            <a:endParaRPr lang="cs-CZ" altLang="cs-CZ" sz="3600" dirty="0">
              <a:latin typeface="Gill Sans MT" pitchFamily="34" charset="-18"/>
            </a:endParaRPr>
          </a:p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endParaRPr lang="en-US" altLang="cs-CZ" sz="3600" dirty="0">
              <a:latin typeface="Gill Sans MT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454922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2A869607-66BA-40BC-AF9E-2976597B7D03}"/>
              </a:ext>
            </a:extLst>
          </p:cNvPr>
          <p:cNvSpPr txBox="1">
            <a:spLocks/>
          </p:cNvSpPr>
          <p:nvPr/>
        </p:nvSpPr>
        <p:spPr>
          <a:xfrm>
            <a:off x="0" y="327099"/>
            <a:ext cx="8862510" cy="9227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5078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89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5400" b="1" dirty="0">
                <a:solidFill>
                  <a:schemeClr val="bg1"/>
                </a:solidFill>
                <a:latin typeface="Gill Sans"/>
              </a:rPr>
              <a:t> Nadpis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01B1312-AFC9-45D4-B428-B24359645F09}"/>
              </a:ext>
            </a:extLst>
          </p:cNvPr>
          <p:cNvSpPr txBox="1"/>
          <p:nvPr/>
        </p:nvSpPr>
        <p:spPr>
          <a:xfrm>
            <a:off x="647632" y="2200345"/>
            <a:ext cx="8305800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3600" dirty="0" err="1">
                <a:latin typeface="Gill Sans MT" pitchFamily="34" charset="-18"/>
              </a:rPr>
              <a:t>Xxz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xyzsflsfkf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lsfkljflsfsfjflf</a:t>
            </a:r>
            <a:r>
              <a:rPr lang="cs-CZ" altLang="cs-CZ" sz="3600" dirty="0">
                <a:latin typeface="Gill Sans MT" pitchFamily="34" charset="-18"/>
              </a:rPr>
              <a:t>.</a:t>
            </a:r>
          </a:p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3600" dirty="0" err="1">
                <a:latin typeface="Gill Sans MT" pitchFamily="34" charset="-18"/>
              </a:rPr>
              <a:t>Ablck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kfdlk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slfjls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sl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skfls</a:t>
            </a:r>
            <a:r>
              <a:rPr lang="cs-CZ" altLang="cs-CZ" sz="3600" dirty="0">
                <a:latin typeface="Gill Sans MT" pitchFamily="34" charset="-18"/>
              </a:rPr>
              <a:t>.</a:t>
            </a:r>
          </a:p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3600" dirty="0" err="1">
                <a:latin typeface="Gill Sans MT" pitchFamily="34" charset="-18"/>
              </a:rPr>
              <a:t>Bsfkslfs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slfksfls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lfsfjslsfls</a:t>
            </a:r>
            <a:endParaRPr lang="cs-CZ" altLang="cs-CZ" sz="3600" dirty="0">
              <a:latin typeface="Gill Sans MT" pitchFamily="34" charset="-18"/>
            </a:endParaRPr>
          </a:p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endParaRPr lang="en-US" altLang="cs-CZ" sz="3600" dirty="0">
              <a:latin typeface="Gill Sans MT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256717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2A869607-66BA-40BC-AF9E-2976597B7D03}"/>
              </a:ext>
            </a:extLst>
          </p:cNvPr>
          <p:cNvSpPr txBox="1">
            <a:spLocks/>
          </p:cNvSpPr>
          <p:nvPr/>
        </p:nvSpPr>
        <p:spPr>
          <a:xfrm>
            <a:off x="0" y="327099"/>
            <a:ext cx="8862510" cy="9227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5078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89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5400" b="1">
                <a:solidFill>
                  <a:schemeClr val="bg1"/>
                </a:solidFill>
                <a:latin typeface="Gill Sans"/>
              </a:rPr>
              <a:t> Nadpis</a:t>
            </a:r>
            <a:endParaRPr lang="cs-CZ" sz="5400" b="1" dirty="0">
              <a:solidFill>
                <a:schemeClr val="bg1"/>
              </a:solidFill>
              <a:latin typeface="Gill Sans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01B1312-AFC9-45D4-B428-B24359645F09}"/>
              </a:ext>
            </a:extLst>
          </p:cNvPr>
          <p:cNvSpPr txBox="1"/>
          <p:nvPr/>
        </p:nvSpPr>
        <p:spPr>
          <a:xfrm>
            <a:off x="647632" y="2200345"/>
            <a:ext cx="8305800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3600" dirty="0" err="1">
                <a:latin typeface="Gill Sans MT" pitchFamily="34" charset="-18"/>
              </a:rPr>
              <a:t>Xxz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xyzsflsfkf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lsfkljflsfsfjflf</a:t>
            </a:r>
            <a:r>
              <a:rPr lang="cs-CZ" altLang="cs-CZ" sz="3600" dirty="0">
                <a:latin typeface="Gill Sans MT" pitchFamily="34" charset="-18"/>
              </a:rPr>
              <a:t>.</a:t>
            </a:r>
          </a:p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3600" dirty="0" err="1">
                <a:latin typeface="Gill Sans MT" pitchFamily="34" charset="-18"/>
              </a:rPr>
              <a:t>Ablck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kfdlk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slfjls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sl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skfls</a:t>
            </a:r>
            <a:r>
              <a:rPr lang="cs-CZ" altLang="cs-CZ" sz="3600" dirty="0">
                <a:latin typeface="Gill Sans MT" pitchFamily="34" charset="-18"/>
              </a:rPr>
              <a:t>.</a:t>
            </a:r>
          </a:p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r>
              <a:rPr lang="cs-CZ" altLang="cs-CZ" sz="3600" dirty="0" err="1">
                <a:latin typeface="Gill Sans MT" pitchFamily="34" charset="-18"/>
              </a:rPr>
              <a:t>Bsfkslfs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slfksfls</a:t>
            </a:r>
            <a:r>
              <a:rPr lang="cs-CZ" altLang="cs-CZ" sz="3600" dirty="0">
                <a:latin typeface="Gill Sans MT" pitchFamily="34" charset="-18"/>
              </a:rPr>
              <a:t> </a:t>
            </a:r>
            <a:r>
              <a:rPr lang="cs-CZ" altLang="cs-CZ" sz="3600" dirty="0" err="1">
                <a:latin typeface="Gill Sans MT" pitchFamily="34" charset="-18"/>
              </a:rPr>
              <a:t>lfsfjslsfls</a:t>
            </a:r>
            <a:endParaRPr lang="cs-CZ" altLang="cs-CZ" sz="3600" dirty="0">
              <a:latin typeface="Gill Sans MT" pitchFamily="34" charset="-18"/>
            </a:endParaRPr>
          </a:p>
          <a:p>
            <a:pPr marL="571500" indent="-571500">
              <a:lnSpc>
                <a:spcPct val="130000"/>
              </a:lnSpc>
              <a:buClr>
                <a:srgbClr val="D32D3F"/>
              </a:buClr>
              <a:buFont typeface="Wingdings" panose="05000000000000000000" pitchFamily="2" charset="2"/>
              <a:buChar char="§"/>
            </a:pPr>
            <a:endParaRPr lang="en-US" altLang="cs-CZ" sz="3600" dirty="0">
              <a:latin typeface="Gill Sans MT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764768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2A869607-66BA-40BC-AF9E-2976597B7D03}"/>
              </a:ext>
            </a:extLst>
          </p:cNvPr>
          <p:cNvSpPr txBox="1">
            <a:spLocks/>
          </p:cNvSpPr>
          <p:nvPr/>
        </p:nvSpPr>
        <p:spPr>
          <a:xfrm>
            <a:off x="-1" y="327099"/>
            <a:ext cx="13963974" cy="9227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5078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89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5400" b="1" spc="5" dirty="0">
                <a:solidFill>
                  <a:schemeClr val="bg1"/>
                </a:solidFill>
                <a:latin typeface="Gill Sans"/>
              </a:rPr>
              <a:t> </a:t>
            </a:r>
            <a:endParaRPr lang="cs-CZ" sz="5400" b="1" dirty="0">
              <a:solidFill>
                <a:schemeClr val="bg1"/>
              </a:solidFill>
              <a:latin typeface="Gill Sans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19056D1B-7380-48CC-82B5-F0A9F41E7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8768" y="3461048"/>
            <a:ext cx="15069016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9763" indent="-627063" eaLnBrk="0" hangingPunct="0"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1096963" indent="-627063" eaLnBrk="0" hangingPunct="0"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12700" indent="0" eaLnBrk="1" hangingPunct="1">
              <a:buClr>
                <a:srgbClr val="D32D3F"/>
              </a:buClr>
            </a:pPr>
            <a:endParaRPr lang="cs-CZ" altLang="cs-CZ" sz="5400" dirty="0">
              <a:latin typeface="Gill Sans MT" pitchFamily="34" charset="-18"/>
            </a:endParaRPr>
          </a:p>
          <a:p>
            <a:pPr marL="12700" indent="0" algn="ctr" eaLnBrk="1" hangingPunct="1">
              <a:buClr>
                <a:srgbClr val="D32D3F"/>
              </a:buClr>
            </a:pPr>
            <a:endParaRPr lang="cs-CZ" sz="5400" dirty="0">
              <a:latin typeface="Gill Sans MT" pitchFamily="34" charset="-18"/>
            </a:endParaRPr>
          </a:p>
          <a:p>
            <a:pPr marL="469900" lvl="1" indent="0" eaLnBrk="1" hangingPunct="1">
              <a:buClr>
                <a:srgbClr val="D32D3F"/>
              </a:buClr>
            </a:pPr>
            <a:endParaRPr lang="en-GB" altLang="cs-CZ" sz="5400" dirty="0">
              <a:latin typeface="Gill Sans MT" pitchFamily="34" charset="-18"/>
            </a:endParaRPr>
          </a:p>
          <a:p>
            <a:pPr marL="469900" lvl="1" indent="0" eaLnBrk="1" hangingPunct="1">
              <a:buClr>
                <a:srgbClr val="D32D3F"/>
              </a:buClr>
            </a:pPr>
            <a:endParaRPr lang="cs-CZ" altLang="cs-CZ" sz="5400" dirty="0">
              <a:latin typeface="Gill Sans MT" pitchFamily="34" charset="-18"/>
            </a:endParaRPr>
          </a:p>
          <a:p>
            <a:pPr marL="469900" lvl="1" indent="0" eaLnBrk="1" hangingPunct="1">
              <a:buClr>
                <a:srgbClr val="D32D3F"/>
              </a:buClr>
            </a:pPr>
            <a:endParaRPr lang="cs-CZ" altLang="cs-CZ" sz="5400" dirty="0">
              <a:latin typeface="Gill Sans MT" pitchFamily="34" charset="-18"/>
            </a:endParaRPr>
          </a:p>
        </p:txBody>
      </p:sp>
      <p:sp>
        <p:nvSpPr>
          <p:cNvPr id="7" name="object 35">
            <a:extLst>
              <a:ext uri="{FF2B5EF4-FFF2-40B4-BE49-F238E27FC236}">
                <a16:creationId xmlns:a16="http://schemas.microsoft.com/office/drawing/2014/main" id="{1C886018-7E6B-4040-8D61-445BF7D4CB3E}"/>
              </a:ext>
            </a:extLst>
          </p:cNvPr>
          <p:cNvSpPr/>
          <p:nvPr/>
        </p:nvSpPr>
        <p:spPr>
          <a:xfrm>
            <a:off x="0" y="0"/>
            <a:ext cx="20104100" cy="1576934"/>
          </a:xfrm>
          <a:custGeom>
            <a:avLst/>
            <a:gdLst/>
            <a:ahLst/>
            <a:cxnLst/>
            <a:rect l="l" t="t" r="r" b="b"/>
            <a:pathLst>
              <a:path w="20104100" h="167640">
                <a:moveTo>
                  <a:pt x="0" y="167534"/>
                </a:moveTo>
                <a:lnTo>
                  <a:pt x="20104099" y="167534"/>
                </a:lnTo>
                <a:lnTo>
                  <a:pt x="20104099" y="0"/>
                </a:lnTo>
                <a:lnTo>
                  <a:pt x="0" y="0"/>
                </a:lnTo>
                <a:lnTo>
                  <a:pt x="0" y="167534"/>
                </a:lnTo>
                <a:close/>
              </a:path>
            </a:pathLst>
          </a:custGeom>
          <a:solidFill>
            <a:srgbClr val="D22D40"/>
          </a:solid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pic>
        <p:nvPicPr>
          <p:cNvPr id="12" name="Picture 22" descr="UK-5162-version1-reduk593version1graficka_podob">
            <a:extLst>
              <a:ext uri="{FF2B5EF4-FFF2-40B4-BE49-F238E27FC236}">
                <a16:creationId xmlns:a16="http://schemas.microsoft.com/office/drawing/2014/main" id="{C1536374-82F4-461D-BCEE-D65CB9A509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8238" y="4339525"/>
            <a:ext cx="2838099" cy="2836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7">
            <a:extLst>
              <a:ext uri="{FF2B5EF4-FFF2-40B4-BE49-F238E27FC236}">
                <a16:creationId xmlns:a16="http://schemas.microsoft.com/office/drawing/2014/main" id="{D5F48BCA-29ED-43AB-B699-E2935AA91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5787" y="8210293"/>
            <a:ext cx="36830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cs-CZ" altLang="cs-CZ" sz="5400" dirty="0">
                <a:latin typeface="Gill Sans MT" pitchFamily="34" charset="-18"/>
              </a:rPr>
              <a:t>www.cuni.cz</a:t>
            </a:r>
          </a:p>
          <a:p>
            <a:pPr algn="ctr" eaLnBrk="1" hangingPunct="1"/>
            <a:endParaRPr lang="cs-CZ" altLang="cs-CZ" sz="3600" dirty="0">
              <a:latin typeface="Gill Sans MT" pitchFamily="34" charset="-18"/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5021C883-DD82-4306-8338-3CBE3FDDF527}"/>
              </a:ext>
            </a:extLst>
          </p:cNvPr>
          <p:cNvSpPr txBox="1">
            <a:spLocks/>
          </p:cNvSpPr>
          <p:nvPr/>
        </p:nvSpPr>
        <p:spPr>
          <a:xfrm>
            <a:off x="1004807" y="2196394"/>
            <a:ext cx="17005110" cy="8255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5078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89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5400" b="1" dirty="0">
                <a:latin typeface="Gill Sans"/>
              </a:rPr>
              <a:t>Děkuji vám za pozornost</a:t>
            </a:r>
            <a:r>
              <a:rPr lang="en-US" sz="5400" b="1" dirty="0">
                <a:latin typeface="Gill Sans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9900874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rgbClr val="171616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bout UK_prezentace">
      <a:majorFont>
        <a:latin typeface="Gill Sans"/>
        <a:ea typeface=""/>
        <a:cs typeface=""/>
      </a:majorFont>
      <a:minorFont>
        <a:latin typeface="Gill Sans MT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1462</TotalTime>
  <Words>56</Words>
  <Application>Microsoft Office PowerPoint</Application>
  <PresentationFormat>Vlastní</PresentationFormat>
  <Paragraphs>18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Gill Sans</vt:lpstr>
      <vt:lpstr>Gill Sans MT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Podzimek</dc:creator>
  <cp:lastModifiedBy>Petr Podzimek</cp:lastModifiedBy>
  <cp:revision>72</cp:revision>
  <dcterms:created xsi:type="dcterms:W3CDTF">2017-06-20T08:09:59Z</dcterms:created>
  <dcterms:modified xsi:type="dcterms:W3CDTF">2018-03-15T12:52:15Z</dcterms:modified>
</cp:coreProperties>
</file>