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30E53C-1BD2-4ED3-AA01-49D80528F5F7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3AE66A5-2E98-48D5-B0F7-59CF7F2A1D8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0E53C-1BD2-4ED3-AA01-49D80528F5F7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E66A5-2E98-48D5-B0F7-59CF7F2A1D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330E53C-1BD2-4ED3-AA01-49D80528F5F7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AE66A5-2E98-48D5-B0F7-59CF7F2A1D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0E53C-1BD2-4ED3-AA01-49D80528F5F7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E66A5-2E98-48D5-B0F7-59CF7F2A1D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30E53C-1BD2-4ED3-AA01-49D80528F5F7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3AE66A5-2E98-48D5-B0F7-59CF7F2A1D8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0E53C-1BD2-4ED3-AA01-49D80528F5F7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E66A5-2E98-48D5-B0F7-59CF7F2A1D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0E53C-1BD2-4ED3-AA01-49D80528F5F7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E66A5-2E98-48D5-B0F7-59CF7F2A1D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0E53C-1BD2-4ED3-AA01-49D80528F5F7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E66A5-2E98-48D5-B0F7-59CF7F2A1D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30E53C-1BD2-4ED3-AA01-49D80528F5F7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E66A5-2E98-48D5-B0F7-59CF7F2A1D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0E53C-1BD2-4ED3-AA01-49D80528F5F7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E66A5-2E98-48D5-B0F7-59CF7F2A1D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0E53C-1BD2-4ED3-AA01-49D80528F5F7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E66A5-2E98-48D5-B0F7-59CF7F2A1D8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330E53C-1BD2-4ED3-AA01-49D80528F5F7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3AE66A5-2E98-48D5-B0F7-59CF7F2A1D8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Prezentace metodologie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N. A. </a:t>
            </a:r>
            <a:r>
              <a:rPr lang="cs-CZ" dirty="0" err="1" smtClean="0"/>
              <a:t>Řandová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Focus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endParaRPr lang="cs-CZ" dirty="0" smtClean="0"/>
          </a:p>
          <a:p>
            <a:r>
              <a:rPr lang="cs-CZ" dirty="0" err="1" smtClean="0"/>
              <a:t>Polostrukturovaný</a:t>
            </a:r>
            <a:r>
              <a:rPr lang="cs-CZ" dirty="0" smtClean="0"/>
              <a:t> rozhovor</a:t>
            </a:r>
          </a:p>
          <a:p>
            <a:r>
              <a:rPr lang="cs-CZ" dirty="0" smtClean="0"/>
              <a:t>Téma týkající se zkušeností pro práci v lesním prostředí</a:t>
            </a:r>
          </a:p>
          <a:p>
            <a:r>
              <a:rPr lang="cs-CZ" dirty="0" smtClean="0"/>
              <a:t>5 mužů, vychovatelé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CCI110620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260648"/>
            <a:ext cx="5795409" cy="826266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CCI11062018_0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0"/>
            <a:ext cx="6083441" cy="867332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Kódování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kódování – na papír/</a:t>
            </a:r>
            <a:r>
              <a:rPr lang="cs-CZ" dirty="0" err="1" smtClean="0"/>
              <a:t>MaxQDA</a:t>
            </a:r>
            <a:endParaRPr lang="cs-CZ" dirty="0" smtClean="0"/>
          </a:p>
          <a:p>
            <a:r>
              <a:rPr lang="cs-CZ" dirty="0" smtClean="0"/>
              <a:t>Přiřazení jednotlivých kódů: čas v přírodě, kompetence/zkušenosti, aktivity (v lese)</a:t>
            </a:r>
          </a:p>
          <a:p>
            <a:r>
              <a:rPr lang="cs-CZ" dirty="0" smtClean="0"/>
              <a:t>Budoucí rozdělení nebo sdružení kódů</a:t>
            </a:r>
          </a:p>
          <a:p>
            <a:r>
              <a:rPr lang="cs-CZ" dirty="0" smtClean="0"/>
              <a:t>Dekódování a analýza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</TotalTime>
  <Words>55</Words>
  <Application>Microsoft Office PowerPoint</Application>
  <PresentationFormat>Předvádění na obrazovce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Bohatý</vt:lpstr>
      <vt:lpstr>Prezentace metodologie</vt:lpstr>
      <vt:lpstr>Snímek 2</vt:lpstr>
      <vt:lpstr>Snímek 3</vt:lpstr>
      <vt:lpstr>Snímek 4</vt:lpstr>
      <vt:lpstr>Kódování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metodologie</dc:title>
  <dc:creator>X</dc:creator>
  <cp:lastModifiedBy>X</cp:lastModifiedBy>
  <cp:revision>2</cp:revision>
  <dcterms:created xsi:type="dcterms:W3CDTF">2018-06-11T07:17:17Z</dcterms:created>
  <dcterms:modified xsi:type="dcterms:W3CDTF">2018-06-11T07:36:48Z</dcterms:modified>
</cp:coreProperties>
</file>