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D72CAE-B54C-4D15-804B-91981D32C87E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EE0051-8BA0-45A6-B921-A3FB2E30BA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2017/2018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Kvalitativní metody v pedagogickém výzkumu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zjištění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</a:p>
          <a:p>
            <a:r>
              <a:rPr lang="cs-CZ" dirty="0" smtClean="0"/>
              <a:t>Prospěch</a:t>
            </a:r>
          </a:p>
          <a:p>
            <a:r>
              <a:rPr lang="cs-CZ" dirty="0" smtClean="0"/>
              <a:t>Chybějící motivace</a:t>
            </a:r>
          </a:p>
          <a:p>
            <a:r>
              <a:rPr lang="cs-CZ" dirty="0" smtClean="0"/>
              <a:t>Nevyužití nabídky doučování</a:t>
            </a:r>
          </a:p>
          <a:p>
            <a:r>
              <a:rPr lang="cs-CZ" dirty="0" smtClean="0"/>
              <a:t>Nedostatečná školní příprava (školní pomůcky)</a:t>
            </a:r>
          </a:p>
          <a:p>
            <a:r>
              <a:rPr lang="cs-CZ" dirty="0" smtClean="0"/>
              <a:t>Kontakt s biologickou rodinou</a:t>
            </a:r>
          </a:p>
          <a:p>
            <a:r>
              <a:rPr lang="cs-CZ" dirty="0" smtClean="0"/>
              <a:t>Volba budoucího povolání</a:t>
            </a:r>
          </a:p>
          <a:p>
            <a:r>
              <a:rPr lang="cs-CZ" dirty="0" smtClean="0"/>
              <a:t>Den otevřených dveří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Krátká</a:t>
            </a:r>
          </a:p>
          <a:p>
            <a:r>
              <a:rPr lang="cs-CZ" dirty="0" smtClean="0"/>
              <a:t>Pedagogika</a:t>
            </a:r>
          </a:p>
          <a:p>
            <a:r>
              <a:rPr lang="cs-CZ" dirty="0" smtClean="0"/>
              <a:t>1. ročník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Vzdělávání dětí z dětského domova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21870" cy="773262"/>
          </a:xfrm>
        </p:spPr>
        <p:txBody>
          <a:bodyPr>
            <a:normAutofit/>
          </a:bodyPr>
          <a:lstStyle/>
          <a:p>
            <a:r>
              <a:rPr lang="cs-CZ" dirty="0" smtClean="0"/>
              <a:t>Vzdělávání dětí z dětského domova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Longitudinální výzkum</a:t>
            </a:r>
          </a:p>
          <a:p>
            <a:r>
              <a:rPr lang="cs-CZ" dirty="0" smtClean="0"/>
              <a:t>Základní škola</a:t>
            </a:r>
          </a:p>
          <a:p>
            <a:r>
              <a:rPr lang="cs-CZ" dirty="0" smtClean="0"/>
              <a:t>2. stupeň</a:t>
            </a:r>
            <a:endParaRPr lang="en-US" dirty="0" smtClean="0"/>
          </a:p>
          <a:p>
            <a:r>
              <a:rPr lang="cs-CZ" dirty="0" smtClean="0"/>
              <a:t>Spolupráce dětský domov – základní škola</a:t>
            </a:r>
          </a:p>
          <a:p>
            <a:r>
              <a:rPr lang="cs-CZ" dirty="0" smtClean="0"/>
              <a:t>Zaměření na vzdělávání dětí z biologických rodin a dětí z dětského domova v rámci jedné třídy</a:t>
            </a:r>
          </a:p>
          <a:p>
            <a:r>
              <a:rPr lang="cs-CZ" dirty="0" smtClean="0"/>
              <a:t>Cílem je zjistit, jak reálně probíhá vzdělávání dětí z dětského domova v rámci běžné třídy ZŠ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VO1: Jak jsou děti z dětského domova začleňovány do třídního kolektivu?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Pozorování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vyučovací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přestávky</a:t>
            </a:r>
          </a:p>
          <a:p>
            <a:r>
              <a:rPr lang="cs-CZ" dirty="0" smtClean="0"/>
              <a:t>Rozhovor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dětmi z dětského domova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dětmi z biologických rodin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učiteli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Rozhovor s učitelkou českého jazyka</a:t>
            </a:r>
          </a:p>
          <a:p>
            <a:r>
              <a:rPr lang="cs-CZ" dirty="0" smtClean="0"/>
              <a:t>Délka praxe 26 let</a:t>
            </a:r>
          </a:p>
          <a:p>
            <a:r>
              <a:rPr lang="cs-CZ" dirty="0" smtClean="0"/>
              <a:t>Třídní učitelka 7. třídy</a:t>
            </a:r>
          </a:p>
          <a:p>
            <a:r>
              <a:rPr lang="cs-CZ" dirty="0" smtClean="0"/>
              <a:t>21.5.2018 </a:t>
            </a:r>
          </a:p>
          <a:p>
            <a:r>
              <a:rPr lang="cs-CZ" dirty="0" smtClean="0"/>
              <a:t>36:33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dirty="0" smtClean="0"/>
              <a:t>S jakým problémem se v souvislosti se vzděláváním dětí z dětského domova setkáváte?</a:t>
            </a:r>
            <a:endParaRPr lang="cs-CZ" dirty="0" smtClean="0"/>
          </a:p>
          <a:p>
            <a:r>
              <a:rPr lang="cs-CZ" i="1" dirty="0" smtClean="0"/>
              <a:t>„Prospěch a chování. Tyto dvě záležitosti spolu samozřejmě úzce souvisí. Bohužel chování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		problémy s chováním</a:t>
            </a:r>
          </a:p>
          <a:p>
            <a:pPr>
              <a:buNone/>
            </a:pPr>
            <a:r>
              <a:rPr lang="cs-CZ" i="1" dirty="0" smtClean="0"/>
              <a:t>	žáků obecně se zhoršuje, tady určitě nelze hovořit o problémovém chování pouze u dětí z dětského domova, nicméně stále převažují děti z dětského domova, se kterými tyto problémy řešíme ve větší míře. Co se týká prospěchu, je to bída. Chybí zájem a jakákoli motivace.“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/>
              <a:t>V minulém týdnu se konal v dětském domově den otevřených dveří a celý druhý stupeň se této návštěvy zúčastnil, jak to probíhalo?</a:t>
            </a:r>
            <a:endParaRPr lang="cs-CZ" dirty="0" smtClean="0"/>
          </a:p>
          <a:p>
            <a:r>
              <a:rPr lang="cs-CZ" i="1" dirty="0" smtClean="0"/>
              <a:t>„Byl to jedinečný zážitek nejen pro děti z biologických rodin, ale i pro nás pedagogy. Děti z dětského domova měly možnost svým spolužákům ukázat, jak vlastně žijí. Prošli jsme celý dětský domov, viděli jsme, kde děti jí, spí, kde tráví svůj volný čas.“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i="1" dirty="0" smtClean="0"/>
              <a:t>Můžete uvést nějaký příklad problému, kdy bylo nutné oslovit vedení dětského domova?</a:t>
            </a:r>
            <a:endParaRPr lang="cs-CZ" dirty="0" smtClean="0"/>
          </a:p>
          <a:p>
            <a:r>
              <a:rPr lang="cs-CZ" i="1" dirty="0" smtClean="0"/>
              <a:t>„V současnosti se potýkáme se závažnými problémy v osmé třídě. Z celkového počtu žáků 23 jsou zde 4 děti z dětského domova-chlapci. Dva z nich jsou ve většině předmětů na propadnutí. Téměř denně spolu s kolegy řešíme postupy, jak s nimi pracovat. Dochází z jejich strany nejen 		</a:t>
            </a:r>
            <a:r>
              <a:rPr lang="cs-CZ" i="1" dirty="0" smtClean="0">
                <a:solidFill>
                  <a:srgbClr val="FF0000"/>
                </a:solidFill>
              </a:rPr>
              <a:t>problémy s chováním</a:t>
            </a:r>
          </a:p>
          <a:p>
            <a:pPr>
              <a:buNone/>
            </a:pPr>
            <a:r>
              <a:rPr lang="cs-CZ" i="1" dirty="0" smtClean="0"/>
              <a:t>	k vyrušování vyučování, pro vulgaritu nejdou daleko. Já jsem si tyto čtyři hochy posadila přímo ke katedře, abych je měla neustále na očích a věděla přesně, jak a jestli vůbec v mých hodinách pracují. Co mě naprosto vykolejilo, že z nich neuvěřitelným způsobem táhl </a:t>
            </a:r>
          </a:p>
          <a:p>
            <a:pPr>
              <a:buNone/>
            </a:pPr>
            <a:r>
              <a:rPr lang="cs-CZ" i="1" dirty="0" smtClean="0"/>
              <a:t> </a:t>
            </a:r>
          </a:p>
          <a:p>
            <a:pPr>
              <a:buNone/>
            </a:pPr>
            <a:r>
              <a:rPr lang="cs-CZ" i="1" dirty="0" smtClean="0">
                <a:solidFill>
                  <a:srgbClr val="00B0F0"/>
                </a:solidFill>
              </a:rPr>
              <a:t>	užívání návykových látek</a:t>
            </a:r>
          </a:p>
          <a:p>
            <a:pPr>
              <a:buNone/>
            </a:pPr>
            <a:r>
              <a:rPr lang="cs-CZ" i="1" dirty="0" smtClean="0"/>
              <a:t>	kouř. Okamžitě jsem zvedla telefon a volala paní ředitelce, ať si pro ně přijede, aby si mohli vyčistit zuby a převléknout se. Já jako nekuřák a především učitel nejsem povinna toto snášet.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						problémy s chováním</a:t>
            </a:r>
          </a:p>
          <a:p>
            <a:pPr>
              <a:buNone/>
            </a:pPr>
            <a:r>
              <a:rPr lang="cs-CZ" i="1" dirty="0" smtClean="0"/>
              <a:t>	Tento příklad vnímám jako jeden z poměrně mírných. Řešili jsme již krádeže, záškoláctví. Dokonce se řešilo i vysypávání uren na hřbitově, což </a:t>
            </a:r>
            <a:r>
              <a:rPr lang="cs-CZ" i="1" smtClean="0"/>
              <a:t>už je dle mě </a:t>
            </a:r>
            <a:r>
              <a:rPr lang="cs-CZ" i="1" dirty="0" smtClean="0"/>
              <a:t>úplně za hranou.“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575</TotalTime>
  <Words>170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Kvalitativní metody v pedagogickém výzkumu </vt:lpstr>
      <vt:lpstr>Vzdělávání dětí z dětského domova </vt:lpstr>
      <vt:lpstr>Vzdělávání dětí z dětského domova</vt:lpstr>
      <vt:lpstr>Výzkumné otázky</vt:lpstr>
      <vt:lpstr>Metody výzkumu</vt:lpstr>
      <vt:lpstr>Analýza</vt:lpstr>
      <vt:lpstr>Ukázka analýzy</vt:lpstr>
      <vt:lpstr>Ukázka analýzy</vt:lpstr>
      <vt:lpstr>Ukázka analýzy</vt:lpstr>
      <vt:lpstr>Výzkumná zjištění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metody v pedagogickém výzkumu</dc:title>
  <dc:creator>Jiří</dc:creator>
  <cp:lastModifiedBy>Jiří</cp:lastModifiedBy>
  <cp:revision>32</cp:revision>
  <dcterms:created xsi:type="dcterms:W3CDTF">2018-06-10T09:54:44Z</dcterms:created>
  <dcterms:modified xsi:type="dcterms:W3CDTF">2018-06-12T09:19:52Z</dcterms:modified>
</cp:coreProperties>
</file>