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2" r:id="rId4"/>
    <p:sldId id="274" r:id="rId5"/>
    <p:sldId id="258" r:id="rId6"/>
    <p:sldId id="277" r:id="rId7"/>
    <p:sldId id="261" r:id="rId8"/>
    <p:sldId id="259" r:id="rId9"/>
    <p:sldId id="265" r:id="rId10"/>
    <p:sldId id="270" r:id="rId11"/>
    <p:sldId id="278" r:id="rId12"/>
    <p:sldId id="264" r:id="rId13"/>
    <p:sldId id="267" r:id="rId14"/>
    <p:sldId id="260" r:id="rId15"/>
    <p:sldId id="276" r:id="rId16"/>
    <p:sldId id="268" r:id="rId17"/>
    <p:sldId id="269" r:id="rId18"/>
    <p:sldId id="271" r:id="rId19"/>
    <p:sldId id="266" r:id="rId20"/>
    <p:sldId id="273" r:id="rId21"/>
    <p:sldId id="27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42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36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4FBC9-B58E-4E37-B9F7-ADB6EEBAE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89B597-7A09-41B9-8142-B3785B1CE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B7B093-9703-40A9-95D7-60CFB9A2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18. 12. 2017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426987-3F51-4539-B7E3-C34F7BE7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8BA0D2-6A2B-41D5-B0DB-99210AC7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2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CE5D6-30CE-4728-94F7-C9CF8B36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EE50BE-12A3-415E-94FE-3A37E2ABF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17CC7A-447C-46C5-9C22-9917A217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18. 12. 2017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825E58-BE2B-4490-899A-6F05F46C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A58C1C-30B8-4C33-88E1-045BDCB1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2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8E9945-40DA-40A6-8AB5-33FA8F1D7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1F10BC-097A-4469-8BF6-FD0037AB5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131D46-9784-44DF-8B51-FAC5F3A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18. 12. 2017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D9523A-E2FE-4045-9204-933B004C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605F16-490A-4675-927D-6C9222BC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58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5689B-EBCA-4B24-90C5-C75D34EC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970EED-9B22-4447-995C-3DAEDA68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F34D1A-FC7B-4E6F-933C-0C842A75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18. 12. 2017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671320-C245-4FDD-BD71-93BBD1A7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226B1B-9E38-4DE7-AFE5-BE030E2A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5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D3AA8-57AC-45B2-B887-E1DFE6A9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E8FF131-A9A9-4DD4-96CA-042AD2203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8BDDA5-4CF9-4CC7-8EFA-36BA5BEE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18. 12. 2017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D49720-D6E3-4F42-9A0E-A2A84B17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16CD04-A4E3-4191-BBE0-5B825F1D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8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D5336-954C-4DA0-B1DE-A9E56E3C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BD912-535F-4A23-9827-2DCBB74D6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A64AE1-4680-471F-8DAA-11C63997B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21EC71-52C3-4A9E-831E-0A8AE2C0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18. 12. 2017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899178-CA79-43B2-B732-CD7E12AC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68A165-F140-4C4E-9B79-CF042706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4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94A02-8CD1-4E4F-A326-94596821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ECFA14-A403-4112-BABE-80AFE18C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0C6CE5-C9D1-4A69-9094-58D777F5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86477B8-8BDC-4AAE-BFFD-0CB74827C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2213572-976E-43E5-9A6B-E5FCE5E95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5F1737-C426-49A0-861F-36BC0B6B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18. 12. 2017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A2F1FA5-860D-4111-A705-BF561595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7C6B2E8-213F-45E0-BC63-8C66CFE4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2E13B-61E9-453E-852A-B7072AAC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3947A30-F2A2-4F23-9AE3-BC0566D0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18. 12. 2017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329638-D052-4637-8ACC-8E899EE6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AEEDEB-0ECE-4443-9BED-3300C7D2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3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AA4A267-AB33-475A-B531-E331A65F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18. 12. 2017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8DFC17-6BB0-4DDC-808C-AB4495DF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D4AE57-799A-4381-AC3C-5495D765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5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EC1E8-C4B8-4F2C-A26A-8B91A63C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74E086-FAC2-4D10-A417-BECB66C73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C5276A5-1EFB-417B-9837-6C9956BA0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6BB8D3-FE7D-4CF6-82BF-913EEA9B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18. 12. 2017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B9892A-4A19-4BC9-B7C0-E54BA671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2C347D-94BC-425D-8B25-E3C2C50A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8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F07F0-9CC1-4283-9963-98B73E5C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9193FBB-9530-46EF-A229-3C498FAAB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E65C424-9B79-4CE8-A26A-68CC8357D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8E4F15-FF73-4067-B29B-97CD1677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18. 12. 2017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6DB37E-CFCA-4E9B-863F-97B9E0A6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7F22DC-32A9-47BF-B343-1BCE2FCB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79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60381B-B3BB-47CB-82B8-0A96EA83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D7A4BC-4CB3-49D0-B8A9-FD37B878E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121414-2E94-44E3-8096-C92BB1976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92B6-718D-4669-ADCC-C2BFFE489D05}" type="datetimeFigureOut">
              <a:rPr lang="cs-CZ" smtClean="0"/>
              <a:t>18. 12. 2017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BBCF88-A10B-48C7-9846-889BD1542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3C4EE7-E338-4B69-9C9A-92381A208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2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1093" y="1122362"/>
            <a:ext cx="10636899" cy="4811907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cs-CZ" sz="3600" dirty="0"/>
              <a:t>Na obrazovce uvidíte </a:t>
            </a:r>
            <a:r>
              <a:rPr lang="cs-CZ" sz="3600" dirty="0" err="1"/>
              <a:t>mikrosituaci</a:t>
            </a:r>
            <a:r>
              <a:rPr lang="cs-CZ" sz="3600" dirty="0"/>
              <a:t> znázorněnou dvěma obrázky. Popište tuto situaci jednoduchou větou, </a:t>
            </a:r>
            <a:br>
              <a:rPr lang="cs-CZ" sz="3600"/>
            </a:br>
            <a:r>
              <a:rPr lang="cs-CZ" sz="3600"/>
              <a:t>ve</a:t>
            </a:r>
            <a:r>
              <a:rPr lang="cs-CZ" sz="3600" dirty="0"/>
              <a:t> </a:t>
            </a:r>
            <a:r>
              <a:rPr lang="cs-CZ" sz="3600"/>
              <a:t>které </a:t>
            </a:r>
            <a:r>
              <a:rPr lang="cs-CZ" sz="3600" dirty="0"/>
              <a:t>použijete jedno ze dvou nabízených sloves: </a:t>
            </a:r>
            <a:br>
              <a:rPr lang="cs-CZ" sz="3600" dirty="0"/>
            </a:br>
            <a:r>
              <a:rPr lang="cs-CZ" sz="3600" i="1" dirty="0"/>
              <a:t>chránit (se)</a:t>
            </a:r>
            <a:r>
              <a:rPr lang="cs-CZ" sz="3600" dirty="0"/>
              <a:t> nebo </a:t>
            </a:r>
            <a:r>
              <a:rPr lang="cs-CZ" sz="3600" i="1" dirty="0"/>
              <a:t>bránit (se)</a:t>
            </a:r>
            <a:r>
              <a:rPr lang="cs-CZ" sz="3600" dirty="0"/>
              <a:t>. Tuto větu vyslovte nahlas.</a:t>
            </a:r>
            <a:br>
              <a:rPr lang="cs-CZ" sz="3600" dirty="0"/>
            </a:b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>Na popsání každé situace máte 7 sekund, poté se zobrazí další situace. </a:t>
            </a:r>
            <a:br>
              <a:rPr lang="cs-CZ" sz="3600" dirty="0"/>
            </a:br>
            <a:br>
              <a:rPr lang="cs-CZ" sz="3600" dirty="0"/>
            </a:br>
            <a:r>
              <a:rPr lang="cs-CZ" sz="2700" dirty="0"/>
              <a:t>Upozorňujeme, že během experimentu budete nahráváni. Nahrávky budou použity výhradně k vědeckým účelům. Experiment zabere asi 3 minuty.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4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5B18E-42B9-490D-8BA9-3A88FA23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0BA144-F2B2-4AB3-8106-2F29055E02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33738A4-E693-4EE0-BA56-35B409C0AD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ýsledek obrázku pro shield">
            <a:extLst>
              <a:ext uri="{FF2B5EF4-FFF2-40B4-BE49-F238E27FC236}">
                <a16:creationId xmlns:a16="http://schemas.microsoft.com/office/drawing/2014/main" id="{F12BD5FA-632F-4302-A811-097A3AF2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19" y="2397021"/>
            <a:ext cx="3433762" cy="350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r/4/J/a/4/A/swords-md.png">
            <a:extLst>
              <a:ext uri="{FF2B5EF4-FFF2-40B4-BE49-F238E27FC236}">
                <a16:creationId xmlns:a16="http://schemas.microsoft.com/office/drawing/2014/main" id="{8CF2D696-549E-47E7-9F53-B35CC937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1425" y="2397021"/>
            <a:ext cx="23431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79E4-57E4-4A6F-960A-68DB0E1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CA877EC-E07C-4AB9-8063-C7C6AA1320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2600" y="2358170"/>
            <a:ext cx="3122348" cy="3548123"/>
          </a:xfrm>
          <a:prstGeom prst="rect">
            <a:avLst/>
          </a:prstGeo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E84391B1-B96C-48E0-82C3-85CADEC7E4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2124" y="2299462"/>
            <a:ext cx="3658299" cy="25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  <a:endParaRPr lang="ru-RU" dirty="0"/>
          </a:p>
        </p:txBody>
      </p:sp>
      <p:pic>
        <p:nvPicPr>
          <p:cNvPr id="5" name="Содержимое 4" descr="1195433183676844452safe_mimooh_01.svg.med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692726" y="2565180"/>
            <a:ext cx="4585855" cy="3148954"/>
          </a:xfrm>
        </p:spPr>
      </p:pic>
      <p:pic>
        <p:nvPicPr>
          <p:cNvPr id="6" name="Содержимое 5" descr="5866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3040" y="1756064"/>
            <a:ext cx="3906524" cy="4112130"/>
          </a:xfrm>
        </p:spPr>
      </p:pic>
    </p:spTree>
    <p:extLst>
      <p:ext uri="{BB962C8B-B14F-4D97-AF65-F5344CB8AC3E}">
        <p14:creationId xmlns:p14="http://schemas.microsoft.com/office/powerpoint/2010/main" val="31816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8" name="Zástupný symbol pro obsah 7" descr="kočk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260363">
            <a:off x="5185224" y="2092683"/>
            <a:ext cx="5060294" cy="3762002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46" y="3197599"/>
            <a:ext cx="2576909" cy="297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9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79E4-57E4-4A6F-960A-68DB0E1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70" y="2344615"/>
            <a:ext cx="3123599" cy="325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47217"/>
            <a:ext cx="5181600" cy="270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9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79E4-57E4-4A6F-960A-68DB0E1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BF0317F2-D7B6-46F1-AA46-368E94E2E4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6134" y="2544417"/>
            <a:ext cx="3328876" cy="2916928"/>
          </a:xfrm>
          <a:prstGeom prst="rect">
            <a:avLst/>
          </a:prstGeo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BECDF135-84AC-4543-B8BE-CDF57C14FA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33443" y="1690688"/>
            <a:ext cx="4022423" cy="40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5" name="Zástupný symbol pro obsah 4" descr="mas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7435" y="1916832"/>
            <a:ext cx="4526293" cy="3564456"/>
          </a:xfrm>
        </p:spPr>
      </p:pic>
      <p:pic>
        <p:nvPicPr>
          <p:cNvPr id="6" name="Zástupný symbol pro obsah 5" descr="kouř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49855" y="1600201"/>
            <a:ext cx="5280291" cy="4525963"/>
          </a:xfrm>
        </p:spPr>
      </p:pic>
    </p:spTree>
    <p:extLst>
      <p:ext uri="{BB962C8B-B14F-4D97-AF65-F5344CB8AC3E}">
        <p14:creationId xmlns:p14="http://schemas.microsoft.com/office/powerpoint/2010/main" val="24145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5" name="Zástupný symbol pro obsah 4" descr="chňap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829720"/>
            <a:ext cx="2946400" cy="2066925"/>
          </a:xfrm>
        </p:spPr>
      </p:pic>
      <p:pic>
        <p:nvPicPr>
          <p:cNvPr id="6" name="Zástupný symbol pro obsah 5" descr="hrnec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321550" y="2891631"/>
            <a:ext cx="3136900" cy="1943100"/>
          </a:xfrm>
        </p:spPr>
      </p:pic>
    </p:spTree>
    <p:extLst>
      <p:ext uri="{BB962C8B-B14F-4D97-AF65-F5344CB8AC3E}">
        <p14:creationId xmlns:p14="http://schemas.microsoft.com/office/powerpoint/2010/main" val="248805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7BC93-BD04-4321-AF64-2AA0F7B0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0D12CC1-906B-4CA5-8F1C-3E4BD8DA19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3110071"/>
            <a:ext cx="3096896" cy="1961368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4748A9B-87B4-42A9-91A1-B9E849E78E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d2aijf0p2rhda8.cloudfront.net/30512878-9f22-4c14-bd4e-87e285d675a3.jpg">
            <a:extLst>
              <a:ext uri="{FF2B5EF4-FFF2-40B4-BE49-F238E27FC236}">
                <a16:creationId xmlns:a16="http://schemas.microsoft.com/office/drawing/2014/main" id="{A5742F06-B1C4-44CE-8C33-ECC56C79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97" y="2875721"/>
            <a:ext cx="4452701" cy="26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6" name="Zástupný symbol pro obsah 5" descr="zloděj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97600" y="2279876"/>
            <a:ext cx="4602923" cy="3814576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86" y="2522393"/>
            <a:ext cx="2475820" cy="247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1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79E4-57E4-4A6F-960A-68DB0E1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1FB60C7-068E-42B2-A765-03B93246A1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3616536"/>
            <a:ext cx="2640441" cy="2469723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658586B-959C-476D-A599-1C252B0BF1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7880" y="1228892"/>
            <a:ext cx="5151120" cy="47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E5967-36D1-4A02-B38F-3DC747D4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3074" name="Picture 2" descr="Výsledek obrázku pro lifebuoy clipart">
            <a:extLst>
              <a:ext uri="{FF2B5EF4-FFF2-40B4-BE49-F238E27FC236}">
                <a16:creationId xmlns:a16="http://schemas.microsoft.com/office/drawing/2014/main" id="{2A8FEFEF-7837-4526-919C-70CCD19FAB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50" y="2858805"/>
            <a:ext cx="2492236" cy="248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eeweb.com/projects/featured-projects/Deployable-Drowning-Detection-System-1489370758.png">
            <a:extLst>
              <a:ext uri="{FF2B5EF4-FFF2-40B4-BE49-F238E27FC236}">
                <a16:creationId xmlns:a16="http://schemas.microsoft.com/office/drawing/2014/main" id="{665AF4A7-DF62-4D05-845B-2E1EB0F305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0"/>
          <a:stretch/>
        </p:blipFill>
        <p:spPr bwMode="auto">
          <a:xfrm>
            <a:off x="6518181" y="2622158"/>
            <a:ext cx="4301048" cy="30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18578-00E7-4663-8EFA-98369E1E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2050" name="Picture 2" descr="Coalition">
            <a:extLst>
              <a:ext uri="{FF2B5EF4-FFF2-40B4-BE49-F238E27FC236}">
                <a16:creationId xmlns:a16="http://schemas.microsoft.com/office/drawing/2014/main" id="{39C110E1-E07F-436A-B7D6-02C46232A9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334419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ortunedotcom.files.wordpress.com/2011/12/sun.jpg">
            <a:extLst>
              <a:ext uri="{FF2B5EF4-FFF2-40B4-BE49-F238E27FC236}">
                <a16:creationId xmlns:a16="http://schemas.microsoft.com/office/drawing/2014/main" id="{93AC9DE3-1545-4CCC-8E19-956434DA9E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91" y="2334419"/>
            <a:ext cx="3164917" cy="32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  <a:endParaRPr lang="ru-RU" dirty="0"/>
          </a:p>
        </p:txBody>
      </p:sp>
      <p:pic>
        <p:nvPicPr>
          <p:cNvPr id="7" name="Содержимое 6" descr="brush-clipart-tooth-paste-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2742" y="2209982"/>
            <a:ext cx="3668021" cy="3572125"/>
          </a:xfrm>
        </p:spPr>
      </p:pic>
      <p:pic>
        <p:nvPicPr>
          <p:cNvPr id="6" name="Содержимое 5" descr="lechenie-kariesa-275x26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9228" y="1974274"/>
            <a:ext cx="3820450" cy="3709310"/>
          </a:xfrm>
        </p:spPr>
      </p:pic>
    </p:spTree>
    <p:extLst>
      <p:ext uri="{BB962C8B-B14F-4D97-AF65-F5344CB8AC3E}">
        <p14:creationId xmlns:p14="http://schemas.microsoft.com/office/powerpoint/2010/main" val="30283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7463E-71D9-45BB-81EE-34036464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47A0AAA-4025-4055-B695-FB32DE8529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policeman clipart">
            <a:extLst>
              <a:ext uri="{FF2B5EF4-FFF2-40B4-BE49-F238E27FC236}">
                <a16:creationId xmlns:a16="http://schemas.microsoft.com/office/drawing/2014/main" id="{9D5AFA15-6FD7-427D-9CE0-0B613BEBC8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18" y="1825625"/>
            <a:ext cx="16333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reams.metroeve.com/wp-content/uploads/2016/07/Violence.jpg">
            <a:extLst>
              <a:ext uri="{FF2B5EF4-FFF2-40B4-BE49-F238E27FC236}">
                <a16:creationId xmlns:a16="http://schemas.microsoft.com/office/drawing/2014/main" id="{DBBF92D0-6DAC-4607-A3C7-1880CB76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82" y="2513953"/>
            <a:ext cx="3634409" cy="24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79E4-57E4-4A6F-960A-68DB0E1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69" y="1868568"/>
            <a:ext cx="5181600" cy="386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0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79E4-57E4-4A6F-960A-68DB0E1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E77FA11-F55E-4379-9B1A-604E0C84FE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786" y="1934817"/>
            <a:ext cx="3185743" cy="3544699"/>
          </a:xfrm>
          <a:prstGeom prst="rect">
            <a:avLst/>
          </a:prstGeo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2BF0DA55-5547-4CA9-8649-63D563B859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8438" y="1812839"/>
            <a:ext cx="4365092" cy="36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79E4-57E4-4A6F-960A-68DB0E1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09" y="1907687"/>
            <a:ext cx="3625606" cy="362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C:\Users\Maya\Desktop\images-castle-clipart-830x71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31" y="1731840"/>
            <a:ext cx="4468417" cy="38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18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79E4-57E4-4A6F-960A-68DB0E1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9" y="1946030"/>
            <a:ext cx="2764954" cy="35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78" y="1910861"/>
            <a:ext cx="3548123" cy="354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0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  <a:endParaRPr lang="ru-RU" dirty="0"/>
          </a:p>
        </p:txBody>
      </p:sp>
      <p:pic>
        <p:nvPicPr>
          <p:cNvPr id="5" name="Содержимое 4" descr="zTX5yrbK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9422" y="2786486"/>
            <a:ext cx="3910951" cy="2314471"/>
          </a:xfrm>
        </p:spPr>
      </p:pic>
      <p:pic>
        <p:nvPicPr>
          <p:cNvPr id="6" name="Содержимое 5" descr="dT9rkA6y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flipH="1">
            <a:off x="6885314" y="1683327"/>
            <a:ext cx="4239885" cy="4358602"/>
          </a:xfrm>
        </p:spPr>
      </p:pic>
    </p:spTree>
    <p:extLst>
      <p:ext uri="{BB962C8B-B14F-4D97-AF65-F5344CB8AC3E}">
        <p14:creationId xmlns:p14="http://schemas.microsoft.com/office/powerpoint/2010/main" val="36065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74</Words>
  <Application>Microsoft Office PowerPoint</Application>
  <PresentationFormat>Širokoúhlá obrazovka</PresentationFormat>
  <Paragraphs>21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Na obrazovce uvidíte mikrosituaci znázorněnou dvěma obrázky. Popište tuto situaci jednoduchou větou,  ve které použijete jedno ze dvou nabízených sloves:  chránit (se) nebo bránit (se). Tuto větu vyslovte nahlas.   Na popsání každé situace máte 7 sekund, poté se zobrazí další situace.   Upozorňujeme, že během experimentu budete nahráváni. Nahrávky budou použity výhradně k vědeckým účelům. Experiment zabere asi 3 minuty.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pivo</dc:creator>
  <cp:lastModifiedBy>pivo</cp:lastModifiedBy>
  <cp:revision>16</cp:revision>
  <dcterms:created xsi:type="dcterms:W3CDTF">2017-12-06T17:50:48Z</dcterms:created>
  <dcterms:modified xsi:type="dcterms:W3CDTF">2017-12-18T17:45:27Z</dcterms:modified>
</cp:coreProperties>
</file>