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364" r:id="rId3"/>
    <p:sldId id="366" r:id="rId4"/>
    <p:sldId id="356" r:id="rId5"/>
    <p:sldId id="369" r:id="rId6"/>
    <p:sldId id="370" r:id="rId7"/>
    <p:sldId id="383" r:id="rId8"/>
    <p:sldId id="387" r:id="rId9"/>
    <p:sldId id="373" r:id="rId10"/>
    <p:sldId id="467" r:id="rId11"/>
    <p:sldId id="468" r:id="rId12"/>
    <p:sldId id="469" r:id="rId13"/>
    <p:sldId id="374" r:id="rId14"/>
    <p:sldId id="38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DBAB4F-42AA-47C1-8714-C6A738CEE645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94EF9227-33A1-4359-B1BF-37CF1D78BFB2}">
      <dgm:prSet/>
      <dgm:spPr/>
      <dgm:t>
        <a:bodyPr/>
        <a:lstStyle/>
        <a:p>
          <a:pPr rtl="0"/>
          <a:r>
            <a:rPr lang="pl-PL" b="1"/>
            <a:t>Výsledek odchylující se od předepsané, očekávané normy</a:t>
          </a:r>
          <a:endParaRPr lang="cs-CZ" b="1"/>
        </a:p>
      </dgm:t>
    </dgm:pt>
    <dgm:pt modelId="{1ADB922A-6947-4F79-85E6-66CE38813865}" type="parTrans" cxnId="{A7FD411F-FC3F-4A75-B42C-2CBD5DF3791D}">
      <dgm:prSet/>
      <dgm:spPr/>
      <dgm:t>
        <a:bodyPr/>
        <a:lstStyle/>
        <a:p>
          <a:endParaRPr lang="cs-CZ"/>
        </a:p>
      </dgm:t>
    </dgm:pt>
    <dgm:pt modelId="{0A90DB74-9778-4479-B16B-E0144F348B64}" type="sibTrans" cxnId="{A7FD411F-FC3F-4A75-B42C-2CBD5DF3791D}">
      <dgm:prSet/>
      <dgm:spPr/>
      <dgm:t>
        <a:bodyPr/>
        <a:lstStyle/>
        <a:p>
          <a:endParaRPr lang="cs-CZ"/>
        </a:p>
      </dgm:t>
    </dgm:pt>
    <dgm:pt modelId="{1C925A1B-DD87-4CA2-8F21-C094940476F2}">
      <dgm:prSet/>
      <dgm:spPr/>
      <dgm:t>
        <a:bodyPr/>
        <a:lstStyle/>
        <a:p>
          <a:pPr rtl="0"/>
          <a:r>
            <a:rPr lang="pl-PL" b="1" dirty="0"/>
            <a:t>Postup neodpovídající postupu předepsanému, žádoucímu apod. </a:t>
          </a:r>
          <a:endParaRPr lang="cs-CZ" b="1" dirty="0"/>
        </a:p>
      </dgm:t>
    </dgm:pt>
    <dgm:pt modelId="{5F84B7AF-44A0-49AF-82A1-A42D1B72A7EE}" type="parTrans" cxnId="{762AED4F-EE1D-4A84-BCC7-1795DDFE65C4}">
      <dgm:prSet/>
      <dgm:spPr/>
      <dgm:t>
        <a:bodyPr/>
        <a:lstStyle/>
        <a:p>
          <a:endParaRPr lang="cs-CZ"/>
        </a:p>
      </dgm:t>
    </dgm:pt>
    <dgm:pt modelId="{C6F18081-6384-4479-811D-0290D960A80B}" type="sibTrans" cxnId="{762AED4F-EE1D-4A84-BCC7-1795DDFE65C4}">
      <dgm:prSet/>
      <dgm:spPr/>
      <dgm:t>
        <a:bodyPr/>
        <a:lstStyle/>
        <a:p>
          <a:endParaRPr lang="cs-CZ"/>
        </a:p>
      </dgm:t>
    </dgm:pt>
    <dgm:pt modelId="{F7C1E601-F6B2-47F6-83C1-490B41C31E5B}">
      <dgm:prSet/>
      <dgm:spPr/>
      <dgm:t>
        <a:bodyPr/>
        <a:lstStyle/>
        <a:p>
          <a:pPr rtl="0"/>
          <a:r>
            <a:rPr lang="pl-PL" b="1"/>
            <a:t>Postup n. výsledek neodpovídající záměru, nefunkční apod. </a:t>
          </a:r>
          <a:endParaRPr lang="cs-CZ" b="1"/>
        </a:p>
      </dgm:t>
    </dgm:pt>
    <dgm:pt modelId="{B8F3084B-5BD8-4A6B-9F47-3352FED02F74}" type="parTrans" cxnId="{3A8A391D-DD57-4DA4-9004-593B4C9F6BC3}">
      <dgm:prSet/>
      <dgm:spPr/>
      <dgm:t>
        <a:bodyPr/>
        <a:lstStyle/>
        <a:p>
          <a:endParaRPr lang="cs-CZ"/>
        </a:p>
      </dgm:t>
    </dgm:pt>
    <dgm:pt modelId="{90478825-06CE-4A03-812F-C60F34AC3222}" type="sibTrans" cxnId="{3A8A391D-DD57-4DA4-9004-593B4C9F6BC3}">
      <dgm:prSet/>
      <dgm:spPr/>
      <dgm:t>
        <a:bodyPr/>
        <a:lstStyle/>
        <a:p>
          <a:endParaRPr lang="cs-CZ"/>
        </a:p>
      </dgm:t>
    </dgm:pt>
    <dgm:pt modelId="{FC8369A5-093C-41C4-A41B-4BD7AF2CC7B4}">
      <dgm:prSet/>
      <dgm:spPr/>
      <dgm:t>
        <a:bodyPr/>
        <a:lstStyle/>
        <a:p>
          <a:pPr rtl="0"/>
          <a:r>
            <a:rPr lang="pl-PL" b="1" dirty="0"/>
            <a:t>Problém u jazykových chyb: </a:t>
          </a:r>
          <a:endParaRPr lang="cs-CZ" b="1" dirty="0"/>
        </a:p>
      </dgm:t>
    </dgm:pt>
    <dgm:pt modelId="{4EA13DC7-B786-41D1-A2E0-C4B4143F0B2C}" type="parTrans" cxnId="{56FBDDAE-D5B4-451D-9D49-C7FF714DFC38}">
      <dgm:prSet/>
      <dgm:spPr/>
      <dgm:t>
        <a:bodyPr/>
        <a:lstStyle/>
        <a:p>
          <a:endParaRPr lang="cs-CZ"/>
        </a:p>
      </dgm:t>
    </dgm:pt>
    <dgm:pt modelId="{CB13DDB3-70B0-49AF-A4B7-06CA6B1EEF10}" type="sibTrans" cxnId="{56FBDDAE-D5B4-451D-9D49-C7FF714DFC38}">
      <dgm:prSet/>
      <dgm:spPr/>
      <dgm:t>
        <a:bodyPr/>
        <a:lstStyle/>
        <a:p>
          <a:endParaRPr lang="cs-CZ"/>
        </a:p>
      </dgm:t>
    </dgm:pt>
    <dgm:pt modelId="{AE2C19AD-F670-4C4E-987C-0B036A107A01}">
      <dgm:prSet/>
      <dgm:spPr/>
      <dgm:t>
        <a:bodyPr/>
        <a:lstStyle/>
        <a:p>
          <a:pPr rtl="0"/>
          <a:r>
            <a:rPr lang="pl-PL" b="1" i="1" dirty="0"/>
            <a:t>Je to velký město</a:t>
          </a:r>
          <a:r>
            <a:rPr lang="pl-PL" b="1" dirty="0"/>
            <a:t>!</a:t>
          </a:r>
          <a:endParaRPr lang="cs-CZ" b="1" dirty="0"/>
        </a:p>
      </dgm:t>
    </dgm:pt>
    <dgm:pt modelId="{947C6A88-1E1B-4A48-A738-1D69BDBAD8C5}" type="parTrans" cxnId="{9B35D6D0-2999-4F0D-A0DE-0AFFB63AC136}">
      <dgm:prSet/>
      <dgm:spPr/>
      <dgm:t>
        <a:bodyPr/>
        <a:lstStyle/>
        <a:p>
          <a:endParaRPr lang="cs-CZ"/>
        </a:p>
      </dgm:t>
    </dgm:pt>
    <dgm:pt modelId="{1A909608-76EA-4D6F-812F-BEAA7CB0112F}" type="sibTrans" cxnId="{9B35D6D0-2999-4F0D-A0DE-0AFFB63AC136}">
      <dgm:prSet/>
      <dgm:spPr/>
      <dgm:t>
        <a:bodyPr/>
        <a:lstStyle/>
        <a:p>
          <a:endParaRPr lang="cs-CZ"/>
        </a:p>
      </dgm:t>
    </dgm:pt>
    <dgm:pt modelId="{DB625C1E-7F14-4CD1-A4B1-8E34130248C8}">
      <dgm:prSet/>
      <dgm:spPr/>
      <dgm:t>
        <a:bodyPr/>
        <a:lstStyle/>
        <a:p>
          <a:pPr rtl="0"/>
          <a:r>
            <a:rPr lang="pl-PL" b="1" dirty="0"/>
            <a:t>U L1 zpravidla: odchylka od standardu/spisovného jazyka</a:t>
          </a:r>
          <a:endParaRPr lang="cs-CZ" b="1" dirty="0"/>
        </a:p>
      </dgm:t>
    </dgm:pt>
    <dgm:pt modelId="{94BEE497-8389-4F9B-8AE4-5C93265F3B3E}" type="parTrans" cxnId="{F8D12027-7ECD-4D76-8180-FC9087740B7F}">
      <dgm:prSet/>
      <dgm:spPr/>
      <dgm:t>
        <a:bodyPr/>
        <a:lstStyle/>
        <a:p>
          <a:endParaRPr lang="cs-CZ"/>
        </a:p>
      </dgm:t>
    </dgm:pt>
    <dgm:pt modelId="{56F2DF54-05A1-40B9-ADD2-991EF2761547}" type="sibTrans" cxnId="{F8D12027-7ECD-4D76-8180-FC9087740B7F}">
      <dgm:prSet/>
      <dgm:spPr/>
      <dgm:t>
        <a:bodyPr/>
        <a:lstStyle/>
        <a:p>
          <a:endParaRPr lang="cs-CZ"/>
        </a:p>
      </dgm:t>
    </dgm:pt>
    <dgm:pt modelId="{5E3783F2-F666-46A5-B122-02EB87ABB21B}">
      <dgm:prSet/>
      <dgm:spPr/>
      <dgm:t>
        <a:bodyPr/>
        <a:lstStyle/>
        <a:p>
          <a:pPr rtl="0"/>
          <a:r>
            <a:rPr lang="cs-CZ" b="1" dirty="0"/>
            <a:t>U L2 problémy: psaná norma nevhodná pro chyby v orální produkci; proto vágnější určení – odchylka od normy/úzu dospělého rodilého mluvčího</a:t>
          </a:r>
        </a:p>
      </dgm:t>
    </dgm:pt>
    <dgm:pt modelId="{66D5D31E-4FF0-479F-856C-9F57DC6BE1F6}" type="parTrans" cxnId="{54B5F5CA-B72D-422E-B9B8-D438206DE55D}">
      <dgm:prSet/>
      <dgm:spPr/>
      <dgm:t>
        <a:bodyPr/>
        <a:lstStyle/>
        <a:p>
          <a:endParaRPr lang="cs-CZ"/>
        </a:p>
      </dgm:t>
    </dgm:pt>
    <dgm:pt modelId="{49FC4F34-D5A6-473A-8079-392DCD766BAD}" type="sibTrans" cxnId="{54B5F5CA-B72D-422E-B9B8-D438206DE55D}">
      <dgm:prSet/>
      <dgm:spPr/>
      <dgm:t>
        <a:bodyPr/>
        <a:lstStyle/>
        <a:p>
          <a:endParaRPr lang="cs-CZ"/>
        </a:p>
      </dgm:t>
    </dgm:pt>
    <dgm:pt modelId="{9B7EAE85-52C8-468D-B8BB-064D25DD091B}">
      <dgm:prSet/>
      <dgm:spPr/>
      <dgm:t>
        <a:bodyPr/>
        <a:lstStyle/>
        <a:p>
          <a:pPr rtl="0"/>
          <a:r>
            <a:rPr lang="pl-PL" b="1" i="1" dirty="0"/>
            <a:t>Je tam hodně sklepů.</a:t>
          </a:r>
          <a:r>
            <a:rPr lang="pl-PL" b="1" dirty="0"/>
            <a:t> (hrobka, obchod)</a:t>
          </a:r>
          <a:endParaRPr lang="cs-CZ" b="1" dirty="0"/>
        </a:p>
      </dgm:t>
    </dgm:pt>
    <dgm:pt modelId="{32A2D040-FD6D-43E5-80CC-0572E19A98D1}" type="sibTrans" cxnId="{CBA0F015-DCEF-4123-8B18-33909592B782}">
      <dgm:prSet/>
      <dgm:spPr/>
      <dgm:t>
        <a:bodyPr/>
        <a:lstStyle/>
        <a:p>
          <a:endParaRPr lang="cs-CZ"/>
        </a:p>
      </dgm:t>
    </dgm:pt>
    <dgm:pt modelId="{5E188595-FD08-4C3E-ABE4-10D7E69D905F}" type="parTrans" cxnId="{CBA0F015-DCEF-4123-8B18-33909592B782}">
      <dgm:prSet/>
      <dgm:spPr/>
      <dgm:t>
        <a:bodyPr/>
        <a:lstStyle/>
        <a:p>
          <a:endParaRPr lang="cs-CZ"/>
        </a:p>
      </dgm:t>
    </dgm:pt>
    <dgm:pt modelId="{0838C11F-AC78-4CAD-B697-1AE12D0BD4CD}">
      <dgm:prSet/>
      <dgm:spPr/>
      <dgm:t>
        <a:bodyPr/>
        <a:lstStyle/>
        <a:p>
          <a:pPr rtl="0"/>
          <a:r>
            <a:rPr lang="pl-PL" b="1" i="1" dirty="0"/>
            <a:t>Radio je taky na skříni</a:t>
          </a:r>
          <a:r>
            <a:rPr lang="pl-PL" b="1" dirty="0"/>
            <a:t>.</a:t>
          </a:r>
          <a:endParaRPr lang="cs-CZ" b="1" dirty="0"/>
        </a:p>
      </dgm:t>
    </dgm:pt>
    <dgm:pt modelId="{50824EE6-F3FA-4271-9140-43D37DE4B4CF}" type="sibTrans" cxnId="{779F21D2-D12C-49D0-8E9D-FE3A6A35FE9B}">
      <dgm:prSet/>
      <dgm:spPr/>
      <dgm:t>
        <a:bodyPr/>
        <a:lstStyle/>
        <a:p>
          <a:endParaRPr lang="cs-CZ"/>
        </a:p>
      </dgm:t>
    </dgm:pt>
    <dgm:pt modelId="{9F525C70-F58A-47CF-9EFC-C52B7976B9FF}" type="parTrans" cxnId="{779F21D2-D12C-49D0-8E9D-FE3A6A35FE9B}">
      <dgm:prSet/>
      <dgm:spPr/>
      <dgm:t>
        <a:bodyPr/>
        <a:lstStyle/>
        <a:p>
          <a:endParaRPr lang="cs-CZ"/>
        </a:p>
      </dgm:t>
    </dgm:pt>
    <dgm:pt modelId="{28DBE805-082E-4653-A395-15147DB00E64}" type="pres">
      <dgm:prSet presAssocID="{E4DBAB4F-42AA-47C1-8714-C6A738CEE645}" presName="linear" presStyleCnt="0">
        <dgm:presLayoutVars>
          <dgm:animLvl val="lvl"/>
          <dgm:resizeHandles val="exact"/>
        </dgm:presLayoutVars>
      </dgm:prSet>
      <dgm:spPr/>
    </dgm:pt>
    <dgm:pt modelId="{D0AADC49-175F-4B9A-BCFA-6FAD639FAF58}" type="pres">
      <dgm:prSet presAssocID="{94EF9227-33A1-4359-B1BF-37CF1D78BFB2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97FD303C-2414-4CE7-8F2D-6968951EB964}" type="pres">
      <dgm:prSet presAssocID="{0A90DB74-9778-4479-B16B-E0144F348B64}" presName="spacer" presStyleCnt="0"/>
      <dgm:spPr/>
    </dgm:pt>
    <dgm:pt modelId="{294CB843-E78D-4F92-A4D8-25394129F53B}" type="pres">
      <dgm:prSet presAssocID="{1C925A1B-DD87-4CA2-8F21-C094940476F2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584167C8-7907-478C-B320-9035C5F39EE3}" type="pres">
      <dgm:prSet presAssocID="{C6F18081-6384-4479-811D-0290D960A80B}" presName="spacer" presStyleCnt="0"/>
      <dgm:spPr/>
    </dgm:pt>
    <dgm:pt modelId="{D14FE513-4E43-429C-919E-5356BCDD1452}" type="pres">
      <dgm:prSet presAssocID="{F7C1E601-F6B2-47F6-83C1-490B41C31E5B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4D166215-8D31-43FF-8ED2-C92998386F85}" type="pres">
      <dgm:prSet presAssocID="{90478825-06CE-4A03-812F-C60F34AC3222}" presName="spacer" presStyleCnt="0"/>
      <dgm:spPr/>
    </dgm:pt>
    <dgm:pt modelId="{6FD16C2F-7485-4C8E-92F4-B16A27CE8DFB}" type="pres">
      <dgm:prSet presAssocID="{FC8369A5-093C-41C4-A41B-4BD7AF2CC7B4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ADA1CFCA-6C85-48B6-BE77-B1972887ABEE}" type="pres">
      <dgm:prSet presAssocID="{FC8369A5-093C-41C4-A41B-4BD7AF2CC7B4}" presName="childText" presStyleLbl="revTx" presStyleIdx="0" presStyleCnt="1">
        <dgm:presLayoutVars>
          <dgm:bulletEnabled val="1"/>
        </dgm:presLayoutVars>
      </dgm:prSet>
      <dgm:spPr/>
    </dgm:pt>
    <dgm:pt modelId="{764E3559-C107-4030-8C52-80682B38F370}" type="pres">
      <dgm:prSet presAssocID="{DB625C1E-7F14-4CD1-A4B1-8E34130248C8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DD41F41E-6547-4C98-815A-671841AFD3DD}" type="pres">
      <dgm:prSet presAssocID="{56F2DF54-05A1-40B9-ADD2-991EF2761547}" presName="spacer" presStyleCnt="0"/>
      <dgm:spPr/>
    </dgm:pt>
    <dgm:pt modelId="{7427392B-6052-4DA4-952B-E0B23114141A}" type="pres">
      <dgm:prSet presAssocID="{5E3783F2-F666-46A5-B122-02EB87ABB21B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A8F9560F-22D3-4DC6-9DE0-F3B181501DED}" type="presOf" srcId="{DB625C1E-7F14-4CD1-A4B1-8E34130248C8}" destId="{764E3559-C107-4030-8C52-80682B38F370}" srcOrd="0" destOrd="0" presId="urn:microsoft.com/office/officeart/2005/8/layout/vList2"/>
    <dgm:cxn modelId="{21065415-ECB5-4F79-B1DD-195A1B9E5B08}" type="presOf" srcId="{0838C11F-AC78-4CAD-B697-1AE12D0BD4CD}" destId="{ADA1CFCA-6C85-48B6-BE77-B1972887ABEE}" srcOrd="0" destOrd="2" presId="urn:microsoft.com/office/officeart/2005/8/layout/vList2"/>
    <dgm:cxn modelId="{CBA0F015-DCEF-4123-8B18-33909592B782}" srcId="{FC8369A5-093C-41C4-A41B-4BD7AF2CC7B4}" destId="{9B7EAE85-52C8-468D-B8BB-064D25DD091B}" srcOrd="1" destOrd="0" parTransId="{5E188595-FD08-4C3E-ABE4-10D7E69D905F}" sibTransId="{32A2D040-FD6D-43E5-80CC-0572E19A98D1}"/>
    <dgm:cxn modelId="{E1D1C319-3B27-4FD8-A066-B623964268EC}" type="presOf" srcId="{E4DBAB4F-42AA-47C1-8714-C6A738CEE645}" destId="{28DBE805-082E-4653-A395-15147DB00E64}" srcOrd="0" destOrd="0" presId="urn:microsoft.com/office/officeart/2005/8/layout/vList2"/>
    <dgm:cxn modelId="{3A8A391D-DD57-4DA4-9004-593B4C9F6BC3}" srcId="{E4DBAB4F-42AA-47C1-8714-C6A738CEE645}" destId="{F7C1E601-F6B2-47F6-83C1-490B41C31E5B}" srcOrd="2" destOrd="0" parTransId="{B8F3084B-5BD8-4A6B-9F47-3352FED02F74}" sibTransId="{90478825-06CE-4A03-812F-C60F34AC3222}"/>
    <dgm:cxn modelId="{A7FD411F-FC3F-4A75-B42C-2CBD5DF3791D}" srcId="{E4DBAB4F-42AA-47C1-8714-C6A738CEE645}" destId="{94EF9227-33A1-4359-B1BF-37CF1D78BFB2}" srcOrd="0" destOrd="0" parTransId="{1ADB922A-6947-4F79-85E6-66CE38813865}" sibTransId="{0A90DB74-9778-4479-B16B-E0144F348B64}"/>
    <dgm:cxn modelId="{F8D12027-7ECD-4D76-8180-FC9087740B7F}" srcId="{E4DBAB4F-42AA-47C1-8714-C6A738CEE645}" destId="{DB625C1E-7F14-4CD1-A4B1-8E34130248C8}" srcOrd="4" destOrd="0" parTransId="{94BEE497-8389-4F9B-8AE4-5C93265F3B3E}" sibTransId="{56F2DF54-05A1-40B9-ADD2-991EF2761547}"/>
    <dgm:cxn modelId="{0ED6B35F-7BD7-4FAC-A5A0-29B75375B90A}" type="presOf" srcId="{1C925A1B-DD87-4CA2-8F21-C094940476F2}" destId="{294CB843-E78D-4F92-A4D8-25394129F53B}" srcOrd="0" destOrd="0" presId="urn:microsoft.com/office/officeart/2005/8/layout/vList2"/>
    <dgm:cxn modelId="{DE39B365-50E4-490D-923B-E4BCC99449BF}" type="presOf" srcId="{AE2C19AD-F670-4C4E-987C-0B036A107A01}" destId="{ADA1CFCA-6C85-48B6-BE77-B1972887ABEE}" srcOrd="0" destOrd="0" presId="urn:microsoft.com/office/officeart/2005/8/layout/vList2"/>
    <dgm:cxn modelId="{762AED4F-EE1D-4A84-BCC7-1795DDFE65C4}" srcId="{E4DBAB4F-42AA-47C1-8714-C6A738CEE645}" destId="{1C925A1B-DD87-4CA2-8F21-C094940476F2}" srcOrd="1" destOrd="0" parTransId="{5F84B7AF-44A0-49AF-82A1-A42D1B72A7EE}" sibTransId="{C6F18081-6384-4479-811D-0290D960A80B}"/>
    <dgm:cxn modelId="{F80F3557-88A9-4011-8488-22D940112664}" type="presOf" srcId="{FC8369A5-093C-41C4-A41B-4BD7AF2CC7B4}" destId="{6FD16C2F-7485-4C8E-92F4-B16A27CE8DFB}" srcOrd="0" destOrd="0" presId="urn:microsoft.com/office/officeart/2005/8/layout/vList2"/>
    <dgm:cxn modelId="{56FBDDAE-D5B4-451D-9D49-C7FF714DFC38}" srcId="{E4DBAB4F-42AA-47C1-8714-C6A738CEE645}" destId="{FC8369A5-093C-41C4-A41B-4BD7AF2CC7B4}" srcOrd="3" destOrd="0" parTransId="{4EA13DC7-B786-41D1-A2E0-C4B4143F0B2C}" sibTransId="{CB13DDB3-70B0-49AF-A4B7-06CA6B1EEF10}"/>
    <dgm:cxn modelId="{C96E65B0-BC6F-4A3A-9C74-9945FFEC4D04}" type="presOf" srcId="{94EF9227-33A1-4359-B1BF-37CF1D78BFB2}" destId="{D0AADC49-175F-4B9A-BCFA-6FAD639FAF58}" srcOrd="0" destOrd="0" presId="urn:microsoft.com/office/officeart/2005/8/layout/vList2"/>
    <dgm:cxn modelId="{54B5F5CA-B72D-422E-B9B8-D438206DE55D}" srcId="{E4DBAB4F-42AA-47C1-8714-C6A738CEE645}" destId="{5E3783F2-F666-46A5-B122-02EB87ABB21B}" srcOrd="5" destOrd="0" parTransId="{66D5D31E-4FF0-479F-856C-9F57DC6BE1F6}" sibTransId="{49FC4F34-D5A6-473A-8079-392DCD766BAD}"/>
    <dgm:cxn modelId="{9B35D6D0-2999-4F0D-A0DE-0AFFB63AC136}" srcId="{FC8369A5-093C-41C4-A41B-4BD7AF2CC7B4}" destId="{AE2C19AD-F670-4C4E-987C-0B036A107A01}" srcOrd="0" destOrd="0" parTransId="{947C6A88-1E1B-4A48-A738-1D69BDBAD8C5}" sibTransId="{1A909608-76EA-4D6F-812F-BEAA7CB0112F}"/>
    <dgm:cxn modelId="{779F21D2-D12C-49D0-8E9D-FE3A6A35FE9B}" srcId="{FC8369A5-093C-41C4-A41B-4BD7AF2CC7B4}" destId="{0838C11F-AC78-4CAD-B697-1AE12D0BD4CD}" srcOrd="2" destOrd="0" parTransId="{9F525C70-F58A-47CF-9EFC-C52B7976B9FF}" sibTransId="{50824EE6-F3FA-4271-9140-43D37DE4B4CF}"/>
    <dgm:cxn modelId="{5946EBD2-EFBD-433E-B277-B3E3E676F3CC}" type="presOf" srcId="{5E3783F2-F666-46A5-B122-02EB87ABB21B}" destId="{7427392B-6052-4DA4-952B-E0B23114141A}" srcOrd="0" destOrd="0" presId="urn:microsoft.com/office/officeart/2005/8/layout/vList2"/>
    <dgm:cxn modelId="{D3BDBADC-73BF-4420-B136-C07FC6A79893}" type="presOf" srcId="{F7C1E601-F6B2-47F6-83C1-490B41C31E5B}" destId="{D14FE513-4E43-429C-919E-5356BCDD1452}" srcOrd="0" destOrd="0" presId="urn:microsoft.com/office/officeart/2005/8/layout/vList2"/>
    <dgm:cxn modelId="{A4F21EF0-4E54-4E0D-BE31-A368DA658B61}" type="presOf" srcId="{9B7EAE85-52C8-468D-B8BB-064D25DD091B}" destId="{ADA1CFCA-6C85-48B6-BE77-B1972887ABEE}" srcOrd="0" destOrd="1" presId="urn:microsoft.com/office/officeart/2005/8/layout/vList2"/>
    <dgm:cxn modelId="{9B2AC7C7-B28A-4090-AFFF-C9E878F40471}" type="presParOf" srcId="{28DBE805-082E-4653-A395-15147DB00E64}" destId="{D0AADC49-175F-4B9A-BCFA-6FAD639FAF58}" srcOrd="0" destOrd="0" presId="urn:microsoft.com/office/officeart/2005/8/layout/vList2"/>
    <dgm:cxn modelId="{A0F4FE30-8896-4C6D-8CDC-CF6BD9320B4C}" type="presParOf" srcId="{28DBE805-082E-4653-A395-15147DB00E64}" destId="{97FD303C-2414-4CE7-8F2D-6968951EB964}" srcOrd="1" destOrd="0" presId="urn:microsoft.com/office/officeart/2005/8/layout/vList2"/>
    <dgm:cxn modelId="{C12CF84C-0434-4506-B405-96909227F940}" type="presParOf" srcId="{28DBE805-082E-4653-A395-15147DB00E64}" destId="{294CB843-E78D-4F92-A4D8-25394129F53B}" srcOrd="2" destOrd="0" presId="urn:microsoft.com/office/officeart/2005/8/layout/vList2"/>
    <dgm:cxn modelId="{094CB854-A849-4E93-9B6C-15AC9676F6E8}" type="presParOf" srcId="{28DBE805-082E-4653-A395-15147DB00E64}" destId="{584167C8-7907-478C-B320-9035C5F39EE3}" srcOrd="3" destOrd="0" presId="urn:microsoft.com/office/officeart/2005/8/layout/vList2"/>
    <dgm:cxn modelId="{2669C193-2AD5-4DBB-A478-7B7CE35D897F}" type="presParOf" srcId="{28DBE805-082E-4653-A395-15147DB00E64}" destId="{D14FE513-4E43-429C-919E-5356BCDD1452}" srcOrd="4" destOrd="0" presId="urn:microsoft.com/office/officeart/2005/8/layout/vList2"/>
    <dgm:cxn modelId="{7A39E825-A596-4634-83D6-A7C7692AB9E4}" type="presParOf" srcId="{28DBE805-082E-4653-A395-15147DB00E64}" destId="{4D166215-8D31-43FF-8ED2-C92998386F85}" srcOrd="5" destOrd="0" presId="urn:microsoft.com/office/officeart/2005/8/layout/vList2"/>
    <dgm:cxn modelId="{84F02BA2-AD29-499A-8E98-97F623E59380}" type="presParOf" srcId="{28DBE805-082E-4653-A395-15147DB00E64}" destId="{6FD16C2F-7485-4C8E-92F4-B16A27CE8DFB}" srcOrd="6" destOrd="0" presId="urn:microsoft.com/office/officeart/2005/8/layout/vList2"/>
    <dgm:cxn modelId="{9A506391-109A-45D0-A029-DB5C8EF1E21F}" type="presParOf" srcId="{28DBE805-082E-4653-A395-15147DB00E64}" destId="{ADA1CFCA-6C85-48B6-BE77-B1972887ABEE}" srcOrd="7" destOrd="0" presId="urn:microsoft.com/office/officeart/2005/8/layout/vList2"/>
    <dgm:cxn modelId="{EFF23C72-02E4-4AF4-A0F0-6428A87E90A0}" type="presParOf" srcId="{28DBE805-082E-4653-A395-15147DB00E64}" destId="{764E3559-C107-4030-8C52-80682B38F370}" srcOrd="8" destOrd="0" presId="urn:microsoft.com/office/officeart/2005/8/layout/vList2"/>
    <dgm:cxn modelId="{43BFB769-068F-41A5-9270-2E901ED773CD}" type="presParOf" srcId="{28DBE805-082E-4653-A395-15147DB00E64}" destId="{DD41F41E-6547-4C98-815A-671841AFD3DD}" srcOrd="9" destOrd="0" presId="urn:microsoft.com/office/officeart/2005/8/layout/vList2"/>
    <dgm:cxn modelId="{D5332324-2BFF-4F7F-A62B-0D16463B1219}" type="presParOf" srcId="{28DBE805-082E-4653-A395-15147DB00E64}" destId="{7427392B-6052-4DA4-952B-E0B23114141A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F4D3E21-598C-45A6-9B7C-845C84A3F5D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F923CD6-12F9-483B-8216-9100F31C0CEB}">
      <dgm:prSet/>
      <dgm:spPr/>
      <dgm:t>
        <a:bodyPr/>
        <a:lstStyle/>
        <a:p>
          <a:r>
            <a:rPr lang="cs-CZ" dirty="0"/>
            <a:t>narušení shody: </a:t>
          </a:r>
          <a:r>
            <a:rPr lang="cs-CZ" i="1" dirty="0"/>
            <a:t>máme </a:t>
          </a:r>
          <a:r>
            <a:rPr lang="cs-CZ" b="1" i="1" dirty="0"/>
            <a:t>hezkých </a:t>
          </a:r>
          <a:r>
            <a:rPr lang="cs-CZ" i="1" dirty="0"/>
            <a:t>psa</a:t>
          </a:r>
          <a:r>
            <a:rPr lang="cs-CZ" dirty="0"/>
            <a:t>; </a:t>
          </a:r>
          <a:r>
            <a:rPr lang="cs-CZ" i="1" dirty="0"/>
            <a:t>Petr </a:t>
          </a:r>
          <a:r>
            <a:rPr lang="cs-CZ" b="1" i="1" dirty="0"/>
            <a:t>vařím </a:t>
          </a:r>
          <a:r>
            <a:rPr lang="cs-CZ" i="1" dirty="0"/>
            <a:t>oběd</a:t>
          </a:r>
          <a:endParaRPr lang="cs-CZ" dirty="0"/>
        </a:p>
      </dgm:t>
    </dgm:pt>
    <dgm:pt modelId="{E98F63CB-1DCE-4F38-80C9-C5A3AD795480}" type="parTrans" cxnId="{24D2D543-0102-4A6F-AB2F-791FA7E8A37E}">
      <dgm:prSet/>
      <dgm:spPr/>
      <dgm:t>
        <a:bodyPr/>
        <a:lstStyle/>
        <a:p>
          <a:endParaRPr lang="cs-CZ"/>
        </a:p>
      </dgm:t>
    </dgm:pt>
    <dgm:pt modelId="{F9AB840F-4169-44D0-BE95-89C7E3C47749}" type="sibTrans" cxnId="{24D2D543-0102-4A6F-AB2F-791FA7E8A37E}">
      <dgm:prSet/>
      <dgm:spPr/>
      <dgm:t>
        <a:bodyPr/>
        <a:lstStyle/>
        <a:p>
          <a:endParaRPr lang="cs-CZ"/>
        </a:p>
      </dgm:t>
    </dgm:pt>
    <dgm:pt modelId="{DF4DD68C-89C9-4FAE-8BC0-0188D242FCDC}">
      <dgm:prSet/>
      <dgm:spPr/>
      <dgm:t>
        <a:bodyPr/>
        <a:lstStyle/>
        <a:p>
          <a:r>
            <a:rPr lang="cs-CZ"/>
            <a:t>chyba ve vyjádření syntaktické závislosti: </a:t>
          </a:r>
          <a:r>
            <a:rPr lang="pl-PL" i="1"/>
            <a:t>věřím </a:t>
          </a:r>
          <a:r>
            <a:rPr lang="pl-PL" b="1" i="1"/>
            <a:t>učitelku</a:t>
          </a:r>
          <a:r>
            <a:rPr lang="pl-PL"/>
            <a:t>; </a:t>
          </a:r>
          <a:r>
            <a:rPr lang="pl-PL" i="1"/>
            <a:t>káva bez </a:t>
          </a:r>
          <a:r>
            <a:rPr lang="pl-PL" b="1" i="1"/>
            <a:t>mléko</a:t>
          </a:r>
          <a:r>
            <a:rPr lang="pl-PL"/>
            <a:t>; </a:t>
          </a:r>
          <a:r>
            <a:rPr lang="pl-PL" i="1"/>
            <a:t>bojím </a:t>
          </a:r>
          <a:r>
            <a:rPr lang="cs-CZ" i="1"/>
            <a:t>se jí </a:t>
          </a:r>
          <a:r>
            <a:rPr lang="cs-CZ" b="1" i="1"/>
            <a:t>zavolám</a:t>
          </a:r>
          <a:endParaRPr lang="cs-CZ"/>
        </a:p>
      </dgm:t>
    </dgm:pt>
    <dgm:pt modelId="{54E3A091-F18B-449A-8FEE-846D8B4F369B}" type="parTrans" cxnId="{E3F8C97F-7B8C-4675-8A30-8A8E34B57CDE}">
      <dgm:prSet/>
      <dgm:spPr/>
      <dgm:t>
        <a:bodyPr/>
        <a:lstStyle/>
        <a:p>
          <a:endParaRPr lang="cs-CZ"/>
        </a:p>
      </dgm:t>
    </dgm:pt>
    <dgm:pt modelId="{060368B9-0223-467B-AF7F-3FCEA83A7327}" type="sibTrans" cxnId="{E3F8C97F-7B8C-4675-8A30-8A8E34B57CDE}">
      <dgm:prSet/>
      <dgm:spPr/>
      <dgm:t>
        <a:bodyPr/>
        <a:lstStyle/>
        <a:p>
          <a:endParaRPr lang="cs-CZ"/>
        </a:p>
      </dgm:t>
    </dgm:pt>
    <dgm:pt modelId="{2E49F8B2-22E6-47A2-B1B9-98C312C9FEBF}">
      <dgm:prSet/>
      <dgm:spPr/>
      <dgm:t>
        <a:bodyPr/>
        <a:lstStyle/>
        <a:p>
          <a:r>
            <a:rPr lang="pl-PL" dirty="0"/>
            <a:t>chyba v zájmenném odkazu: </a:t>
          </a:r>
          <a:r>
            <a:rPr lang="pl-PL" i="1" dirty="0"/>
            <a:t>paní, </a:t>
          </a:r>
          <a:r>
            <a:rPr lang="pl-PL" b="1" i="1" dirty="0"/>
            <a:t>jenž </a:t>
          </a:r>
          <a:r>
            <a:rPr lang="pl-PL" i="1" dirty="0"/>
            <a:t>jsem potkal</a:t>
          </a:r>
          <a:endParaRPr lang="cs-CZ" dirty="0"/>
        </a:p>
      </dgm:t>
    </dgm:pt>
    <dgm:pt modelId="{177F0D53-A5A8-4366-8F45-7EA29FE07963}" type="parTrans" cxnId="{BAE8D5C5-8AFB-4814-935F-55805C55517A}">
      <dgm:prSet/>
      <dgm:spPr/>
      <dgm:t>
        <a:bodyPr/>
        <a:lstStyle/>
        <a:p>
          <a:endParaRPr lang="cs-CZ"/>
        </a:p>
      </dgm:t>
    </dgm:pt>
    <dgm:pt modelId="{9AE8A6DE-E983-4A59-B5B3-18DA3190E3FB}" type="sibTrans" cxnId="{BAE8D5C5-8AFB-4814-935F-55805C55517A}">
      <dgm:prSet/>
      <dgm:spPr/>
      <dgm:t>
        <a:bodyPr/>
        <a:lstStyle/>
        <a:p>
          <a:endParaRPr lang="cs-CZ"/>
        </a:p>
      </dgm:t>
    </dgm:pt>
    <dgm:pt modelId="{CFAB90EC-4FEA-4EF1-B319-33921695033C}">
      <dgm:prSet/>
      <dgm:spPr/>
      <dgm:t>
        <a:bodyPr/>
        <a:lstStyle/>
        <a:p>
          <a:r>
            <a:rPr lang="cs-CZ"/>
            <a:t>chyba v analytickém slovesném tvaru a složeném přísudku: </a:t>
          </a:r>
          <a:r>
            <a:rPr lang="cs-CZ" i="1"/>
            <a:t>Jana bude </a:t>
          </a:r>
          <a:r>
            <a:rPr lang="cs-CZ" b="1" i="1"/>
            <a:t>dělá</a:t>
          </a:r>
          <a:r>
            <a:rPr lang="cs-CZ"/>
            <a:t>; </a:t>
          </a:r>
          <a:r>
            <a:rPr lang="cs-CZ" i="1"/>
            <a:t>guláš </a:t>
          </a:r>
          <a:r>
            <a:rPr lang="cs-CZ" b="1" i="1"/>
            <a:t>bylo chutná </a:t>
          </a:r>
          <a:r>
            <a:rPr lang="cs-CZ" i="1"/>
            <a:t>mi</a:t>
          </a:r>
          <a:r>
            <a:rPr lang="cs-CZ"/>
            <a:t>; </a:t>
          </a:r>
          <a:r>
            <a:rPr lang="cs-CZ" i="1"/>
            <a:t>začal </a:t>
          </a:r>
          <a:r>
            <a:rPr lang="cs-CZ" b="1" i="1"/>
            <a:t>pracuje</a:t>
          </a:r>
          <a:endParaRPr lang="cs-CZ"/>
        </a:p>
      </dgm:t>
    </dgm:pt>
    <dgm:pt modelId="{FF1DB591-DD07-4C37-B79B-BFF30E0D2B98}" type="parTrans" cxnId="{C45B884D-E72D-4ECC-8641-D59059DDC4D2}">
      <dgm:prSet/>
      <dgm:spPr/>
      <dgm:t>
        <a:bodyPr/>
        <a:lstStyle/>
        <a:p>
          <a:endParaRPr lang="cs-CZ"/>
        </a:p>
      </dgm:t>
    </dgm:pt>
    <dgm:pt modelId="{24840957-13C6-4620-89EE-69522B1F8247}" type="sibTrans" cxnId="{C45B884D-E72D-4ECC-8641-D59059DDC4D2}">
      <dgm:prSet/>
      <dgm:spPr/>
      <dgm:t>
        <a:bodyPr/>
        <a:lstStyle/>
        <a:p>
          <a:endParaRPr lang="cs-CZ"/>
        </a:p>
      </dgm:t>
    </dgm:pt>
    <dgm:pt modelId="{3FE661A5-F55D-4BE4-808A-30258301CEA9}">
      <dgm:prSet/>
      <dgm:spPr/>
      <dgm:t>
        <a:bodyPr/>
        <a:lstStyle/>
        <a:p>
          <a:r>
            <a:rPr lang="cs-CZ" dirty="0"/>
            <a:t>chyba v reflexivním výrazu: </a:t>
          </a:r>
          <a:r>
            <a:rPr lang="cs-CZ" i="1" dirty="0"/>
            <a:t>smála </a:t>
          </a:r>
          <a:r>
            <a:rPr lang="cs-CZ" b="1" i="1" dirty="0"/>
            <a:t>si</a:t>
          </a:r>
          <a:r>
            <a:rPr lang="cs-CZ" dirty="0"/>
            <a:t>; </a:t>
          </a:r>
          <a:r>
            <a:rPr lang="cs-CZ" i="1" dirty="0"/>
            <a:t>narodila jsem v Petrohradu</a:t>
          </a:r>
          <a:endParaRPr lang="cs-CZ" dirty="0"/>
        </a:p>
      </dgm:t>
    </dgm:pt>
    <dgm:pt modelId="{E4F4EDDD-A194-4108-BA77-B32E31B39D5A}" type="parTrans" cxnId="{D5EE707D-F429-4217-92A4-F9B0ACE80797}">
      <dgm:prSet/>
      <dgm:spPr/>
      <dgm:t>
        <a:bodyPr/>
        <a:lstStyle/>
        <a:p>
          <a:endParaRPr lang="cs-CZ"/>
        </a:p>
      </dgm:t>
    </dgm:pt>
    <dgm:pt modelId="{FA7EF519-FAC4-40E0-BA02-2889ABC7D6B3}" type="sibTrans" cxnId="{D5EE707D-F429-4217-92A4-F9B0ACE80797}">
      <dgm:prSet/>
      <dgm:spPr/>
      <dgm:t>
        <a:bodyPr/>
        <a:lstStyle/>
        <a:p>
          <a:endParaRPr lang="cs-CZ"/>
        </a:p>
      </dgm:t>
    </dgm:pt>
    <dgm:pt modelId="{47F1AC4A-793C-460D-B0C9-4C1D9A077959}" type="pres">
      <dgm:prSet presAssocID="{3F4D3E21-598C-45A6-9B7C-845C84A3F5DE}" presName="linear" presStyleCnt="0">
        <dgm:presLayoutVars>
          <dgm:animLvl val="lvl"/>
          <dgm:resizeHandles val="exact"/>
        </dgm:presLayoutVars>
      </dgm:prSet>
      <dgm:spPr/>
    </dgm:pt>
    <dgm:pt modelId="{86BB5988-1546-46A8-935D-9B960138C09D}" type="pres">
      <dgm:prSet presAssocID="{1F923CD6-12F9-483B-8216-9100F31C0CEB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6E5151F5-8FE9-4048-97AA-869CF5240258}" type="pres">
      <dgm:prSet presAssocID="{F9AB840F-4169-44D0-BE95-89C7E3C47749}" presName="spacer" presStyleCnt="0"/>
      <dgm:spPr/>
    </dgm:pt>
    <dgm:pt modelId="{2AA53865-3A62-410E-9667-4A5797E49F4F}" type="pres">
      <dgm:prSet presAssocID="{DF4DD68C-89C9-4FAE-8BC0-0188D242FCDC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F90AF9C-51C1-41DA-A5BF-EBFF5179F501}" type="pres">
      <dgm:prSet presAssocID="{060368B9-0223-467B-AF7F-3FCEA83A7327}" presName="spacer" presStyleCnt="0"/>
      <dgm:spPr/>
    </dgm:pt>
    <dgm:pt modelId="{0E0B7054-989E-4CD0-8305-C99E39ACE136}" type="pres">
      <dgm:prSet presAssocID="{2E49F8B2-22E6-47A2-B1B9-98C312C9FEBF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C05593C-7391-4B53-AC12-6BD57B4B6ECE}" type="pres">
      <dgm:prSet presAssocID="{9AE8A6DE-E983-4A59-B5B3-18DA3190E3FB}" presName="spacer" presStyleCnt="0"/>
      <dgm:spPr/>
    </dgm:pt>
    <dgm:pt modelId="{A05B5BF6-2FC4-4708-8DC8-185A0CF9118C}" type="pres">
      <dgm:prSet presAssocID="{CFAB90EC-4FEA-4EF1-B319-33921695033C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CC6439A-DD6F-46BE-912C-2D2C9E75ACC5}" type="pres">
      <dgm:prSet presAssocID="{24840957-13C6-4620-89EE-69522B1F8247}" presName="spacer" presStyleCnt="0"/>
      <dgm:spPr/>
    </dgm:pt>
    <dgm:pt modelId="{DD9E3F51-B3E7-4130-ABF6-49D8A9355AF1}" type="pres">
      <dgm:prSet presAssocID="{3FE661A5-F55D-4BE4-808A-30258301CEA9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E96FA918-B6DA-4994-93C7-E552EACAB129}" type="presOf" srcId="{CFAB90EC-4FEA-4EF1-B319-33921695033C}" destId="{A05B5BF6-2FC4-4708-8DC8-185A0CF9118C}" srcOrd="0" destOrd="0" presId="urn:microsoft.com/office/officeart/2005/8/layout/vList2"/>
    <dgm:cxn modelId="{24D2D543-0102-4A6F-AB2F-791FA7E8A37E}" srcId="{3F4D3E21-598C-45A6-9B7C-845C84A3F5DE}" destId="{1F923CD6-12F9-483B-8216-9100F31C0CEB}" srcOrd="0" destOrd="0" parTransId="{E98F63CB-1DCE-4F38-80C9-C5A3AD795480}" sibTransId="{F9AB840F-4169-44D0-BE95-89C7E3C47749}"/>
    <dgm:cxn modelId="{C45B884D-E72D-4ECC-8641-D59059DDC4D2}" srcId="{3F4D3E21-598C-45A6-9B7C-845C84A3F5DE}" destId="{CFAB90EC-4FEA-4EF1-B319-33921695033C}" srcOrd="3" destOrd="0" parTransId="{FF1DB591-DD07-4C37-B79B-BFF30E0D2B98}" sibTransId="{24840957-13C6-4620-89EE-69522B1F8247}"/>
    <dgm:cxn modelId="{D5EE707D-F429-4217-92A4-F9B0ACE80797}" srcId="{3F4D3E21-598C-45A6-9B7C-845C84A3F5DE}" destId="{3FE661A5-F55D-4BE4-808A-30258301CEA9}" srcOrd="4" destOrd="0" parTransId="{E4F4EDDD-A194-4108-BA77-B32E31B39D5A}" sibTransId="{FA7EF519-FAC4-40E0-BA02-2889ABC7D6B3}"/>
    <dgm:cxn modelId="{E3F8C97F-7B8C-4675-8A30-8A8E34B57CDE}" srcId="{3F4D3E21-598C-45A6-9B7C-845C84A3F5DE}" destId="{DF4DD68C-89C9-4FAE-8BC0-0188D242FCDC}" srcOrd="1" destOrd="0" parTransId="{54E3A091-F18B-449A-8FEE-846D8B4F369B}" sibTransId="{060368B9-0223-467B-AF7F-3FCEA83A7327}"/>
    <dgm:cxn modelId="{D799468D-57B2-4523-B878-51BFC5E20EC9}" type="presOf" srcId="{3F4D3E21-598C-45A6-9B7C-845C84A3F5DE}" destId="{47F1AC4A-793C-460D-B0C9-4C1D9A077959}" srcOrd="0" destOrd="0" presId="urn:microsoft.com/office/officeart/2005/8/layout/vList2"/>
    <dgm:cxn modelId="{2E99F59A-5849-4A5D-8157-309664C0FCB5}" type="presOf" srcId="{1F923CD6-12F9-483B-8216-9100F31C0CEB}" destId="{86BB5988-1546-46A8-935D-9B960138C09D}" srcOrd="0" destOrd="0" presId="urn:microsoft.com/office/officeart/2005/8/layout/vList2"/>
    <dgm:cxn modelId="{6F39E7A1-D15B-4B28-81C2-BCF55AB48211}" type="presOf" srcId="{2E49F8B2-22E6-47A2-B1B9-98C312C9FEBF}" destId="{0E0B7054-989E-4CD0-8305-C99E39ACE136}" srcOrd="0" destOrd="0" presId="urn:microsoft.com/office/officeart/2005/8/layout/vList2"/>
    <dgm:cxn modelId="{BFA866BC-BE27-472F-BC5B-F86452473897}" type="presOf" srcId="{DF4DD68C-89C9-4FAE-8BC0-0188D242FCDC}" destId="{2AA53865-3A62-410E-9667-4A5797E49F4F}" srcOrd="0" destOrd="0" presId="urn:microsoft.com/office/officeart/2005/8/layout/vList2"/>
    <dgm:cxn modelId="{BAE8D5C5-8AFB-4814-935F-55805C55517A}" srcId="{3F4D3E21-598C-45A6-9B7C-845C84A3F5DE}" destId="{2E49F8B2-22E6-47A2-B1B9-98C312C9FEBF}" srcOrd="2" destOrd="0" parTransId="{177F0D53-A5A8-4366-8F45-7EA29FE07963}" sibTransId="{9AE8A6DE-E983-4A59-B5B3-18DA3190E3FB}"/>
    <dgm:cxn modelId="{34F41FF9-BE50-45EA-84C8-72D6DE159ED7}" type="presOf" srcId="{3FE661A5-F55D-4BE4-808A-30258301CEA9}" destId="{DD9E3F51-B3E7-4130-ABF6-49D8A9355AF1}" srcOrd="0" destOrd="0" presId="urn:microsoft.com/office/officeart/2005/8/layout/vList2"/>
    <dgm:cxn modelId="{BB396EEE-2433-4DA4-B114-9BA836C298B4}" type="presParOf" srcId="{47F1AC4A-793C-460D-B0C9-4C1D9A077959}" destId="{86BB5988-1546-46A8-935D-9B960138C09D}" srcOrd="0" destOrd="0" presId="urn:microsoft.com/office/officeart/2005/8/layout/vList2"/>
    <dgm:cxn modelId="{7F4DD366-5F84-459D-B533-ADE7040ED675}" type="presParOf" srcId="{47F1AC4A-793C-460D-B0C9-4C1D9A077959}" destId="{6E5151F5-8FE9-4048-97AA-869CF5240258}" srcOrd="1" destOrd="0" presId="urn:microsoft.com/office/officeart/2005/8/layout/vList2"/>
    <dgm:cxn modelId="{F9B87394-0407-447F-A306-9B354BDECF21}" type="presParOf" srcId="{47F1AC4A-793C-460D-B0C9-4C1D9A077959}" destId="{2AA53865-3A62-410E-9667-4A5797E49F4F}" srcOrd="2" destOrd="0" presId="urn:microsoft.com/office/officeart/2005/8/layout/vList2"/>
    <dgm:cxn modelId="{D67F1BAA-F0A4-4300-BADF-C638B0103FE8}" type="presParOf" srcId="{47F1AC4A-793C-460D-B0C9-4C1D9A077959}" destId="{2F90AF9C-51C1-41DA-A5BF-EBFF5179F501}" srcOrd="3" destOrd="0" presId="urn:microsoft.com/office/officeart/2005/8/layout/vList2"/>
    <dgm:cxn modelId="{25331ED1-9FDB-4FC8-BAE9-2BB095A7C0E4}" type="presParOf" srcId="{47F1AC4A-793C-460D-B0C9-4C1D9A077959}" destId="{0E0B7054-989E-4CD0-8305-C99E39ACE136}" srcOrd="4" destOrd="0" presId="urn:microsoft.com/office/officeart/2005/8/layout/vList2"/>
    <dgm:cxn modelId="{24B5528A-012D-4FC7-8F4E-63B96EEF5623}" type="presParOf" srcId="{47F1AC4A-793C-460D-B0C9-4C1D9A077959}" destId="{3C05593C-7391-4B53-AC12-6BD57B4B6ECE}" srcOrd="5" destOrd="0" presId="urn:microsoft.com/office/officeart/2005/8/layout/vList2"/>
    <dgm:cxn modelId="{EE86D1B0-29CE-41D4-9E1A-78169FB7950E}" type="presParOf" srcId="{47F1AC4A-793C-460D-B0C9-4C1D9A077959}" destId="{A05B5BF6-2FC4-4708-8DC8-185A0CF9118C}" srcOrd="6" destOrd="0" presId="urn:microsoft.com/office/officeart/2005/8/layout/vList2"/>
    <dgm:cxn modelId="{766EDFA9-7302-4CC9-9655-8D5ED3D002FF}" type="presParOf" srcId="{47F1AC4A-793C-460D-B0C9-4C1D9A077959}" destId="{4CC6439A-DD6F-46BE-912C-2D2C9E75ACC5}" srcOrd="7" destOrd="0" presId="urn:microsoft.com/office/officeart/2005/8/layout/vList2"/>
    <dgm:cxn modelId="{432E84B5-CEB0-4E62-A55C-9BA337C12B9C}" type="presParOf" srcId="{47F1AC4A-793C-460D-B0C9-4C1D9A077959}" destId="{DD9E3F51-B3E7-4130-ABF6-49D8A9355AF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71459E8-A329-4FDC-80C6-756C391E027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AFF242E-F49E-4C90-8736-13D22774C96A}">
      <dgm:prSet custT="1"/>
      <dgm:spPr/>
      <dgm:t>
        <a:bodyPr/>
        <a:lstStyle/>
        <a:p>
          <a:r>
            <a:rPr lang="cs-CZ" sz="1800" dirty="0"/>
            <a:t>chyba v lexiku a frazeologii: </a:t>
          </a:r>
          <a:r>
            <a:rPr lang="cs-CZ" sz="1800" i="1" dirty="0"/>
            <a:t>jsem </a:t>
          </a:r>
          <a:r>
            <a:rPr lang="cs-CZ" sz="1800" b="1" i="1" dirty="0"/>
            <a:t>Vietnam</a:t>
          </a:r>
          <a:r>
            <a:rPr lang="cs-CZ" sz="1800" dirty="0"/>
            <a:t>; </a:t>
          </a:r>
          <a:r>
            <a:rPr lang="cs-CZ" sz="1800" i="1" dirty="0"/>
            <a:t>kupuju </a:t>
          </a:r>
          <a:r>
            <a:rPr lang="cs-CZ" sz="1800" b="1" i="1" dirty="0"/>
            <a:t>housenky</a:t>
          </a:r>
          <a:endParaRPr lang="cs-CZ" sz="1800" dirty="0"/>
        </a:p>
      </dgm:t>
    </dgm:pt>
    <dgm:pt modelId="{DC53DBCA-1CDF-462C-BF26-38D81DF721E3}" type="parTrans" cxnId="{0D43AE5F-47B0-4539-9885-A906166977A7}">
      <dgm:prSet/>
      <dgm:spPr/>
      <dgm:t>
        <a:bodyPr/>
        <a:lstStyle/>
        <a:p>
          <a:endParaRPr lang="cs-CZ"/>
        </a:p>
      </dgm:t>
    </dgm:pt>
    <dgm:pt modelId="{07DB48AA-9EE2-46B9-827C-88896F383D10}" type="sibTrans" cxnId="{0D43AE5F-47B0-4539-9885-A906166977A7}">
      <dgm:prSet/>
      <dgm:spPr/>
      <dgm:t>
        <a:bodyPr/>
        <a:lstStyle/>
        <a:p>
          <a:endParaRPr lang="cs-CZ"/>
        </a:p>
      </dgm:t>
    </dgm:pt>
    <dgm:pt modelId="{0D0A5055-78A3-481E-8568-F0355D806D51}">
      <dgm:prSet custT="1"/>
      <dgm:spPr/>
      <dgm:t>
        <a:bodyPr/>
        <a:lstStyle/>
        <a:p>
          <a:r>
            <a:rPr lang="cs-CZ" sz="1800" dirty="0"/>
            <a:t>chyba v užití gramatické kategorie: </a:t>
          </a:r>
          <a:r>
            <a:rPr lang="cs-CZ" sz="1600" i="1" dirty="0"/>
            <a:t>celé dopoledne </a:t>
          </a:r>
          <a:r>
            <a:rPr lang="cs-CZ" sz="1600" b="1" i="1" dirty="0"/>
            <a:t>uvařím </a:t>
          </a:r>
          <a:r>
            <a:rPr lang="cs-CZ" sz="1600" i="1" dirty="0"/>
            <a:t>oběd</a:t>
          </a:r>
          <a:r>
            <a:rPr lang="cs-CZ" sz="1600" dirty="0"/>
            <a:t>; </a:t>
          </a:r>
          <a:r>
            <a:rPr lang="cs-CZ" sz="1600" i="1" dirty="0"/>
            <a:t>do polévky dáme </a:t>
          </a:r>
          <a:r>
            <a:rPr lang="cs-CZ" sz="1600" b="1" i="1" dirty="0"/>
            <a:t>čočky</a:t>
          </a:r>
          <a:endParaRPr lang="cs-CZ" sz="1600" dirty="0"/>
        </a:p>
      </dgm:t>
    </dgm:pt>
    <dgm:pt modelId="{3D38C949-D011-4167-82F2-88CA80FC8A29}" type="parTrans" cxnId="{113A49D7-5ABD-4C45-B915-F253D3C1C404}">
      <dgm:prSet/>
      <dgm:spPr/>
      <dgm:t>
        <a:bodyPr/>
        <a:lstStyle/>
        <a:p>
          <a:endParaRPr lang="cs-CZ"/>
        </a:p>
      </dgm:t>
    </dgm:pt>
    <dgm:pt modelId="{89AD9B98-B48E-4403-BD67-49129E3A124F}" type="sibTrans" cxnId="{113A49D7-5ABD-4C45-B915-F253D3C1C404}">
      <dgm:prSet/>
      <dgm:spPr/>
      <dgm:t>
        <a:bodyPr/>
        <a:lstStyle/>
        <a:p>
          <a:endParaRPr lang="cs-CZ"/>
        </a:p>
      </dgm:t>
    </dgm:pt>
    <dgm:pt modelId="{B49F2D86-484A-4831-A3E3-698D3AB8BF64}">
      <dgm:prSet custT="1"/>
      <dgm:spPr/>
      <dgm:t>
        <a:bodyPr/>
        <a:lstStyle/>
        <a:p>
          <a:r>
            <a:rPr lang="cs-CZ" sz="1800" dirty="0" err="1"/>
            <a:t>obecněčeský</a:t>
          </a:r>
          <a:r>
            <a:rPr lang="cs-CZ" sz="1800" dirty="0"/>
            <a:t> tvar: </a:t>
          </a:r>
          <a:r>
            <a:rPr lang="cs-CZ" sz="1800" i="1" dirty="0"/>
            <a:t>viděli jsme </a:t>
          </a:r>
          <a:r>
            <a:rPr lang="cs-CZ" sz="1800" b="1" i="1" dirty="0"/>
            <a:t>hezký </a:t>
          </a:r>
          <a:r>
            <a:rPr lang="cs-CZ" sz="1800" i="1" dirty="0"/>
            <a:t>holky</a:t>
          </a:r>
          <a:endParaRPr lang="cs-CZ" sz="1800" dirty="0"/>
        </a:p>
      </dgm:t>
    </dgm:pt>
    <dgm:pt modelId="{29AE742E-C2FF-48A5-922A-4586F22DE484}" type="parTrans" cxnId="{9829062E-E2DF-471D-9C19-D8970721BE9E}">
      <dgm:prSet/>
      <dgm:spPr/>
      <dgm:t>
        <a:bodyPr/>
        <a:lstStyle/>
        <a:p>
          <a:endParaRPr lang="cs-CZ"/>
        </a:p>
      </dgm:t>
    </dgm:pt>
    <dgm:pt modelId="{87F522BE-511C-44D5-9782-1D7D1EE3335B}" type="sibTrans" cxnId="{9829062E-E2DF-471D-9C19-D8970721BE9E}">
      <dgm:prSet/>
      <dgm:spPr/>
      <dgm:t>
        <a:bodyPr/>
        <a:lstStyle/>
        <a:p>
          <a:endParaRPr lang="cs-CZ"/>
        </a:p>
      </dgm:t>
    </dgm:pt>
    <dgm:pt modelId="{76A43344-BE00-44A1-A90A-684A8E49287B}">
      <dgm:prSet custT="1"/>
      <dgm:spPr/>
      <dgm:t>
        <a:bodyPr/>
        <a:lstStyle/>
        <a:p>
          <a:r>
            <a:rPr lang="cs-CZ" sz="1800" dirty="0"/>
            <a:t>knižní, nářeční, slangový výraz: </a:t>
          </a:r>
          <a:r>
            <a:rPr lang="cs-CZ" sz="1800" i="1" dirty="0"/>
            <a:t>rozbil se mi </a:t>
          </a:r>
          <a:r>
            <a:rPr lang="cs-CZ" sz="1800" b="1" i="1" dirty="0"/>
            <a:t>hadr</a:t>
          </a:r>
          <a:endParaRPr lang="cs-CZ" sz="1800" dirty="0"/>
        </a:p>
      </dgm:t>
    </dgm:pt>
    <dgm:pt modelId="{10A92D7A-2A16-44D8-B586-0740796016DD}" type="parTrans" cxnId="{89FC10AD-32AE-4803-B0A6-94EB35A809B8}">
      <dgm:prSet/>
      <dgm:spPr/>
      <dgm:t>
        <a:bodyPr/>
        <a:lstStyle/>
        <a:p>
          <a:endParaRPr lang="cs-CZ"/>
        </a:p>
      </dgm:t>
    </dgm:pt>
    <dgm:pt modelId="{4377D347-4B54-40E7-8D07-094F222846E3}" type="sibTrans" cxnId="{89FC10AD-32AE-4803-B0A6-94EB35A809B8}">
      <dgm:prSet/>
      <dgm:spPr/>
      <dgm:t>
        <a:bodyPr/>
        <a:lstStyle/>
        <a:p>
          <a:endParaRPr lang="cs-CZ"/>
        </a:p>
      </dgm:t>
    </dgm:pt>
    <dgm:pt modelId="{AA231179-F88E-41CC-AE03-F18E489CC774}">
      <dgm:prSet custT="1"/>
      <dgm:spPr/>
      <dgm:t>
        <a:bodyPr/>
        <a:lstStyle/>
        <a:p>
          <a:r>
            <a:rPr lang="cs-CZ" sz="1800" dirty="0"/>
            <a:t>výplňkové slovo jako „diskursní marker“: </a:t>
          </a:r>
          <a:r>
            <a:rPr lang="cs-CZ" sz="1800" i="1" dirty="0"/>
            <a:t>no, teda, jo</a:t>
          </a:r>
          <a:endParaRPr lang="cs-CZ" sz="1800" dirty="0"/>
        </a:p>
      </dgm:t>
    </dgm:pt>
    <dgm:pt modelId="{3FB447C8-AC8B-49A0-ADA7-AC49A903585C}" type="parTrans" cxnId="{D62B477D-33CB-418A-98DE-565D630F5E2F}">
      <dgm:prSet/>
      <dgm:spPr/>
      <dgm:t>
        <a:bodyPr/>
        <a:lstStyle/>
        <a:p>
          <a:endParaRPr lang="cs-CZ"/>
        </a:p>
      </dgm:t>
    </dgm:pt>
    <dgm:pt modelId="{DFD6D92A-D10E-4756-A5F4-811E86CCDF16}" type="sibTrans" cxnId="{D62B477D-33CB-418A-98DE-565D630F5E2F}">
      <dgm:prSet/>
      <dgm:spPr/>
      <dgm:t>
        <a:bodyPr/>
        <a:lstStyle/>
        <a:p>
          <a:endParaRPr lang="cs-CZ"/>
        </a:p>
      </dgm:t>
    </dgm:pt>
    <dgm:pt modelId="{D49A9697-5714-4512-83D5-17616EECDF77}">
      <dgm:prSet custT="1"/>
      <dgm:spPr/>
      <dgm:t>
        <a:bodyPr/>
        <a:lstStyle/>
        <a:p>
          <a:r>
            <a:rPr lang="cs-CZ" sz="1800" dirty="0"/>
            <a:t>rozvrácená konstrukce: </a:t>
          </a:r>
          <a:r>
            <a:rPr lang="cs-CZ" sz="1800" i="1" dirty="0"/>
            <a:t>zkušební důvtip může tě řídit</a:t>
          </a:r>
          <a:endParaRPr lang="cs-CZ" sz="1800" dirty="0"/>
        </a:p>
      </dgm:t>
    </dgm:pt>
    <dgm:pt modelId="{46E22B8E-69A8-4F94-86ED-145E2D3B8CB6}" type="parTrans" cxnId="{33F07CD9-D975-4BC6-AD5B-AD6BAED65D11}">
      <dgm:prSet/>
      <dgm:spPr/>
      <dgm:t>
        <a:bodyPr/>
        <a:lstStyle/>
        <a:p>
          <a:endParaRPr lang="cs-CZ"/>
        </a:p>
      </dgm:t>
    </dgm:pt>
    <dgm:pt modelId="{987B81AE-6C22-4B59-9D27-95A89649B9E9}" type="sibTrans" cxnId="{33F07CD9-D975-4BC6-AD5B-AD6BAED65D11}">
      <dgm:prSet/>
      <dgm:spPr/>
      <dgm:t>
        <a:bodyPr/>
        <a:lstStyle/>
        <a:p>
          <a:endParaRPr lang="cs-CZ"/>
        </a:p>
      </dgm:t>
    </dgm:pt>
    <dgm:pt modelId="{C105AA6B-5305-4FDD-AA2D-6FF00B58D5EE}">
      <dgm:prSet custT="1"/>
      <dgm:spPr/>
      <dgm:t>
        <a:bodyPr/>
        <a:lstStyle/>
        <a:p>
          <a:r>
            <a:rPr lang="cs-CZ" sz="1800" dirty="0"/>
            <a:t>chyba v negaci: </a:t>
          </a:r>
          <a:r>
            <a:rPr lang="cs-CZ" sz="1800" b="1" i="1" dirty="0"/>
            <a:t>mám </a:t>
          </a:r>
          <a:r>
            <a:rPr lang="cs-CZ" sz="1800" i="1" dirty="0"/>
            <a:t>žádný čas</a:t>
          </a:r>
          <a:r>
            <a:rPr lang="cs-CZ" sz="1800" dirty="0"/>
            <a:t>; </a:t>
          </a:r>
          <a:r>
            <a:rPr lang="cs-CZ" sz="1800" i="1" dirty="0"/>
            <a:t>on </a:t>
          </a:r>
          <a:r>
            <a:rPr lang="cs-CZ" sz="1800" b="1" i="1" dirty="0"/>
            <a:t>ne </a:t>
          </a:r>
          <a:r>
            <a:rPr lang="cs-CZ" sz="1800" i="1" dirty="0"/>
            <a:t>velký</a:t>
          </a:r>
          <a:endParaRPr lang="cs-CZ" sz="1800" dirty="0"/>
        </a:p>
      </dgm:t>
    </dgm:pt>
    <dgm:pt modelId="{8FB47863-BBB8-4966-AB54-A189D02A5B7E}" type="sibTrans" cxnId="{493A80D6-F538-47CB-95A1-D0F4FD55F30A}">
      <dgm:prSet/>
      <dgm:spPr/>
      <dgm:t>
        <a:bodyPr/>
        <a:lstStyle/>
        <a:p>
          <a:endParaRPr lang="cs-CZ"/>
        </a:p>
      </dgm:t>
    </dgm:pt>
    <dgm:pt modelId="{85BC25E9-82D6-49DD-9A9D-1B1351980947}" type="parTrans" cxnId="{493A80D6-F538-47CB-95A1-D0F4FD55F30A}">
      <dgm:prSet/>
      <dgm:spPr/>
      <dgm:t>
        <a:bodyPr/>
        <a:lstStyle/>
        <a:p>
          <a:endParaRPr lang="cs-CZ"/>
        </a:p>
      </dgm:t>
    </dgm:pt>
    <dgm:pt modelId="{4818C41D-620B-4713-9AA5-4826D53C3677}" type="pres">
      <dgm:prSet presAssocID="{271459E8-A329-4FDC-80C6-756C391E0274}" presName="linear" presStyleCnt="0">
        <dgm:presLayoutVars>
          <dgm:animLvl val="lvl"/>
          <dgm:resizeHandles val="exact"/>
        </dgm:presLayoutVars>
      </dgm:prSet>
      <dgm:spPr/>
    </dgm:pt>
    <dgm:pt modelId="{345A39DA-AAB2-42F8-90FE-5E2310E18A95}" type="pres">
      <dgm:prSet presAssocID="{C105AA6B-5305-4FDD-AA2D-6FF00B58D5EE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6161C1B2-B8F4-434D-A6AD-FBCD1547DF93}" type="pres">
      <dgm:prSet presAssocID="{8FB47863-BBB8-4966-AB54-A189D02A5B7E}" presName="spacer" presStyleCnt="0"/>
      <dgm:spPr/>
    </dgm:pt>
    <dgm:pt modelId="{B6943FB3-88D8-472A-8F24-7C98A0E0C683}" type="pres">
      <dgm:prSet presAssocID="{4AFF242E-F49E-4C90-8736-13D22774C96A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F4536BA1-D94F-45BF-B957-5F9A70BD5434}" type="pres">
      <dgm:prSet presAssocID="{07DB48AA-9EE2-46B9-827C-88896F383D10}" presName="spacer" presStyleCnt="0"/>
      <dgm:spPr/>
    </dgm:pt>
    <dgm:pt modelId="{DB7FF8F1-FBF0-4F95-AFE1-153CEE730E89}" type="pres">
      <dgm:prSet presAssocID="{0D0A5055-78A3-481E-8568-F0355D806D51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AA75713D-6BE4-464C-93D4-82CBDBBFE690}" type="pres">
      <dgm:prSet presAssocID="{89AD9B98-B48E-4403-BD67-49129E3A124F}" presName="spacer" presStyleCnt="0"/>
      <dgm:spPr/>
    </dgm:pt>
    <dgm:pt modelId="{C4E941A6-75A8-495D-9A1F-837DFEAB9417}" type="pres">
      <dgm:prSet presAssocID="{B49F2D86-484A-4831-A3E3-698D3AB8BF64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B73ED4C5-220B-4EC7-A9F0-4AA6F4A0492D}" type="pres">
      <dgm:prSet presAssocID="{87F522BE-511C-44D5-9782-1D7D1EE3335B}" presName="spacer" presStyleCnt="0"/>
      <dgm:spPr/>
    </dgm:pt>
    <dgm:pt modelId="{A12A2F62-23A9-4DA0-B046-41EBD03A0152}" type="pres">
      <dgm:prSet presAssocID="{76A43344-BE00-44A1-A90A-684A8E49287B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64787998-0155-41D7-BE97-59A542E551C0}" type="pres">
      <dgm:prSet presAssocID="{4377D347-4B54-40E7-8D07-094F222846E3}" presName="spacer" presStyleCnt="0"/>
      <dgm:spPr/>
    </dgm:pt>
    <dgm:pt modelId="{4C893258-062B-4E57-AC87-C127F09AD04E}" type="pres">
      <dgm:prSet presAssocID="{AA231179-F88E-41CC-AE03-F18E489CC774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E992CDEC-4017-49D6-A75E-2B19A89985D0}" type="pres">
      <dgm:prSet presAssocID="{DFD6D92A-D10E-4756-A5F4-811E86CCDF16}" presName="spacer" presStyleCnt="0"/>
      <dgm:spPr/>
    </dgm:pt>
    <dgm:pt modelId="{C460BD26-5D09-4EC3-99CC-26C7C4BC6935}" type="pres">
      <dgm:prSet presAssocID="{D49A9697-5714-4512-83D5-17616EECDF77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21E7A005-450D-4994-9B20-89AE99649C2F}" type="presOf" srcId="{D49A9697-5714-4512-83D5-17616EECDF77}" destId="{C460BD26-5D09-4EC3-99CC-26C7C4BC6935}" srcOrd="0" destOrd="0" presId="urn:microsoft.com/office/officeart/2005/8/layout/vList2"/>
    <dgm:cxn modelId="{AC168910-8F36-4812-929B-48FAC796045A}" type="presOf" srcId="{0D0A5055-78A3-481E-8568-F0355D806D51}" destId="{DB7FF8F1-FBF0-4F95-AFE1-153CEE730E89}" srcOrd="0" destOrd="0" presId="urn:microsoft.com/office/officeart/2005/8/layout/vList2"/>
    <dgm:cxn modelId="{E7767028-CF4F-42C7-8075-46D0792A1607}" type="presOf" srcId="{C105AA6B-5305-4FDD-AA2D-6FF00B58D5EE}" destId="{345A39DA-AAB2-42F8-90FE-5E2310E18A95}" srcOrd="0" destOrd="0" presId="urn:microsoft.com/office/officeart/2005/8/layout/vList2"/>
    <dgm:cxn modelId="{9829062E-E2DF-471D-9C19-D8970721BE9E}" srcId="{271459E8-A329-4FDC-80C6-756C391E0274}" destId="{B49F2D86-484A-4831-A3E3-698D3AB8BF64}" srcOrd="3" destOrd="0" parTransId="{29AE742E-C2FF-48A5-922A-4586F22DE484}" sibTransId="{87F522BE-511C-44D5-9782-1D7D1EE3335B}"/>
    <dgm:cxn modelId="{0D43AE5F-47B0-4539-9885-A906166977A7}" srcId="{271459E8-A329-4FDC-80C6-756C391E0274}" destId="{4AFF242E-F49E-4C90-8736-13D22774C96A}" srcOrd="1" destOrd="0" parTransId="{DC53DBCA-1CDF-462C-BF26-38D81DF721E3}" sibTransId="{07DB48AA-9EE2-46B9-827C-88896F383D10}"/>
    <dgm:cxn modelId="{D39D3864-F711-493D-A311-B3913CCA9248}" type="presOf" srcId="{4AFF242E-F49E-4C90-8736-13D22774C96A}" destId="{B6943FB3-88D8-472A-8F24-7C98A0E0C683}" srcOrd="0" destOrd="0" presId="urn:microsoft.com/office/officeart/2005/8/layout/vList2"/>
    <dgm:cxn modelId="{0CAC7C64-9F2A-425D-8CBA-41E7473AFBD3}" type="presOf" srcId="{AA231179-F88E-41CC-AE03-F18E489CC774}" destId="{4C893258-062B-4E57-AC87-C127F09AD04E}" srcOrd="0" destOrd="0" presId="urn:microsoft.com/office/officeart/2005/8/layout/vList2"/>
    <dgm:cxn modelId="{3A69B649-0B26-4C5D-B626-FC9B2E369266}" type="presOf" srcId="{271459E8-A329-4FDC-80C6-756C391E0274}" destId="{4818C41D-620B-4713-9AA5-4826D53C3677}" srcOrd="0" destOrd="0" presId="urn:microsoft.com/office/officeart/2005/8/layout/vList2"/>
    <dgm:cxn modelId="{D62B477D-33CB-418A-98DE-565D630F5E2F}" srcId="{271459E8-A329-4FDC-80C6-756C391E0274}" destId="{AA231179-F88E-41CC-AE03-F18E489CC774}" srcOrd="5" destOrd="0" parTransId="{3FB447C8-AC8B-49A0-ADA7-AC49A903585C}" sibTransId="{DFD6D92A-D10E-4756-A5F4-811E86CCDF16}"/>
    <dgm:cxn modelId="{89FC10AD-32AE-4803-B0A6-94EB35A809B8}" srcId="{271459E8-A329-4FDC-80C6-756C391E0274}" destId="{76A43344-BE00-44A1-A90A-684A8E49287B}" srcOrd="4" destOrd="0" parTransId="{10A92D7A-2A16-44D8-B586-0740796016DD}" sibTransId="{4377D347-4B54-40E7-8D07-094F222846E3}"/>
    <dgm:cxn modelId="{493A80D6-F538-47CB-95A1-D0F4FD55F30A}" srcId="{271459E8-A329-4FDC-80C6-756C391E0274}" destId="{C105AA6B-5305-4FDD-AA2D-6FF00B58D5EE}" srcOrd="0" destOrd="0" parTransId="{85BC25E9-82D6-49DD-9A9D-1B1351980947}" sibTransId="{8FB47863-BBB8-4966-AB54-A189D02A5B7E}"/>
    <dgm:cxn modelId="{113A49D7-5ABD-4C45-B915-F253D3C1C404}" srcId="{271459E8-A329-4FDC-80C6-756C391E0274}" destId="{0D0A5055-78A3-481E-8568-F0355D806D51}" srcOrd="2" destOrd="0" parTransId="{3D38C949-D011-4167-82F2-88CA80FC8A29}" sibTransId="{89AD9B98-B48E-4403-BD67-49129E3A124F}"/>
    <dgm:cxn modelId="{CCEF4CD7-95B0-4DCE-97D7-121545FE765B}" type="presOf" srcId="{76A43344-BE00-44A1-A90A-684A8E49287B}" destId="{A12A2F62-23A9-4DA0-B046-41EBD03A0152}" srcOrd="0" destOrd="0" presId="urn:microsoft.com/office/officeart/2005/8/layout/vList2"/>
    <dgm:cxn modelId="{33F07CD9-D975-4BC6-AD5B-AD6BAED65D11}" srcId="{271459E8-A329-4FDC-80C6-756C391E0274}" destId="{D49A9697-5714-4512-83D5-17616EECDF77}" srcOrd="6" destOrd="0" parTransId="{46E22B8E-69A8-4F94-86ED-145E2D3B8CB6}" sibTransId="{987B81AE-6C22-4B59-9D27-95A89649B9E9}"/>
    <dgm:cxn modelId="{236079F4-E604-481D-94C6-27688CD9C099}" type="presOf" srcId="{B49F2D86-484A-4831-A3E3-698D3AB8BF64}" destId="{C4E941A6-75A8-495D-9A1F-837DFEAB9417}" srcOrd="0" destOrd="0" presId="urn:microsoft.com/office/officeart/2005/8/layout/vList2"/>
    <dgm:cxn modelId="{9FF4125D-D85C-4F4C-84F2-EDCA80A21DDD}" type="presParOf" srcId="{4818C41D-620B-4713-9AA5-4826D53C3677}" destId="{345A39DA-AAB2-42F8-90FE-5E2310E18A95}" srcOrd="0" destOrd="0" presId="urn:microsoft.com/office/officeart/2005/8/layout/vList2"/>
    <dgm:cxn modelId="{31EBC1D4-3D19-4906-B022-1037A29A75FE}" type="presParOf" srcId="{4818C41D-620B-4713-9AA5-4826D53C3677}" destId="{6161C1B2-B8F4-434D-A6AD-FBCD1547DF93}" srcOrd="1" destOrd="0" presId="urn:microsoft.com/office/officeart/2005/8/layout/vList2"/>
    <dgm:cxn modelId="{C3E57789-DEFB-4C7C-9997-A20ABC82CD3F}" type="presParOf" srcId="{4818C41D-620B-4713-9AA5-4826D53C3677}" destId="{B6943FB3-88D8-472A-8F24-7C98A0E0C683}" srcOrd="2" destOrd="0" presId="urn:microsoft.com/office/officeart/2005/8/layout/vList2"/>
    <dgm:cxn modelId="{77C9FA3F-195F-4841-900C-39F2B1582A34}" type="presParOf" srcId="{4818C41D-620B-4713-9AA5-4826D53C3677}" destId="{F4536BA1-D94F-45BF-B957-5F9A70BD5434}" srcOrd="3" destOrd="0" presId="urn:microsoft.com/office/officeart/2005/8/layout/vList2"/>
    <dgm:cxn modelId="{61EEE39A-0CCE-4C9E-90C0-07FBEBA5A5E0}" type="presParOf" srcId="{4818C41D-620B-4713-9AA5-4826D53C3677}" destId="{DB7FF8F1-FBF0-4F95-AFE1-153CEE730E89}" srcOrd="4" destOrd="0" presId="urn:microsoft.com/office/officeart/2005/8/layout/vList2"/>
    <dgm:cxn modelId="{BB1C7F00-93EE-4E38-84EE-5D723A7B1A4F}" type="presParOf" srcId="{4818C41D-620B-4713-9AA5-4826D53C3677}" destId="{AA75713D-6BE4-464C-93D4-82CBDBBFE690}" srcOrd="5" destOrd="0" presId="urn:microsoft.com/office/officeart/2005/8/layout/vList2"/>
    <dgm:cxn modelId="{0DB0B1ED-C229-45C1-AE2A-BD92CA7C4723}" type="presParOf" srcId="{4818C41D-620B-4713-9AA5-4826D53C3677}" destId="{C4E941A6-75A8-495D-9A1F-837DFEAB9417}" srcOrd="6" destOrd="0" presId="urn:microsoft.com/office/officeart/2005/8/layout/vList2"/>
    <dgm:cxn modelId="{5C7DCF82-8BD6-471D-BF79-EAE0E8569834}" type="presParOf" srcId="{4818C41D-620B-4713-9AA5-4826D53C3677}" destId="{B73ED4C5-220B-4EC7-A9F0-4AA6F4A0492D}" srcOrd="7" destOrd="0" presId="urn:microsoft.com/office/officeart/2005/8/layout/vList2"/>
    <dgm:cxn modelId="{BA3CE6C8-B717-4165-82C1-88A586C06C1F}" type="presParOf" srcId="{4818C41D-620B-4713-9AA5-4826D53C3677}" destId="{A12A2F62-23A9-4DA0-B046-41EBD03A0152}" srcOrd="8" destOrd="0" presId="urn:microsoft.com/office/officeart/2005/8/layout/vList2"/>
    <dgm:cxn modelId="{6A6A8AA9-7896-4271-BED1-59548C49026A}" type="presParOf" srcId="{4818C41D-620B-4713-9AA5-4826D53C3677}" destId="{64787998-0155-41D7-BE97-59A542E551C0}" srcOrd="9" destOrd="0" presId="urn:microsoft.com/office/officeart/2005/8/layout/vList2"/>
    <dgm:cxn modelId="{401F2D1A-E8FD-49EB-9ACA-493CE37A3411}" type="presParOf" srcId="{4818C41D-620B-4713-9AA5-4826D53C3677}" destId="{4C893258-062B-4E57-AC87-C127F09AD04E}" srcOrd="10" destOrd="0" presId="urn:microsoft.com/office/officeart/2005/8/layout/vList2"/>
    <dgm:cxn modelId="{A2C85399-B0D0-4D68-A1F9-D3DEBC16A3FA}" type="presParOf" srcId="{4818C41D-620B-4713-9AA5-4826D53C3677}" destId="{E992CDEC-4017-49D6-A75E-2B19A89985D0}" srcOrd="11" destOrd="0" presId="urn:microsoft.com/office/officeart/2005/8/layout/vList2"/>
    <dgm:cxn modelId="{934A2E6C-C97C-452D-B17B-DEBA346C3A11}" type="presParOf" srcId="{4818C41D-620B-4713-9AA5-4826D53C3677}" destId="{C460BD26-5D09-4EC3-99CC-26C7C4BC6935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463DE4C-5F8D-4119-A9BA-9FA3C44973C5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1A4426C8-FEA4-462C-AE82-8656D58EC8CD}">
      <dgm:prSet/>
      <dgm:spPr/>
      <dgm:t>
        <a:bodyPr/>
        <a:lstStyle/>
        <a:p>
          <a:pPr rtl="0"/>
          <a:r>
            <a:rPr lang="cs-CZ" b="1" dirty="0"/>
            <a:t>Interferenční/</a:t>
          </a:r>
          <a:r>
            <a:rPr lang="cs-CZ" b="1" dirty="0" err="1"/>
            <a:t>interlingvální</a:t>
          </a:r>
          <a:endParaRPr lang="cs-CZ" dirty="0"/>
        </a:p>
      </dgm:t>
    </dgm:pt>
    <dgm:pt modelId="{75E8BAD4-B954-443A-8951-3DC9F08B2F63}" type="parTrans" cxnId="{BD904DDB-725C-4383-98C7-130BE83F3200}">
      <dgm:prSet/>
      <dgm:spPr/>
      <dgm:t>
        <a:bodyPr/>
        <a:lstStyle/>
        <a:p>
          <a:endParaRPr lang="cs-CZ"/>
        </a:p>
      </dgm:t>
    </dgm:pt>
    <dgm:pt modelId="{CFAD50D4-D5F7-40F1-ABFF-F98024630329}" type="sibTrans" cxnId="{BD904DDB-725C-4383-98C7-130BE83F3200}">
      <dgm:prSet/>
      <dgm:spPr/>
      <dgm:t>
        <a:bodyPr/>
        <a:lstStyle/>
        <a:p>
          <a:endParaRPr lang="cs-CZ"/>
        </a:p>
      </dgm:t>
    </dgm:pt>
    <dgm:pt modelId="{5D7A7676-1EA8-4552-9C0A-23307EACCD6D}">
      <dgm:prSet/>
      <dgm:spPr/>
      <dgm:t>
        <a:bodyPr/>
        <a:lstStyle/>
        <a:p>
          <a:pPr rtl="0"/>
          <a:r>
            <a:rPr lang="cs-CZ" b="1" dirty="0" err="1"/>
            <a:t>Intralingvální</a:t>
          </a:r>
          <a:r>
            <a:rPr lang="cs-CZ" b="1" dirty="0"/>
            <a:t>/vývojové</a:t>
          </a:r>
          <a:endParaRPr lang="cs-CZ" dirty="0"/>
        </a:p>
      </dgm:t>
    </dgm:pt>
    <dgm:pt modelId="{353479F5-CA4E-4D6B-9615-6A64285C1C84}" type="parTrans" cxnId="{56B860F2-AA8E-4A7A-B39C-D7B341A79A74}">
      <dgm:prSet/>
      <dgm:spPr/>
      <dgm:t>
        <a:bodyPr/>
        <a:lstStyle/>
        <a:p>
          <a:endParaRPr lang="cs-CZ"/>
        </a:p>
      </dgm:t>
    </dgm:pt>
    <dgm:pt modelId="{B673D7FA-2440-4F93-8519-F41F4412AD1E}" type="sibTrans" cxnId="{56B860F2-AA8E-4A7A-B39C-D7B341A79A74}">
      <dgm:prSet/>
      <dgm:spPr/>
      <dgm:t>
        <a:bodyPr/>
        <a:lstStyle/>
        <a:p>
          <a:endParaRPr lang="cs-CZ"/>
        </a:p>
      </dgm:t>
    </dgm:pt>
    <dgm:pt modelId="{ABC8B50E-48A3-4AC9-90EF-8BF0C8C71715}">
      <dgm:prSet/>
      <dgm:spPr/>
      <dgm:t>
        <a:bodyPr/>
        <a:lstStyle/>
        <a:p>
          <a:pPr rtl="0"/>
          <a:r>
            <a:rPr lang="cs-CZ" b="1" dirty="0"/>
            <a:t>Učební (transfer z výuky – chybné vysvětlení, chybná prezentace, nedostatečná </a:t>
          </a:r>
          <a:r>
            <a:rPr lang="cs-CZ" b="1" dirty="0" err="1"/>
            <a:t>kontextualizace</a:t>
          </a:r>
          <a:r>
            <a:rPr lang="cs-CZ" b="1" dirty="0"/>
            <a:t>)</a:t>
          </a:r>
          <a:endParaRPr lang="cs-CZ" dirty="0"/>
        </a:p>
      </dgm:t>
    </dgm:pt>
    <dgm:pt modelId="{FD0901AF-E7A6-4CDB-B1FF-0124391656C2}" type="parTrans" cxnId="{EA14EF60-1716-4B7D-8F9A-1694BC739574}">
      <dgm:prSet/>
      <dgm:spPr/>
      <dgm:t>
        <a:bodyPr/>
        <a:lstStyle/>
        <a:p>
          <a:endParaRPr lang="cs-CZ"/>
        </a:p>
      </dgm:t>
    </dgm:pt>
    <dgm:pt modelId="{923C4A1A-214C-4E40-9075-F1BAF151C72D}" type="sibTrans" cxnId="{EA14EF60-1716-4B7D-8F9A-1694BC739574}">
      <dgm:prSet/>
      <dgm:spPr/>
      <dgm:t>
        <a:bodyPr/>
        <a:lstStyle/>
        <a:p>
          <a:endParaRPr lang="cs-CZ"/>
        </a:p>
      </dgm:t>
    </dgm:pt>
    <dgm:pt modelId="{75CB128F-545F-4B1C-9579-84BC3CFA513F}">
      <dgm:prSet/>
      <dgm:spPr/>
      <dgm:t>
        <a:bodyPr/>
        <a:lstStyle/>
        <a:p>
          <a:pPr rtl="0"/>
          <a:r>
            <a:rPr lang="cs-CZ" b="1" dirty="0"/>
            <a:t>Vyplývající z komunikačních strategií: využívání verbálních i neverbálních postupů pro zprostředkování významu, k jehož vyjádření v L2 nemá mluvčí k dispozici prostředky (kompenzační strategie)</a:t>
          </a:r>
          <a:endParaRPr lang="cs-CZ" dirty="0"/>
        </a:p>
      </dgm:t>
    </dgm:pt>
    <dgm:pt modelId="{FA09C8E9-F007-4062-BC82-5E8DD60939C7}" type="parTrans" cxnId="{0B75D6C8-4B9E-4DAC-998A-BCA4C6392981}">
      <dgm:prSet/>
      <dgm:spPr/>
      <dgm:t>
        <a:bodyPr/>
        <a:lstStyle/>
        <a:p>
          <a:endParaRPr lang="cs-CZ"/>
        </a:p>
      </dgm:t>
    </dgm:pt>
    <dgm:pt modelId="{1E3BACF9-3269-4228-943E-A86692E4AFF6}" type="sibTrans" cxnId="{0B75D6C8-4B9E-4DAC-998A-BCA4C6392981}">
      <dgm:prSet/>
      <dgm:spPr/>
      <dgm:t>
        <a:bodyPr/>
        <a:lstStyle/>
        <a:p>
          <a:endParaRPr lang="cs-CZ"/>
        </a:p>
      </dgm:t>
    </dgm:pt>
    <dgm:pt modelId="{8C64C7E7-136B-49EA-B5E5-CF250B5C6748}">
      <dgm:prSet/>
      <dgm:spPr/>
      <dgm:t>
        <a:bodyPr/>
        <a:lstStyle/>
        <a:p>
          <a:pPr rtl="0"/>
          <a:r>
            <a:rPr lang="cs-CZ" b="1"/>
            <a:t>Problém: řada chyb vícezdrojových (</a:t>
          </a:r>
          <a:r>
            <a:rPr lang="cs-CZ" b="1" i="1"/>
            <a:t>líbím se Prahu </a:t>
          </a:r>
          <a:r>
            <a:rPr lang="cs-CZ" b="1"/>
            <a:t>– Chyba interferenční? Vývojová?)</a:t>
          </a:r>
          <a:endParaRPr lang="cs-CZ"/>
        </a:p>
      </dgm:t>
    </dgm:pt>
    <dgm:pt modelId="{F3DFE059-F041-4693-A3CF-1FC4458D48F2}" type="parTrans" cxnId="{A6ECAC29-F361-4D66-B7ED-0C59AB47C95E}">
      <dgm:prSet/>
      <dgm:spPr/>
      <dgm:t>
        <a:bodyPr/>
        <a:lstStyle/>
        <a:p>
          <a:endParaRPr lang="cs-CZ"/>
        </a:p>
      </dgm:t>
    </dgm:pt>
    <dgm:pt modelId="{AAABA15A-F517-4D17-BDA2-5F6701C89987}" type="sibTrans" cxnId="{A6ECAC29-F361-4D66-B7ED-0C59AB47C95E}">
      <dgm:prSet/>
      <dgm:spPr/>
      <dgm:t>
        <a:bodyPr/>
        <a:lstStyle/>
        <a:p>
          <a:endParaRPr lang="cs-CZ"/>
        </a:p>
      </dgm:t>
    </dgm:pt>
    <dgm:pt modelId="{ADF02CA0-1A75-42A2-834B-DD1BE7CEBA2A}" type="pres">
      <dgm:prSet presAssocID="{B463DE4C-5F8D-4119-A9BA-9FA3C44973C5}" presName="linear" presStyleCnt="0">
        <dgm:presLayoutVars>
          <dgm:animLvl val="lvl"/>
          <dgm:resizeHandles val="exact"/>
        </dgm:presLayoutVars>
      </dgm:prSet>
      <dgm:spPr/>
    </dgm:pt>
    <dgm:pt modelId="{18B51B6C-0212-4761-8FF0-B176832F4766}" type="pres">
      <dgm:prSet presAssocID="{1A4426C8-FEA4-462C-AE82-8656D58EC8C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8D03EB70-BAEC-4CA7-A4B5-31869A7B1EF5}" type="pres">
      <dgm:prSet presAssocID="{CFAD50D4-D5F7-40F1-ABFF-F98024630329}" presName="spacer" presStyleCnt="0"/>
      <dgm:spPr/>
    </dgm:pt>
    <dgm:pt modelId="{2E4396F0-2E0F-4D61-8A13-0CDBC7173B28}" type="pres">
      <dgm:prSet presAssocID="{5D7A7676-1EA8-4552-9C0A-23307EACCD6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EFCECAC-0BF1-491C-B457-D53C93330554}" type="pres">
      <dgm:prSet presAssocID="{B673D7FA-2440-4F93-8519-F41F4412AD1E}" presName="spacer" presStyleCnt="0"/>
      <dgm:spPr/>
    </dgm:pt>
    <dgm:pt modelId="{E10B1D22-A6FF-4C5C-B674-6ECD0F5DEBF2}" type="pres">
      <dgm:prSet presAssocID="{ABC8B50E-48A3-4AC9-90EF-8BF0C8C71715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CDC1977A-2573-4B34-923C-1609F71896DA}" type="pres">
      <dgm:prSet presAssocID="{923C4A1A-214C-4E40-9075-F1BAF151C72D}" presName="spacer" presStyleCnt="0"/>
      <dgm:spPr/>
    </dgm:pt>
    <dgm:pt modelId="{19C7E3C2-01A6-4384-8A77-15D696A5A816}" type="pres">
      <dgm:prSet presAssocID="{75CB128F-545F-4B1C-9579-84BC3CFA513F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E47C47B-F767-4497-BE15-314DB1B42C1A}" type="pres">
      <dgm:prSet presAssocID="{1E3BACF9-3269-4228-943E-A86692E4AFF6}" presName="spacer" presStyleCnt="0"/>
      <dgm:spPr/>
    </dgm:pt>
    <dgm:pt modelId="{5F4C646B-5883-48E0-B487-BB0B3401DEE8}" type="pres">
      <dgm:prSet presAssocID="{8C64C7E7-136B-49EA-B5E5-CF250B5C6748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A6ECAC29-F361-4D66-B7ED-0C59AB47C95E}" srcId="{B463DE4C-5F8D-4119-A9BA-9FA3C44973C5}" destId="{8C64C7E7-136B-49EA-B5E5-CF250B5C6748}" srcOrd="4" destOrd="0" parTransId="{F3DFE059-F041-4693-A3CF-1FC4458D48F2}" sibTransId="{AAABA15A-F517-4D17-BDA2-5F6701C89987}"/>
    <dgm:cxn modelId="{EA14EF60-1716-4B7D-8F9A-1694BC739574}" srcId="{B463DE4C-5F8D-4119-A9BA-9FA3C44973C5}" destId="{ABC8B50E-48A3-4AC9-90EF-8BF0C8C71715}" srcOrd="2" destOrd="0" parTransId="{FD0901AF-E7A6-4CDB-B1FF-0124391656C2}" sibTransId="{923C4A1A-214C-4E40-9075-F1BAF151C72D}"/>
    <dgm:cxn modelId="{88A28552-F8C7-4F34-86A4-2806B7F7882E}" type="presOf" srcId="{1A4426C8-FEA4-462C-AE82-8656D58EC8CD}" destId="{18B51B6C-0212-4761-8FF0-B176832F4766}" srcOrd="0" destOrd="0" presId="urn:microsoft.com/office/officeart/2005/8/layout/vList2"/>
    <dgm:cxn modelId="{E7AC9BA6-CA81-43D8-A0A7-F189E88B5ED3}" type="presOf" srcId="{75CB128F-545F-4B1C-9579-84BC3CFA513F}" destId="{19C7E3C2-01A6-4384-8A77-15D696A5A816}" srcOrd="0" destOrd="0" presId="urn:microsoft.com/office/officeart/2005/8/layout/vList2"/>
    <dgm:cxn modelId="{EEE4F2BB-DB0A-4F93-986F-D57BB2146B01}" type="presOf" srcId="{ABC8B50E-48A3-4AC9-90EF-8BF0C8C71715}" destId="{E10B1D22-A6FF-4C5C-B674-6ECD0F5DEBF2}" srcOrd="0" destOrd="0" presId="urn:microsoft.com/office/officeart/2005/8/layout/vList2"/>
    <dgm:cxn modelId="{0B75D6C8-4B9E-4DAC-998A-BCA4C6392981}" srcId="{B463DE4C-5F8D-4119-A9BA-9FA3C44973C5}" destId="{75CB128F-545F-4B1C-9579-84BC3CFA513F}" srcOrd="3" destOrd="0" parTransId="{FA09C8E9-F007-4062-BC82-5E8DD60939C7}" sibTransId="{1E3BACF9-3269-4228-943E-A86692E4AFF6}"/>
    <dgm:cxn modelId="{BD904DDB-725C-4383-98C7-130BE83F3200}" srcId="{B463DE4C-5F8D-4119-A9BA-9FA3C44973C5}" destId="{1A4426C8-FEA4-462C-AE82-8656D58EC8CD}" srcOrd="0" destOrd="0" parTransId="{75E8BAD4-B954-443A-8951-3DC9F08B2F63}" sibTransId="{CFAD50D4-D5F7-40F1-ABFF-F98024630329}"/>
    <dgm:cxn modelId="{BECE48E4-8DE5-440A-B1D7-2833E86DB009}" type="presOf" srcId="{8C64C7E7-136B-49EA-B5E5-CF250B5C6748}" destId="{5F4C646B-5883-48E0-B487-BB0B3401DEE8}" srcOrd="0" destOrd="0" presId="urn:microsoft.com/office/officeart/2005/8/layout/vList2"/>
    <dgm:cxn modelId="{0F2388F0-3B29-4B49-8369-E227741E82A0}" type="presOf" srcId="{5D7A7676-1EA8-4552-9C0A-23307EACCD6D}" destId="{2E4396F0-2E0F-4D61-8A13-0CDBC7173B28}" srcOrd="0" destOrd="0" presId="urn:microsoft.com/office/officeart/2005/8/layout/vList2"/>
    <dgm:cxn modelId="{56B860F2-AA8E-4A7A-B39C-D7B341A79A74}" srcId="{B463DE4C-5F8D-4119-A9BA-9FA3C44973C5}" destId="{5D7A7676-1EA8-4552-9C0A-23307EACCD6D}" srcOrd="1" destOrd="0" parTransId="{353479F5-CA4E-4D6B-9615-6A64285C1C84}" sibTransId="{B673D7FA-2440-4F93-8519-F41F4412AD1E}"/>
    <dgm:cxn modelId="{E7AB51F6-244E-43B7-B031-29CFE9F9081D}" type="presOf" srcId="{B463DE4C-5F8D-4119-A9BA-9FA3C44973C5}" destId="{ADF02CA0-1A75-42A2-834B-DD1BE7CEBA2A}" srcOrd="0" destOrd="0" presId="urn:microsoft.com/office/officeart/2005/8/layout/vList2"/>
    <dgm:cxn modelId="{46383A81-51AE-4232-8DCC-CD299E091D91}" type="presParOf" srcId="{ADF02CA0-1A75-42A2-834B-DD1BE7CEBA2A}" destId="{18B51B6C-0212-4761-8FF0-B176832F4766}" srcOrd="0" destOrd="0" presId="urn:microsoft.com/office/officeart/2005/8/layout/vList2"/>
    <dgm:cxn modelId="{CE55F66B-798A-403B-9578-5862FD6BD5D9}" type="presParOf" srcId="{ADF02CA0-1A75-42A2-834B-DD1BE7CEBA2A}" destId="{8D03EB70-BAEC-4CA7-A4B5-31869A7B1EF5}" srcOrd="1" destOrd="0" presId="urn:microsoft.com/office/officeart/2005/8/layout/vList2"/>
    <dgm:cxn modelId="{5DAD3579-FBD3-456B-BB54-C1D3A8E7C9C2}" type="presParOf" srcId="{ADF02CA0-1A75-42A2-834B-DD1BE7CEBA2A}" destId="{2E4396F0-2E0F-4D61-8A13-0CDBC7173B28}" srcOrd="2" destOrd="0" presId="urn:microsoft.com/office/officeart/2005/8/layout/vList2"/>
    <dgm:cxn modelId="{931933BA-D063-4BBE-B962-30201D663051}" type="presParOf" srcId="{ADF02CA0-1A75-42A2-834B-DD1BE7CEBA2A}" destId="{BEFCECAC-0BF1-491C-B457-D53C93330554}" srcOrd="3" destOrd="0" presId="urn:microsoft.com/office/officeart/2005/8/layout/vList2"/>
    <dgm:cxn modelId="{87317D49-9506-45F2-A3C6-79D2E35F71A8}" type="presParOf" srcId="{ADF02CA0-1A75-42A2-834B-DD1BE7CEBA2A}" destId="{E10B1D22-A6FF-4C5C-B674-6ECD0F5DEBF2}" srcOrd="4" destOrd="0" presId="urn:microsoft.com/office/officeart/2005/8/layout/vList2"/>
    <dgm:cxn modelId="{262049F6-A078-49E2-946F-4A87E468456E}" type="presParOf" srcId="{ADF02CA0-1A75-42A2-834B-DD1BE7CEBA2A}" destId="{CDC1977A-2573-4B34-923C-1609F71896DA}" srcOrd="5" destOrd="0" presId="urn:microsoft.com/office/officeart/2005/8/layout/vList2"/>
    <dgm:cxn modelId="{0F9E7721-4EC6-46D9-9B01-1E4C4CE03064}" type="presParOf" srcId="{ADF02CA0-1A75-42A2-834B-DD1BE7CEBA2A}" destId="{19C7E3C2-01A6-4384-8A77-15D696A5A816}" srcOrd="6" destOrd="0" presId="urn:microsoft.com/office/officeart/2005/8/layout/vList2"/>
    <dgm:cxn modelId="{7542866D-1945-411F-A597-6607B9C25301}" type="presParOf" srcId="{ADF02CA0-1A75-42A2-834B-DD1BE7CEBA2A}" destId="{4E47C47B-F767-4497-BE15-314DB1B42C1A}" srcOrd="7" destOrd="0" presId="urn:microsoft.com/office/officeart/2005/8/layout/vList2"/>
    <dgm:cxn modelId="{26254D04-96CB-4A81-B533-DA759CE61B61}" type="presParOf" srcId="{ADF02CA0-1A75-42A2-834B-DD1BE7CEBA2A}" destId="{5F4C646B-5883-48E0-B487-BB0B3401DEE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638A4B3-CF92-4A09-BA51-7897BF03AF3E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/>
      <dgm:spPr/>
      <dgm:t>
        <a:bodyPr/>
        <a:lstStyle/>
        <a:p>
          <a:endParaRPr lang="cs-CZ"/>
        </a:p>
      </dgm:t>
    </dgm:pt>
    <dgm:pt modelId="{67B51D0F-DB37-4B70-BF85-2C4385A90D9A}">
      <dgm:prSet/>
      <dgm:spPr/>
      <dgm:t>
        <a:bodyPr/>
        <a:lstStyle/>
        <a:p>
          <a:pPr rtl="0"/>
          <a:r>
            <a:rPr lang="cs-CZ" b="1" dirty="0"/>
            <a:t>chybná analogie (</a:t>
          </a:r>
          <a:r>
            <a:rPr lang="cs-CZ" b="1" i="1" dirty="0"/>
            <a:t>znám – prám – </a:t>
          </a:r>
          <a:r>
            <a:rPr lang="cs-CZ" b="1" i="1" dirty="0" err="1"/>
            <a:t>spám</a:t>
          </a:r>
          <a:r>
            <a:rPr lang="cs-CZ" b="1" dirty="0"/>
            <a:t>)</a:t>
          </a:r>
          <a:endParaRPr lang="cs-CZ" dirty="0"/>
        </a:p>
      </dgm:t>
    </dgm:pt>
    <dgm:pt modelId="{C286F949-E20F-4A5B-B9BF-800F1A7A4D20}" type="parTrans" cxnId="{15038884-0C65-4F31-A1D6-CF81D0570D3C}">
      <dgm:prSet/>
      <dgm:spPr/>
      <dgm:t>
        <a:bodyPr/>
        <a:lstStyle/>
        <a:p>
          <a:endParaRPr lang="cs-CZ"/>
        </a:p>
      </dgm:t>
    </dgm:pt>
    <dgm:pt modelId="{35DC6A5C-29F1-4B43-AECC-F2AF17F46CA9}" type="sibTrans" cxnId="{15038884-0C65-4F31-A1D6-CF81D0570D3C}">
      <dgm:prSet/>
      <dgm:spPr/>
      <dgm:t>
        <a:bodyPr/>
        <a:lstStyle/>
        <a:p>
          <a:endParaRPr lang="cs-CZ"/>
        </a:p>
      </dgm:t>
    </dgm:pt>
    <dgm:pt modelId="{CF1C6473-518C-47EF-B4CB-FC4C457BD5B1}">
      <dgm:prSet/>
      <dgm:spPr/>
      <dgm:t>
        <a:bodyPr/>
        <a:lstStyle/>
        <a:p>
          <a:pPr rtl="0"/>
          <a:r>
            <a:rPr lang="cs-CZ" b="1" dirty="0"/>
            <a:t>falešná hypotéza </a:t>
          </a:r>
          <a:endParaRPr lang="cs-CZ" dirty="0"/>
        </a:p>
      </dgm:t>
    </dgm:pt>
    <dgm:pt modelId="{72174BE0-3F95-41C2-BC90-DD120A1275AD}" type="parTrans" cxnId="{B5D46A10-B6F3-450D-8282-4A406BD47AD8}">
      <dgm:prSet/>
      <dgm:spPr/>
      <dgm:t>
        <a:bodyPr/>
        <a:lstStyle/>
        <a:p>
          <a:endParaRPr lang="cs-CZ"/>
        </a:p>
      </dgm:t>
    </dgm:pt>
    <dgm:pt modelId="{4D4C3265-10F6-483A-8096-43F59BC8995C}" type="sibTrans" cxnId="{B5D46A10-B6F3-450D-8282-4A406BD47AD8}">
      <dgm:prSet/>
      <dgm:spPr/>
      <dgm:t>
        <a:bodyPr/>
        <a:lstStyle/>
        <a:p>
          <a:endParaRPr lang="cs-CZ"/>
        </a:p>
      </dgm:t>
    </dgm:pt>
    <dgm:pt modelId="{49980A03-4443-4A6F-897B-A8D9C139CD7A}">
      <dgm:prSet/>
      <dgm:spPr/>
      <dgm:t>
        <a:bodyPr/>
        <a:lstStyle/>
        <a:p>
          <a:pPr rtl="0"/>
          <a:r>
            <a:rPr lang="cs-CZ" b="1" dirty="0"/>
            <a:t>neúplné uplatnění pravidla (</a:t>
          </a:r>
          <a:r>
            <a:rPr lang="cs-CZ" b="1" i="1" dirty="0"/>
            <a:t>Marie byla nemocný</a:t>
          </a:r>
          <a:r>
            <a:rPr lang="cs-CZ" b="1" dirty="0"/>
            <a:t>)</a:t>
          </a:r>
          <a:endParaRPr lang="cs-CZ" dirty="0"/>
        </a:p>
      </dgm:t>
    </dgm:pt>
    <dgm:pt modelId="{775707AA-AD00-4BA9-B6C4-CA3F9540CABF}" type="parTrans" cxnId="{D32D0E88-25DB-41FD-97AD-B326720462EC}">
      <dgm:prSet/>
      <dgm:spPr/>
      <dgm:t>
        <a:bodyPr/>
        <a:lstStyle/>
        <a:p>
          <a:endParaRPr lang="cs-CZ"/>
        </a:p>
      </dgm:t>
    </dgm:pt>
    <dgm:pt modelId="{7A9A5583-C853-4AF4-BCBC-CA8152F1B01B}" type="sibTrans" cxnId="{D32D0E88-25DB-41FD-97AD-B326720462EC}">
      <dgm:prSet/>
      <dgm:spPr/>
      <dgm:t>
        <a:bodyPr/>
        <a:lstStyle/>
        <a:p>
          <a:endParaRPr lang="cs-CZ"/>
        </a:p>
      </dgm:t>
    </dgm:pt>
    <dgm:pt modelId="{77164076-DC60-455E-9AB6-1C4DDFDDAA92}">
      <dgm:prSet/>
      <dgm:spPr/>
      <dgm:t>
        <a:bodyPr/>
        <a:lstStyle/>
        <a:p>
          <a:pPr rtl="0"/>
          <a:r>
            <a:rPr lang="cs-CZ" b="1" dirty="0"/>
            <a:t>zneužití redundance (</a:t>
          </a:r>
          <a:r>
            <a:rPr lang="cs-CZ" b="1" i="1" dirty="0"/>
            <a:t>Viděl jsem Karla. Neznáš?</a:t>
          </a:r>
          <a:r>
            <a:rPr lang="cs-CZ" b="1" dirty="0"/>
            <a:t>)</a:t>
          </a:r>
          <a:endParaRPr lang="cs-CZ" dirty="0"/>
        </a:p>
      </dgm:t>
    </dgm:pt>
    <dgm:pt modelId="{1415C42A-5EE1-44DB-8682-B4E01A816B4B}" type="parTrans" cxnId="{8491C013-600B-4927-B3F0-3FE5BCC45B57}">
      <dgm:prSet/>
      <dgm:spPr/>
      <dgm:t>
        <a:bodyPr/>
        <a:lstStyle/>
        <a:p>
          <a:endParaRPr lang="cs-CZ"/>
        </a:p>
      </dgm:t>
    </dgm:pt>
    <dgm:pt modelId="{1AA8969E-C2F3-4DB8-AD3B-CE4AA40B0FAC}" type="sibTrans" cxnId="{8491C013-600B-4927-B3F0-3FE5BCC45B57}">
      <dgm:prSet/>
      <dgm:spPr/>
      <dgm:t>
        <a:bodyPr/>
        <a:lstStyle/>
        <a:p>
          <a:endParaRPr lang="cs-CZ"/>
        </a:p>
      </dgm:t>
    </dgm:pt>
    <dgm:pt modelId="{487C8F71-E20E-4B87-8B0E-CB77182E822E}">
      <dgm:prSet/>
      <dgm:spPr/>
      <dgm:t>
        <a:bodyPr/>
        <a:lstStyle/>
        <a:p>
          <a:pPr rtl="0"/>
          <a:r>
            <a:rPr lang="cs-CZ" b="1"/>
            <a:t>přehlédnutí souběžných omezení (</a:t>
          </a:r>
          <a:r>
            <a:rPr lang="cs-CZ" b="1" i="1"/>
            <a:t>Je to nízko kluk</a:t>
          </a:r>
          <a:r>
            <a:rPr lang="cs-CZ" b="1"/>
            <a:t>) </a:t>
          </a:r>
          <a:endParaRPr lang="cs-CZ"/>
        </a:p>
      </dgm:t>
    </dgm:pt>
    <dgm:pt modelId="{6E5EF510-32D8-4A52-BA36-E74B8F5DC608}" type="parTrans" cxnId="{14A2C2CE-286F-446C-A210-2DCECBA2FED7}">
      <dgm:prSet/>
      <dgm:spPr/>
      <dgm:t>
        <a:bodyPr/>
        <a:lstStyle/>
        <a:p>
          <a:endParaRPr lang="cs-CZ"/>
        </a:p>
      </dgm:t>
    </dgm:pt>
    <dgm:pt modelId="{525344C4-BB97-473E-8193-5ABA12F0F52A}" type="sibTrans" cxnId="{14A2C2CE-286F-446C-A210-2DCECBA2FED7}">
      <dgm:prSet/>
      <dgm:spPr/>
      <dgm:t>
        <a:bodyPr/>
        <a:lstStyle/>
        <a:p>
          <a:endParaRPr lang="cs-CZ"/>
        </a:p>
      </dgm:t>
    </dgm:pt>
    <dgm:pt modelId="{F9CCB14A-39DC-46F1-B785-8693F59236DF}">
      <dgm:prSet/>
      <dgm:spPr/>
      <dgm:t>
        <a:bodyPr/>
        <a:lstStyle/>
        <a:p>
          <a:pPr rtl="0"/>
          <a:r>
            <a:rPr lang="cs-CZ" b="1"/>
            <a:t>hyperkorektnost </a:t>
          </a:r>
          <a:endParaRPr lang="cs-CZ"/>
        </a:p>
      </dgm:t>
    </dgm:pt>
    <dgm:pt modelId="{75B4E144-309A-4898-8C05-75132FEC9475}" type="parTrans" cxnId="{173BD240-FBCD-4C7A-9496-58D715D56405}">
      <dgm:prSet/>
      <dgm:spPr/>
      <dgm:t>
        <a:bodyPr/>
        <a:lstStyle/>
        <a:p>
          <a:endParaRPr lang="cs-CZ"/>
        </a:p>
      </dgm:t>
    </dgm:pt>
    <dgm:pt modelId="{DE517F3D-420B-41BA-8BBB-EE2CFB31D1BC}" type="sibTrans" cxnId="{173BD240-FBCD-4C7A-9496-58D715D56405}">
      <dgm:prSet/>
      <dgm:spPr/>
      <dgm:t>
        <a:bodyPr/>
        <a:lstStyle/>
        <a:p>
          <a:endParaRPr lang="cs-CZ"/>
        </a:p>
      </dgm:t>
    </dgm:pt>
    <dgm:pt modelId="{936F23CF-A39D-42FB-A6C4-E4943D62E13B}">
      <dgm:prSet/>
      <dgm:spPr/>
      <dgm:t>
        <a:bodyPr/>
        <a:lstStyle/>
        <a:p>
          <a:pPr rtl="0"/>
          <a:r>
            <a:rPr lang="cs-CZ" b="1"/>
            <a:t>nadměrná generalizace (</a:t>
          </a:r>
          <a:r>
            <a:rPr lang="cs-CZ" b="1" i="1"/>
            <a:t>To jsou pět knihy</a:t>
          </a:r>
          <a:r>
            <a:rPr lang="cs-CZ" b="1"/>
            <a:t>)</a:t>
          </a:r>
          <a:endParaRPr lang="cs-CZ"/>
        </a:p>
      </dgm:t>
    </dgm:pt>
    <dgm:pt modelId="{C9C27400-545F-4C36-B3F2-B52C260A2245}" type="parTrans" cxnId="{7AC3A459-9867-45FD-820E-B0DB1619A776}">
      <dgm:prSet/>
      <dgm:spPr/>
      <dgm:t>
        <a:bodyPr/>
        <a:lstStyle/>
        <a:p>
          <a:endParaRPr lang="cs-CZ"/>
        </a:p>
      </dgm:t>
    </dgm:pt>
    <dgm:pt modelId="{F46ADBFA-D5B4-4A18-A3D4-DAF39774900B}" type="sibTrans" cxnId="{7AC3A459-9867-45FD-820E-B0DB1619A776}">
      <dgm:prSet/>
      <dgm:spPr/>
      <dgm:t>
        <a:bodyPr/>
        <a:lstStyle/>
        <a:p>
          <a:endParaRPr lang="cs-CZ"/>
        </a:p>
      </dgm:t>
    </dgm:pt>
    <dgm:pt modelId="{653F431A-E9DE-4E27-977D-6CD8C03F7346}" type="pres">
      <dgm:prSet presAssocID="{E638A4B3-CF92-4A09-BA51-7897BF03AF3E}" presName="linear" presStyleCnt="0">
        <dgm:presLayoutVars>
          <dgm:animLvl val="lvl"/>
          <dgm:resizeHandles val="exact"/>
        </dgm:presLayoutVars>
      </dgm:prSet>
      <dgm:spPr/>
    </dgm:pt>
    <dgm:pt modelId="{BB84BDDF-1C87-4E85-AB88-8D090EDA9551}" type="pres">
      <dgm:prSet presAssocID="{67B51D0F-DB37-4B70-BF85-2C4385A90D9A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860BABAB-8F34-4EA3-A460-E88E06E26827}" type="pres">
      <dgm:prSet presAssocID="{35DC6A5C-29F1-4B43-AECC-F2AF17F46CA9}" presName="spacer" presStyleCnt="0"/>
      <dgm:spPr/>
    </dgm:pt>
    <dgm:pt modelId="{A32B5331-1D19-4A50-B9FC-EE51546EF595}" type="pres">
      <dgm:prSet presAssocID="{CF1C6473-518C-47EF-B4CB-FC4C457BD5B1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D5D18082-8450-46B3-9C55-D9EFA99012AB}" type="pres">
      <dgm:prSet presAssocID="{4D4C3265-10F6-483A-8096-43F59BC8995C}" presName="spacer" presStyleCnt="0"/>
      <dgm:spPr/>
    </dgm:pt>
    <dgm:pt modelId="{AABB391D-69F5-483D-803D-70C6BA045A6A}" type="pres">
      <dgm:prSet presAssocID="{49980A03-4443-4A6F-897B-A8D9C139CD7A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510338DA-D642-4CE0-B228-B034553EBA8E}" type="pres">
      <dgm:prSet presAssocID="{7A9A5583-C853-4AF4-BCBC-CA8152F1B01B}" presName="spacer" presStyleCnt="0"/>
      <dgm:spPr/>
    </dgm:pt>
    <dgm:pt modelId="{B02371B1-D658-4567-988A-60720A7C7652}" type="pres">
      <dgm:prSet presAssocID="{77164076-DC60-455E-9AB6-1C4DDFDDAA92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83879D36-E05D-4FE6-A001-30330E869D91}" type="pres">
      <dgm:prSet presAssocID="{1AA8969E-C2F3-4DB8-AD3B-CE4AA40B0FAC}" presName="spacer" presStyleCnt="0"/>
      <dgm:spPr/>
    </dgm:pt>
    <dgm:pt modelId="{1B01D3FB-9077-4157-B91F-1FD9D85DFC44}" type="pres">
      <dgm:prSet presAssocID="{487C8F71-E20E-4B87-8B0E-CB77182E822E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23A6C6D3-F01D-4110-9906-0A65332D88CF}" type="pres">
      <dgm:prSet presAssocID="{525344C4-BB97-473E-8193-5ABA12F0F52A}" presName="spacer" presStyleCnt="0"/>
      <dgm:spPr/>
    </dgm:pt>
    <dgm:pt modelId="{66FBB532-97C2-4066-9E4A-6E2837508FA2}" type="pres">
      <dgm:prSet presAssocID="{F9CCB14A-39DC-46F1-B785-8693F59236DF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AE77A919-BBFB-4BAC-9138-1C9373691DA3}" type="pres">
      <dgm:prSet presAssocID="{DE517F3D-420B-41BA-8BBB-EE2CFB31D1BC}" presName="spacer" presStyleCnt="0"/>
      <dgm:spPr/>
    </dgm:pt>
    <dgm:pt modelId="{430A6A89-CAD7-4BF9-9735-0BB59620C51E}" type="pres">
      <dgm:prSet presAssocID="{936F23CF-A39D-42FB-A6C4-E4943D62E13B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1D130700-1F4E-4258-BCFF-BA35519DF245}" type="presOf" srcId="{67B51D0F-DB37-4B70-BF85-2C4385A90D9A}" destId="{BB84BDDF-1C87-4E85-AB88-8D090EDA9551}" srcOrd="0" destOrd="0" presId="urn:microsoft.com/office/officeart/2005/8/layout/vList2"/>
    <dgm:cxn modelId="{B5D46A10-B6F3-450D-8282-4A406BD47AD8}" srcId="{E638A4B3-CF92-4A09-BA51-7897BF03AF3E}" destId="{CF1C6473-518C-47EF-B4CB-FC4C457BD5B1}" srcOrd="1" destOrd="0" parTransId="{72174BE0-3F95-41C2-BC90-DD120A1275AD}" sibTransId="{4D4C3265-10F6-483A-8096-43F59BC8995C}"/>
    <dgm:cxn modelId="{8491C013-600B-4927-B3F0-3FE5BCC45B57}" srcId="{E638A4B3-CF92-4A09-BA51-7897BF03AF3E}" destId="{77164076-DC60-455E-9AB6-1C4DDFDDAA92}" srcOrd="3" destOrd="0" parTransId="{1415C42A-5EE1-44DB-8682-B4E01A816B4B}" sibTransId="{1AA8969E-C2F3-4DB8-AD3B-CE4AA40B0FAC}"/>
    <dgm:cxn modelId="{B414D814-D252-45E0-8A44-63F8CEA4DCEA}" type="presOf" srcId="{F9CCB14A-39DC-46F1-B785-8693F59236DF}" destId="{66FBB532-97C2-4066-9E4A-6E2837508FA2}" srcOrd="0" destOrd="0" presId="urn:microsoft.com/office/officeart/2005/8/layout/vList2"/>
    <dgm:cxn modelId="{8EC0DC2D-2236-4730-B95B-6FF6F90256B4}" type="presOf" srcId="{49980A03-4443-4A6F-897B-A8D9C139CD7A}" destId="{AABB391D-69F5-483D-803D-70C6BA045A6A}" srcOrd="0" destOrd="0" presId="urn:microsoft.com/office/officeart/2005/8/layout/vList2"/>
    <dgm:cxn modelId="{E012533F-AE8B-4E74-A13A-3DA5E5BFF685}" type="presOf" srcId="{77164076-DC60-455E-9AB6-1C4DDFDDAA92}" destId="{B02371B1-D658-4567-988A-60720A7C7652}" srcOrd="0" destOrd="0" presId="urn:microsoft.com/office/officeart/2005/8/layout/vList2"/>
    <dgm:cxn modelId="{173BD240-FBCD-4C7A-9496-58D715D56405}" srcId="{E638A4B3-CF92-4A09-BA51-7897BF03AF3E}" destId="{F9CCB14A-39DC-46F1-B785-8693F59236DF}" srcOrd="5" destOrd="0" parTransId="{75B4E144-309A-4898-8C05-75132FEC9475}" sibTransId="{DE517F3D-420B-41BA-8BBB-EE2CFB31D1BC}"/>
    <dgm:cxn modelId="{BDB81B59-C466-4613-8818-DF4B1CBCBC28}" type="presOf" srcId="{CF1C6473-518C-47EF-B4CB-FC4C457BD5B1}" destId="{A32B5331-1D19-4A50-B9FC-EE51546EF595}" srcOrd="0" destOrd="0" presId="urn:microsoft.com/office/officeart/2005/8/layout/vList2"/>
    <dgm:cxn modelId="{7AC3A459-9867-45FD-820E-B0DB1619A776}" srcId="{E638A4B3-CF92-4A09-BA51-7897BF03AF3E}" destId="{936F23CF-A39D-42FB-A6C4-E4943D62E13B}" srcOrd="6" destOrd="0" parTransId="{C9C27400-545F-4C36-B3F2-B52C260A2245}" sibTransId="{F46ADBFA-D5B4-4A18-A3D4-DAF39774900B}"/>
    <dgm:cxn modelId="{F47B777D-21A6-4CF5-8D14-4B76F6BE8E93}" type="presOf" srcId="{487C8F71-E20E-4B87-8B0E-CB77182E822E}" destId="{1B01D3FB-9077-4157-B91F-1FD9D85DFC44}" srcOrd="0" destOrd="0" presId="urn:microsoft.com/office/officeart/2005/8/layout/vList2"/>
    <dgm:cxn modelId="{15038884-0C65-4F31-A1D6-CF81D0570D3C}" srcId="{E638A4B3-CF92-4A09-BA51-7897BF03AF3E}" destId="{67B51D0F-DB37-4B70-BF85-2C4385A90D9A}" srcOrd="0" destOrd="0" parTransId="{C286F949-E20F-4A5B-B9BF-800F1A7A4D20}" sibTransId="{35DC6A5C-29F1-4B43-AECC-F2AF17F46CA9}"/>
    <dgm:cxn modelId="{D32D0E88-25DB-41FD-97AD-B326720462EC}" srcId="{E638A4B3-CF92-4A09-BA51-7897BF03AF3E}" destId="{49980A03-4443-4A6F-897B-A8D9C139CD7A}" srcOrd="2" destOrd="0" parTransId="{775707AA-AD00-4BA9-B6C4-CA3F9540CABF}" sibTransId="{7A9A5583-C853-4AF4-BCBC-CA8152F1B01B}"/>
    <dgm:cxn modelId="{CEC5E2BF-17AA-4D4E-AD77-56821A102995}" type="presOf" srcId="{936F23CF-A39D-42FB-A6C4-E4943D62E13B}" destId="{430A6A89-CAD7-4BF9-9735-0BB59620C51E}" srcOrd="0" destOrd="0" presId="urn:microsoft.com/office/officeart/2005/8/layout/vList2"/>
    <dgm:cxn modelId="{14A2C2CE-286F-446C-A210-2DCECBA2FED7}" srcId="{E638A4B3-CF92-4A09-BA51-7897BF03AF3E}" destId="{487C8F71-E20E-4B87-8B0E-CB77182E822E}" srcOrd="4" destOrd="0" parTransId="{6E5EF510-32D8-4A52-BA36-E74B8F5DC608}" sibTransId="{525344C4-BB97-473E-8193-5ABA12F0F52A}"/>
    <dgm:cxn modelId="{868C78EE-39D9-41A4-A473-5867ACD746EF}" type="presOf" srcId="{E638A4B3-CF92-4A09-BA51-7897BF03AF3E}" destId="{653F431A-E9DE-4E27-977D-6CD8C03F7346}" srcOrd="0" destOrd="0" presId="urn:microsoft.com/office/officeart/2005/8/layout/vList2"/>
    <dgm:cxn modelId="{FFFD230C-770C-4E0E-ABEB-9F0F6C59C975}" type="presParOf" srcId="{653F431A-E9DE-4E27-977D-6CD8C03F7346}" destId="{BB84BDDF-1C87-4E85-AB88-8D090EDA9551}" srcOrd="0" destOrd="0" presId="urn:microsoft.com/office/officeart/2005/8/layout/vList2"/>
    <dgm:cxn modelId="{68E2E29D-9704-4592-96D3-B1636242F27F}" type="presParOf" srcId="{653F431A-E9DE-4E27-977D-6CD8C03F7346}" destId="{860BABAB-8F34-4EA3-A460-E88E06E26827}" srcOrd="1" destOrd="0" presId="urn:microsoft.com/office/officeart/2005/8/layout/vList2"/>
    <dgm:cxn modelId="{532328E9-9643-4B61-9E85-9EE206A17EB7}" type="presParOf" srcId="{653F431A-E9DE-4E27-977D-6CD8C03F7346}" destId="{A32B5331-1D19-4A50-B9FC-EE51546EF595}" srcOrd="2" destOrd="0" presId="urn:microsoft.com/office/officeart/2005/8/layout/vList2"/>
    <dgm:cxn modelId="{C184EE91-1B5F-477F-8D9D-94E7C8B62555}" type="presParOf" srcId="{653F431A-E9DE-4E27-977D-6CD8C03F7346}" destId="{D5D18082-8450-46B3-9C55-D9EFA99012AB}" srcOrd="3" destOrd="0" presId="urn:microsoft.com/office/officeart/2005/8/layout/vList2"/>
    <dgm:cxn modelId="{223E3663-C67A-41AF-B099-529A1FFD4A29}" type="presParOf" srcId="{653F431A-E9DE-4E27-977D-6CD8C03F7346}" destId="{AABB391D-69F5-483D-803D-70C6BA045A6A}" srcOrd="4" destOrd="0" presId="urn:microsoft.com/office/officeart/2005/8/layout/vList2"/>
    <dgm:cxn modelId="{E8759056-47C7-4F78-B52B-6F50BF8C47AB}" type="presParOf" srcId="{653F431A-E9DE-4E27-977D-6CD8C03F7346}" destId="{510338DA-D642-4CE0-B228-B034553EBA8E}" srcOrd="5" destOrd="0" presId="urn:microsoft.com/office/officeart/2005/8/layout/vList2"/>
    <dgm:cxn modelId="{2925026D-D991-4945-A9AF-4C89533FA9CC}" type="presParOf" srcId="{653F431A-E9DE-4E27-977D-6CD8C03F7346}" destId="{B02371B1-D658-4567-988A-60720A7C7652}" srcOrd="6" destOrd="0" presId="urn:microsoft.com/office/officeart/2005/8/layout/vList2"/>
    <dgm:cxn modelId="{3CCED570-5359-4E1D-BFBE-C34AA15462B0}" type="presParOf" srcId="{653F431A-E9DE-4E27-977D-6CD8C03F7346}" destId="{83879D36-E05D-4FE6-A001-30330E869D91}" srcOrd="7" destOrd="0" presId="urn:microsoft.com/office/officeart/2005/8/layout/vList2"/>
    <dgm:cxn modelId="{A62B5A89-66F0-4957-B4A6-861855BA6B84}" type="presParOf" srcId="{653F431A-E9DE-4E27-977D-6CD8C03F7346}" destId="{1B01D3FB-9077-4157-B91F-1FD9D85DFC44}" srcOrd="8" destOrd="0" presId="urn:microsoft.com/office/officeart/2005/8/layout/vList2"/>
    <dgm:cxn modelId="{3E5A0C3E-87B7-4A8A-96A4-5D63CD25E2AA}" type="presParOf" srcId="{653F431A-E9DE-4E27-977D-6CD8C03F7346}" destId="{23A6C6D3-F01D-4110-9906-0A65332D88CF}" srcOrd="9" destOrd="0" presId="urn:microsoft.com/office/officeart/2005/8/layout/vList2"/>
    <dgm:cxn modelId="{5EC83FBC-228A-4FE8-8A2E-68F1AF1D4916}" type="presParOf" srcId="{653F431A-E9DE-4E27-977D-6CD8C03F7346}" destId="{66FBB532-97C2-4066-9E4A-6E2837508FA2}" srcOrd="10" destOrd="0" presId="urn:microsoft.com/office/officeart/2005/8/layout/vList2"/>
    <dgm:cxn modelId="{58F3B1EB-4CD0-4B5F-9A81-58409BA65225}" type="presParOf" srcId="{653F431A-E9DE-4E27-977D-6CD8C03F7346}" destId="{AE77A919-BBFB-4BAC-9138-1C9373691DA3}" srcOrd="11" destOrd="0" presId="urn:microsoft.com/office/officeart/2005/8/layout/vList2"/>
    <dgm:cxn modelId="{6CD27AC3-CE0C-4DB3-98FD-33B2B7770F25}" type="presParOf" srcId="{653F431A-E9DE-4E27-977D-6CD8C03F7346}" destId="{430A6A89-CAD7-4BF9-9735-0BB59620C51E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46C292-F77A-4B4D-8B4F-C48A27B1D018}" type="doc">
      <dgm:prSet loTypeId="urn:microsoft.com/office/officeart/2005/8/layout/target3" loCatId="relationship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cs-CZ"/>
        </a:p>
      </dgm:t>
    </dgm:pt>
    <dgm:pt modelId="{910DFCF0-B46A-49FA-8ED8-28E8FF3AAA0C}">
      <dgm:prSet/>
      <dgm:spPr/>
      <dgm:t>
        <a:bodyPr/>
        <a:lstStyle/>
        <a:p>
          <a:pPr rtl="0"/>
          <a:r>
            <a:rPr lang="cs-CZ" b="1" dirty="0" err="1"/>
            <a:t>Corder</a:t>
          </a:r>
          <a:r>
            <a:rPr lang="cs-CZ" b="1" dirty="0"/>
            <a:t> (1973) – popis takového znaku žákovského projevu, který se liší od projevu rodilého mluvčího</a:t>
          </a:r>
          <a:endParaRPr lang="cs-CZ" dirty="0"/>
        </a:p>
      </dgm:t>
    </dgm:pt>
    <dgm:pt modelId="{F08AD949-1F94-4B16-BA98-1549A3E717AE}" type="parTrans" cxnId="{F06EFE95-40E6-4FEE-B8EE-E39AB90F69BC}">
      <dgm:prSet/>
      <dgm:spPr/>
      <dgm:t>
        <a:bodyPr/>
        <a:lstStyle/>
        <a:p>
          <a:endParaRPr lang="cs-CZ"/>
        </a:p>
      </dgm:t>
    </dgm:pt>
    <dgm:pt modelId="{8CDAF3BC-2A6E-4C0C-8F40-F3473352DE16}" type="sibTrans" cxnId="{F06EFE95-40E6-4FEE-B8EE-E39AB90F69BC}">
      <dgm:prSet/>
      <dgm:spPr/>
      <dgm:t>
        <a:bodyPr/>
        <a:lstStyle/>
        <a:p>
          <a:endParaRPr lang="cs-CZ"/>
        </a:p>
      </dgm:t>
    </dgm:pt>
    <dgm:pt modelId="{5480F89C-85C2-4A1A-A879-EEBE43EA5957}">
      <dgm:prSet/>
      <dgm:spPr/>
      <dgm:t>
        <a:bodyPr/>
        <a:lstStyle/>
        <a:p>
          <a:pPr rtl="0"/>
          <a:r>
            <a:rPr lang="cs-CZ" b="1" dirty="0" err="1"/>
            <a:t>Dulayová</a:t>
          </a:r>
          <a:r>
            <a:rPr lang="cs-CZ" b="1" dirty="0"/>
            <a:t> (1982) – se odchyluje od nějakého vybraného standardu jazykové performance dospělých</a:t>
          </a:r>
          <a:endParaRPr lang="cs-CZ" dirty="0"/>
        </a:p>
      </dgm:t>
    </dgm:pt>
    <dgm:pt modelId="{7D7D87AB-06E0-4F39-8C46-6B7A53CFFC21}" type="parTrans" cxnId="{4B14DEE2-9CEF-4DE0-ABE7-1B6DAE7185AE}">
      <dgm:prSet/>
      <dgm:spPr/>
      <dgm:t>
        <a:bodyPr/>
        <a:lstStyle/>
        <a:p>
          <a:endParaRPr lang="cs-CZ"/>
        </a:p>
      </dgm:t>
    </dgm:pt>
    <dgm:pt modelId="{90F08C3B-99E6-41FA-8AEA-0855269E29CE}" type="sibTrans" cxnId="{4B14DEE2-9CEF-4DE0-ABE7-1B6DAE7185AE}">
      <dgm:prSet/>
      <dgm:spPr/>
      <dgm:t>
        <a:bodyPr/>
        <a:lstStyle/>
        <a:p>
          <a:endParaRPr lang="cs-CZ"/>
        </a:p>
      </dgm:t>
    </dgm:pt>
    <dgm:pt modelId="{08E31CED-A866-4D8B-B3FC-011C919FB0DE}">
      <dgm:prSet/>
      <dgm:spPr/>
      <dgm:t>
        <a:bodyPr/>
        <a:lstStyle/>
        <a:p>
          <a:pPr rtl="0"/>
          <a:r>
            <a:rPr lang="cs-CZ" b="1" dirty="0"/>
            <a:t>Lennon (1991) – formy nebo kombinace forem, které by ve stejném kontextu a za obdobných podmínek produkce rodilý protějšek s velkou pravděpodobností nepoužil</a:t>
          </a:r>
          <a:endParaRPr lang="cs-CZ" dirty="0"/>
        </a:p>
      </dgm:t>
    </dgm:pt>
    <dgm:pt modelId="{CBBD877C-6E9B-43F6-AEDF-4E7A359D6197}" type="parTrans" cxnId="{97D44659-E6C2-4999-B344-42C7DB96F967}">
      <dgm:prSet/>
      <dgm:spPr/>
      <dgm:t>
        <a:bodyPr/>
        <a:lstStyle/>
        <a:p>
          <a:endParaRPr lang="cs-CZ"/>
        </a:p>
      </dgm:t>
    </dgm:pt>
    <dgm:pt modelId="{AB1B158C-7D11-4858-8398-A5D1A889340A}" type="sibTrans" cxnId="{97D44659-E6C2-4999-B344-42C7DB96F967}">
      <dgm:prSet/>
      <dgm:spPr/>
      <dgm:t>
        <a:bodyPr/>
        <a:lstStyle/>
        <a:p>
          <a:endParaRPr lang="cs-CZ"/>
        </a:p>
      </dgm:t>
    </dgm:pt>
    <dgm:pt modelId="{1ECE892C-3223-479C-BD5C-87F7FBD2EE76}">
      <dgm:prSet/>
      <dgm:spPr/>
      <dgm:t>
        <a:bodyPr/>
        <a:lstStyle/>
        <a:p>
          <a:pPr rtl="0"/>
          <a:r>
            <a:rPr lang="cs-CZ" b="1"/>
            <a:t>Brown (2000) – zřetelná deviace od gramatiky dospělých rodilých mluvčích</a:t>
          </a:r>
          <a:endParaRPr lang="cs-CZ"/>
        </a:p>
      </dgm:t>
    </dgm:pt>
    <dgm:pt modelId="{9525CE11-A9B2-4BEA-A89E-9AB1D79F9D89}" type="parTrans" cxnId="{67737820-CB12-4CD7-AFD5-58F815B8BFF4}">
      <dgm:prSet/>
      <dgm:spPr/>
      <dgm:t>
        <a:bodyPr/>
        <a:lstStyle/>
        <a:p>
          <a:endParaRPr lang="cs-CZ"/>
        </a:p>
      </dgm:t>
    </dgm:pt>
    <dgm:pt modelId="{0A5C89CC-C8D7-424C-ACE2-832E061FCCC2}" type="sibTrans" cxnId="{67737820-CB12-4CD7-AFD5-58F815B8BFF4}">
      <dgm:prSet/>
      <dgm:spPr/>
      <dgm:t>
        <a:bodyPr/>
        <a:lstStyle/>
        <a:p>
          <a:endParaRPr lang="cs-CZ"/>
        </a:p>
      </dgm:t>
    </dgm:pt>
    <dgm:pt modelId="{9DA057C3-773B-4F50-9FBF-972406792972}" type="pres">
      <dgm:prSet presAssocID="{0A46C292-F77A-4B4D-8B4F-C48A27B1D018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4493959A-1C56-4936-910E-75DD2FCA5F33}" type="pres">
      <dgm:prSet presAssocID="{910DFCF0-B46A-49FA-8ED8-28E8FF3AAA0C}" presName="circle1" presStyleLbl="node1" presStyleIdx="0" presStyleCnt="4"/>
      <dgm:spPr/>
    </dgm:pt>
    <dgm:pt modelId="{C4C5C6B5-B41E-4F3C-BA78-48ABB9141DDF}" type="pres">
      <dgm:prSet presAssocID="{910DFCF0-B46A-49FA-8ED8-28E8FF3AAA0C}" presName="space" presStyleCnt="0"/>
      <dgm:spPr/>
    </dgm:pt>
    <dgm:pt modelId="{31668E01-8646-4185-99EB-6F9911CCE813}" type="pres">
      <dgm:prSet presAssocID="{910DFCF0-B46A-49FA-8ED8-28E8FF3AAA0C}" presName="rect1" presStyleLbl="alignAcc1" presStyleIdx="0" presStyleCnt="4"/>
      <dgm:spPr/>
    </dgm:pt>
    <dgm:pt modelId="{7C03CD6F-B828-4E81-BA05-ABFADDB44046}" type="pres">
      <dgm:prSet presAssocID="{5480F89C-85C2-4A1A-A879-EEBE43EA5957}" presName="vertSpace2" presStyleLbl="node1" presStyleIdx="0" presStyleCnt="4"/>
      <dgm:spPr/>
    </dgm:pt>
    <dgm:pt modelId="{3928F515-7A81-4C07-B081-F1C92F111FB1}" type="pres">
      <dgm:prSet presAssocID="{5480F89C-85C2-4A1A-A879-EEBE43EA5957}" presName="circle2" presStyleLbl="node1" presStyleIdx="1" presStyleCnt="4"/>
      <dgm:spPr/>
    </dgm:pt>
    <dgm:pt modelId="{F9DBFA43-D12F-43C9-BA96-B42EE0EEB5C9}" type="pres">
      <dgm:prSet presAssocID="{5480F89C-85C2-4A1A-A879-EEBE43EA5957}" presName="rect2" presStyleLbl="alignAcc1" presStyleIdx="1" presStyleCnt="4"/>
      <dgm:spPr/>
    </dgm:pt>
    <dgm:pt modelId="{F8EFEEF5-72FA-440C-8ACC-B7EE06C38AE5}" type="pres">
      <dgm:prSet presAssocID="{08E31CED-A866-4D8B-B3FC-011C919FB0DE}" presName="vertSpace3" presStyleLbl="node1" presStyleIdx="1" presStyleCnt="4"/>
      <dgm:spPr/>
    </dgm:pt>
    <dgm:pt modelId="{D8144120-630E-4EAE-AAFB-D948B70D1CB1}" type="pres">
      <dgm:prSet presAssocID="{08E31CED-A866-4D8B-B3FC-011C919FB0DE}" presName="circle3" presStyleLbl="node1" presStyleIdx="2" presStyleCnt="4"/>
      <dgm:spPr/>
    </dgm:pt>
    <dgm:pt modelId="{C2A8EDF6-860B-4003-8A81-A69EAABF7A70}" type="pres">
      <dgm:prSet presAssocID="{08E31CED-A866-4D8B-B3FC-011C919FB0DE}" presName="rect3" presStyleLbl="alignAcc1" presStyleIdx="2" presStyleCnt="4"/>
      <dgm:spPr/>
    </dgm:pt>
    <dgm:pt modelId="{58F7CC16-8716-4294-BF7A-BFC5E31C5694}" type="pres">
      <dgm:prSet presAssocID="{1ECE892C-3223-479C-BD5C-87F7FBD2EE76}" presName="vertSpace4" presStyleLbl="node1" presStyleIdx="2" presStyleCnt="4"/>
      <dgm:spPr/>
    </dgm:pt>
    <dgm:pt modelId="{2E40221F-E042-4A35-BB1C-7CEF67507C5F}" type="pres">
      <dgm:prSet presAssocID="{1ECE892C-3223-479C-BD5C-87F7FBD2EE76}" presName="circle4" presStyleLbl="node1" presStyleIdx="3" presStyleCnt="4"/>
      <dgm:spPr/>
    </dgm:pt>
    <dgm:pt modelId="{4FB26052-4765-4140-A889-0412B3C8E482}" type="pres">
      <dgm:prSet presAssocID="{1ECE892C-3223-479C-BD5C-87F7FBD2EE76}" presName="rect4" presStyleLbl="alignAcc1" presStyleIdx="3" presStyleCnt="4"/>
      <dgm:spPr/>
    </dgm:pt>
    <dgm:pt modelId="{312723F6-E243-4438-A4A6-71D14BE43D00}" type="pres">
      <dgm:prSet presAssocID="{910DFCF0-B46A-49FA-8ED8-28E8FF3AAA0C}" presName="rect1ParTxNoCh" presStyleLbl="alignAcc1" presStyleIdx="3" presStyleCnt="4">
        <dgm:presLayoutVars>
          <dgm:chMax val="1"/>
          <dgm:bulletEnabled val="1"/>
        </dgm:presLayoutVars>
      </dgm:prSet>
      <dgm:spPr/>
    </dgm:pt>
    <dgm:pt modelId="{D5899DC4-6D54-442D-8FBF-6DEFF99EBDD1}" type="pres">
      <dgm:prSet presAssocID="{5480F89C-85C2-4A1A-A879-EEBE43EA5957}" presName="rect2ParTxNoCh" presStyleLbl="alignAcc1" presStyleIdx="3" presStyleCnt="4">
        <dgm:presLayoutVars>
          <dgm:chMax val="1"/>
          <dgm:bulletEnabled val="1"/>
        </dgm:presLayoutVars>
      </dgm:prSet>
      <dgm:spPr/>
    </dgm:pt>
    <dgm:pt modelId="{BE653603-F209-480E-B73E-8DEC35C46DB2}" type="pres">
      <dgm:prSet presAssocID="{08E31CED-A866-4D8B-B3FC-011C919FB0DE}" presName="rect3ParTxNoCh" presStyleLbl="alignAcc1" presStyleIdx="3" presStyleCnt="4">
        <dgm:presLayoutVars>
          <dgm:chMax val="1"/>
          <dgm:bulletEnabled val="1"/>
        </dgm:presLayoutVars>
      </dgm:prSet>
      <dgm:spPr/>
    </dgm:pt>
    <dgm:pt modelId="{53967D88-72A7-4A36-8A79-08F8B922C8D0}" type="pres">
      <dgm:prSet presAssocID="{1ECE892C-3223-479C-BD5C-87F7FBD2EE76}" presName="rect4ParTxNoCh" presStyleLbl="alignAcc1" presStyleIdx="3" presStyleCnt="4">
        <dgm:presLayoutVars>
          <dgm:chMax val="1"/>
          <dgm:bulletEnabled val="1"/>
        </dgm:presLayoutVars>
      </dgm:prSet>
      <dgm:spPr/>
    </dgm:pt>
  </dgm:ptLst>
  <dgm:cxnLst>
    <dgm:cxn modelId="{67737820-CB12-4CD7-AFD5-58F815B8BFF4}" srcId="{0A46C292-F77A-4B4D-8B4F-C48A27B1D018}" destId="{1ECE892C-3223-479C-BD5C-87F7FBD2EE76}" srcOrd="3" destOrd="0" parTransId="{9525CE11-A9B2-4BEA-A89E-9AB1D79F9D89}" sibTransId="{0A5C89CC-C8D7-424C-ACE2-832E061FCCC2}"/>
    <dgm:cxn modelId="{D85AE325-B4B4-42FB-B638-90D2C22BF82A}" type="presOf" srcId="{910DFCF0-B46A-49FA-8ED8-28E8FF3AAA0C}" destId="{312723F6-E243-4438-A4A6-71D14BE43D00}" srcOrd="1" destOrd="0" presId="urn:microsoft.com/office/officeart/2005/8/layout/target3"/>
    <dgm:cxn modelId="{3B6AF534-B3C5-402C-A1F6-D985AC531C7A}" type="presOf" srcId="{5480F89C-85C2-4A1A-A879-EEBE43EA5957}" destId="{F9DBFA43-D12F-43C9-BA96-B42EE0EEB5C9}" srcOrd="0" destOrd="0" presId="urn:microsoft.com/office/officeart/2005/8/layout/target3"/>
    <dgm:cxn modelId="{D3CC4E3F-432B-4703-B75A-56C50BE465C4}" type="presOf" srcId="{5480F89C-85C2-4A1A-A879-EEBE43EA5957}" destId="{D5899DC4-6D54-442D-8FBF-6DEFF99EBDD1}" srcOrd="1" destOrd="0" presId="urn:microsoft.com/office/officeart/2005/8/layout/target3"/>
    <dgm:cxn modelId="{48EAB93F-72CC-43BE-99AF-55BBB3D06FDC}" type="presOf" srcId="{910DFCF0-B46A-49FA-8ED8-28E8FF3AAA0C}" destId="{31668E01-8646-4185-99EB-6F9911CCE813}" srcOrd="0" destOrd="0" presId="urn:microsoft.com/office/officeart/2005/8/layout/target3"/>
    <dgm:cxn modelId="{0E520E6D-302A-4E48-8354-6295F288FBF6}" type="presOf" srcId="{08E31CED-A866-4D8B-B3FC-011C919FB0DE}" destId="{C2A8EDF6-860B-4003-8A81-A69EAABF7A70}" srcOrd="0" destOrd="0" presId="urn:microsoft.com/office/officeart/2005/8/layout/target3"/>
    <dgm:cxn modelId="{FAA2D158-CBEE-4C4E-9147-816304ED83C9}" type="presOf" srcId="{1ECE892C-3223-479C-BD5C-87F7FBD2EE76}" destId="{4FB26052-4765-4140-A889-0412B3C8E482}" srcOrd="0" destOrd="0" presId="urn:microsoft.com/office/officeart/2005/8/layout/target3"/>
    <dgm:cxn modelId="{97D44659-E6C2-4999-B344-42C7DB96F967}" srcId="{0A46C292-F77A-4B4D-8B4F-C48A27B1D018}" destId="{08E31CED-A866-4D8B-B3FC-011C919FB0DE}" srcOrd="2" destOrd="0" parTransId="{CBBD877C-6E9B-43F6-AEDF-4E7A359D6197}" sibTransId="{AB1B158C-7D11-4858-8398-A5D1A889340A}"/>
    <dgm:cxn modelId="{96676295-B5D5-4EF5-967E-F1362DD14B73}" type="presOf" srcId="{1ECE892C-3223-479C-BD5C-87F7FBD2EE76}" destId="{53967D88-72A7-4A36-8A79-08F8B922C8D0}" srcOrd="1" destOrd="0" presId="urn:microsoft.com/office/officeart/2005/8/layout/target3"/>
    <dgm:cxn modelId="{F06EFE95-40E6-4FEE-B8EE-E39AB90F69BC}" srcId="{0A46C292-F77A-4B4D-8B4F-C48A27B1D018}" destId="{910DFCF0-B46A-49FA-8ED8-28E8FF3AAA0C}" srcOrd="0" destOrd="0" parTransId="{F08AD949-1F94-4B16-BA98-1549A3E717AE}" sibTransId="{8CDAF3BC-2A6E-4C0C-8F40-F3473352DE16}"/>
    <dgm:cxn modelId="{DC70D2B8-1C33-40FA-941E-31036ADB356B}" type="presOf" srcId="{0A46C292-F77A-4B4D-8B4F-C48A27B1D018}" destId="{9DA057C3-773B-4F50-9FBF-972406792972}" srcOrd="0" destOrd="0" presId="urn:microsoft.com/office/officeart/2005/8/layout/target3"/>
    <dgm:cxn modelId="{5CE77CCC-4E42-4A89-AF66-1393A96ED185}" type="presOf" srcId="{08E31CED-A866-4D8B-B3FC-011C919FB0DE}" destId="{BE653603-F209-480E-B73E-8DEC35C46DB2}" srcOrd="1" destOrd="0" presId="urn:microsoft.com/office/officeart/2005/8/layout/target3"/>
    <dgm:cxn modelId="{4B14DEE2-9CEF-4DE0-ABE7-1B6DAE7185AE}" srcId="{0A46C292-F77A-4B4D-8B4F-C48A27B1D018}" destId="{5480F89C-85C2-4A1A-A879-EEBE43EA5957}" srcOrd="1" destOrd="0" parTransId="{7D7D87AB-06E0-4F39-8C46-6B7A53CFFC21}" sibTransId="{90F08C3B-99E6-41FA-8AEA-0855269E29CE}"/>
    <dgm:cxn modelId="{5A575AF0-B629-4061-A591-B6038ECEE176}" type="presParOf" srcId="{9DA057C3-773B-4F50-9FBF-972406792972}" destId="{4493959A-1C56-4936-910E-75DD2FCA5F33}" srcOrd="0" destOrd="0" presId="urn:microsoft.com/office/officeart/2005/8/layout/target3"/>
    <dgm:cxn modelId="{B64320D5-9AA7-46E7-A604-E7B6F75A2940}" type="presParOf" srcId="{9DA057C3-773B-4F50-9FBF-972406792972}" destId="{C4C5C6B5-B41E-4F3C-BA78-48ABB9141DDF}" srcOrd="1" destOrd="0" presId="urn:microsoft.com/office/officeart/2005/8/layout/target3"/>
    <dgm:cxn modelId="{63B84056-944E-41C5-BE21-BA23E2D884B2}" type="presParOf" srcId="{9DA057C3-773B-4F50-9FBF-972406792972}" destId="{31668E01-8646-4185-99EB-6F9911CCE813}" srcOrd="2" destOrd="0" presId="urn:microsoft.com/office/officeart/2005/8/layout/target3"/>
    <dgm:cxn modelId="{AF19F757-C31D-4416-9D96-C2AFFAFD452A}" type="presParOf" srcId="{9DA057C3-773B-4F50-9FBF-972406792972}" destId="{7C03CD6F-B828-4E81-BA05-ABFADDB44046}" srcOrd="3" destOrd="0" presId="urn:microsoft.com/office/officeart/2005/8/layout/target3"/>
    <dgm:cxn modelId="{F8E21B56-A09E-497D-BB60-15B2A987C491}" type="presParOf" srcId="{9DA057C3-773B-4F50-9FBF-972406792972}" destId="{3928F515-7A81-4C07-B081-F1C92F111FB1}" srcOrd="4" destOrd="0" presId="urn:microsoft.com/office/officeart/2005/8/layout/target3"/>
    <dgm:cxn modelId="{58D89AD9-4742-43E2-9771-6CE1502FC3E6}" type="presParOf" srcId="{9DA057C3-773B-4F50-9FBF-972406792972}" destId="{F9DBFA43-D12F-43C9-BA96-B42EE0EEB5C9}" srcOrd="5" destOrd="0" presId="urn:microsoft.com/office/officeart/2005/8/layout/target3"/>
    <dgm:cxn modelId="{C06B6D4B-4294-4DE0-9566-68186A8E225C}" type="presParOf" srcId="{9DA057C3-773B-4F50-9FBF-972406792972}" destId="{F8EFEEF5-72FA-440C-8ACC-B7EE06C38AE5}" srcOrd="6" destOrd="0" presId="urn:microsoft.com/office/officeart/2005/8/layout/target3"/>
    <dgm:cxn modelId="{3EA69AA4-9A33-4964-A903-146A0A47B847}" type="presParOf" srcId="{9DA057C3-773B-4F50-9FBF-972406792972}" destId="{D8144120-630E-4EAE-AAFB-D948B70D1CB1}" srcOrd="7" destOrd="0" presId="urn:microsoft.com/office/officeart/2005/8/layout/target3"/>
    <dgm:cxn modelId="{5E879630-6127-4663-BA3D-B612FFBFA3BF}" type="presParOf" srcId="{9DA057C3-773B-4F50-9FBF-972406792972}" destId="{C2A8EDF6-860B-4003-8A81-A69EAABF7A70}" srcOrd="8" destOrd="0" presId="urn:microsoft.com/office/officeart/2005/8/layout/target3"/>
    <dgm:cxn modelId="{DD934431-26DF-4D84-9BC3-351386CF934A}" type="presParOf" srcId="{9DA057C3-773B-4F50-9FBF-972406792972}" destId="{58F7CC16-8716-4294-BF7A-BFC5E31C5694}" srcOrd="9" destOrd="0" presId="urn:microsoft.com/office/officeart/2005/8/layout/target3"/>
    <dgm:cxn modelId="{87D89D3D-27F1-4BC2-B229-14935456CF86}" type="presParOf" srcId="{9DA057C3-773B-4F50-9FBF-972406792972}" destId="{2E40221F-E042-4A35-BB1C-7CEF67507C5F}" srcOrd="10" destOrd="0" presId="urn:microsoft.com/office/officeart/2005/8/layout/target3"/>
    <dgm:cxn modelId="{1A68105E-B11D-4887-A51D-F78C3002A4D6}" type="presParOf" srcId="{9DA057C3-773B-4F50-9FBF-972406792972}" destId="{4FB26052-4765-4140-A889-0412B3C8E482}" srcOrd="11" destOrd="0" presId="urn:microsoft.com/office/officeart/2005/8/layout/target3"/>
    <dgm:cxn modelId="{79D8B12E-5AB8-4B4F-9D16-55D0A5742156}" type="presParOf" srcId="{9DA057C3-773B-4F50-9FBF-972406792972}" destId="{312723F6-E243-4438-A4A6-71D14BE43D00}" srcOrd="12" destOrd="0" presId="urn:microsoft.com/office/officeart/2005/8/layout/target3"/>
    <dgm:cxn modelId="{910BB0E3-1268-4B63-A8D4-E21AABEA3F7F}" type="presParOf" srcId="{9DA057C3-773B-4F50-9FBF-972406792972}" destId="{D5899DC4-6D54-442D-8FBF-6DEFF99EBDD1}" srcOrd="13" destOrd="0" presId="urn:microsoft.com/office/officeart/2005/8/layout/target3"/>
    <dgm:cxn modelId="{1639A2A0-0E8C-4631-8D1F-C4E8E1477C95}" type="presParOf" srcId="{9DA057C3-773B-4F50-9FBF-972406792972}" destId="{BE653603-F209-480E-B73E-8DEC35C46DB2}" srcOrd="14" destOrd="0" presId="urn:microsoft.com/office/officeart/2005/8/layout/target3"/>
    <dgm:cxn modelId="{4D56AF27-06CF-4DAB-9382-C35E763D961C}" type="presParOf" srcId="{9DA057C3-773B-4F50-9FBF-972406792972}" destId="{53967D88-72A7-4A36-8A79-08F8B922C8D0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F4B607-CC0B-4E19-918F-F0A370EF32DA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F840EDA9-A741-4A33-8CFD-A6C040F2CDDF}">
      <dgm:prSet/>
      <dgm:spPr/>
      <dgm:t>
        <a:bodyPr/>
        <a:lstStyle/>
        <a:p>
          <a:pPr rtl="0"/>
          <a:r>
            <a:rPr lang="cs-CZ" b="1" dirty="0"/>
            <a:t>Překlep/přeřeknutí – mluvčí je sám snadno a bez upozornění opraví (</a:t>
          </a:r>
          <a:r>
            <a:rPr lang="cs-CZ" b="1" dirty="0" err="1"/>
            <a:t>škoal</a:t>
          </a:r>
          <a:r>
            <a:rPr lang="cs-CZ" b="1" dirty="0"/>
            <a:t> – škola)</a:t>
          </a:r>
          <a:endParaRPr lang="cs-CZ" dirty="0"/>
        </a:p>
      </dgm:t>
    </dgm:pt>
    <dgm:pt modelId="{278D9F9A-9D1F-4962-A8AC-57398142CAF5}" type="parTrans" cxnId="{76BEF74B-23FB-4CF8-9585-DE375BF8A599}">
      <dgm:prSet/>
      <dgm:spPr/>
      <dgm:t>
        <a:bodyPr/>
        <a:lstStyle/>
        <a:p>
          <a:endParaRPr lang="cs-CZ"/>
        </a:p>
      </dgm:t>
    </dgm:pt>
    <dgm:pt modelId="{8E006F3A-DDE1-4509-B7CA-C19F8B535359}" type="sibTrans" cxnId="{76BEF74B-23FB-4CF8-9585-DE375BF8A599}">
      <dgm:prSet/>
      <dgm:spPr/>
      <dgm:t>
        <a:bodyPr/>
        <a:lstStyle/>
        <a:p>
          <a:endParaRPr lang="cs-CZ"/>
        </a:p>
      </dgm:t>
    </dgm:pt>
    <dgm:pt modelId="{4D63A913-57D5-4E8D-B2D4-2B1023A81CF6}">
      <dgm:prSet/>
      <dgm:spPr/>
      <dgm:t>
        <a:bodyPr/>
        <a:lstStyle/>
        <a:p>
          <a:pPr rtl="0"/>
          <a:r>
            <a:rPr lang="cs-CZ" b="1" dirty="0" err="1"/>
            <a:t>Performanční</a:t>
          </a:r>
          <a:r>
            <a:rPr lang="cs-CZ" b="1" dirty="0"/>
            <a:t> chyba (</a:t>
          </a:r>
          <a:r>
            <a:rPr lang="cs-CZ" b="1" dirty="0" err="1"/>
            <a:t>mistake</a:t>
          </a:r>
          <a:r>
            <a:rPr lang="cs-CZ" b="1" dirty="0"/>
            <a:t>) – mluvčí ji opraví, je-li na ni upozorněn:</a:t>
          </a:r>
          <a:endParaRPr lang="cs-CZ" dirty="0"/>
        </a:p>
      </dgm:t>
    </dgm:pt>
    <dgm:pt modelId="{D9779F7F-1D85-4A89-BD10-3FB97CEC78D6}" type="parTrans" cxnId="{F5007F34-5651-4339-B23C-4D02987B9860}">
      <dgm:prSet/>
      <dgm:spPr/>
      <dgm:t>
        <a:bodyPr/>
        <a:lstStyle/>
        <a:p>
          <a:endParaRPr lang="cs-CZ"/>
        </a:p>
      </dgm:t>
    </dgm:pt>
    <dgm:pt modelId="{6E9389B8-3050-4A18-8AEF-30B655AA1A98}" type="sibTrans" cxnId="{F5007F34-5651-4339-B23C-4D02987B9860}">
      <dgm:prSet/>
      <dgm:spPr/>
      <dgm:t>
        <a:bodyPr/>
        <a:lstStyle/>
        <a:p>
          <a:endParaRPr lang="cs-CZ"/>
        </a:p>
      </dgm:t>
    </dgm:pt>
    <dgm:pt modelId="{1C5ACECE-3AAC-45A7-9360-3DDA40511150}">
      <dgm:prSet/>
      <dgm:spPr/>
      <dgm:t>
        <a:bodyPr/>
        <a:lstStyle/>
        <a:p>
          <a:pPr rtl="0"/>
          <a:r>
            <a:rPr lang="cs-CZ" b="1" dirty="0" err="1"/>
            <a:t>Performanční</a:t>
          </a:r>
          <a:r>
            <a:rPr lang="cs-CZ" b="1" dirty="0"/>
            <a:t> chyby prvního řádu – stačí upozornit, že je v textu chyba</a:t>
          </a:r>
          <a:endParaRPr lang="cs-CZ" dirty="0"/>
        </a:p>
      </dgm:t>
    </dgm:pt>
    <dgm:pt modelId="{189A2FAC-FCEA-41C2-ADF2-B477C6FB7744}" type="parTrans" cxnId="{365AF7F2-ADD5-40C2-8B8B-7636F05C65A6}">
      <dgm:prSet/>
      <dgm:spPr/>
      <dgm:t>
        <a:bodyPr/>
        <a:lstStyle/>
        <a:p>
          <a:endParaRPr lang="cs-CZ"/>
        </a:p>
      </dgm:t>
    </dgm:pt>
    <dgm:pt modelId="{D7956CAB-E71B-4DBA-83FD-C2B06D665D2B}" type="sibTrans" cxnId="{365AF7F2-ADD5-40C2-8B8B-7636F05C65A6}">
      <dgm:prSet/>
      <dgm:spPr/>
      <dgm:t>
        <a:bodyPr/>
        <a:lstStyle/>
        <a:p>
          <a:endParaRPr lang="cs-CZ"/>
        </a:p>
      </dgm:t>
    </dgm:pt>
    <dgm:pt modelId="{69C30E43-F3E2-4ABD-98A4-7038553A5020}">
      <dgm:prSet/>
      <dgm:spPr/>
      <dgm:t>
        <a:bodyPr/>
        <a:lstStyle/>
        <a:p>
          <a:pPr rtl="0"/>
          <a:r>
            <a:rPr lang="cs-CZ" b="1" dirty="0" err="1"/>
            <a:t>Performanční</a:t>
          </a:r>
          <a:r>
            <a:rPr lang="cs-CZ" b="1" dirty="0"/>
            <a:t> chyby druhého řádu – mluvčí potřebuje další pomoc, např. lokalizaci chyby, určení jejího typu apod. (</a:t>
          </a:r>
          <a:r>
            <a:rPr lang="cs-CZ" b="1" i="1" dirty="0"/>
            <a:t>na tomhle řádku, chyby v tvarosloví, ve skloňování atd</a:t>
          </a:r>
          <a:r>
            <a:rPr lang="cs-CZ" b="1" dirty="0"/>
            <a:t>.)</a:t>
          </a:r>
          <a:endParaRPr lang="cs-CZ" dirty="0"/>
        </a:p>
      </dgm:t>
    </dgm:pt>
    <dgm:pt modelId="{E2C4FF26-AF9F-4A58-9495-1D6FB806B9BE}" type="parTrans" cxnId="{8E77D87E-BC32-47FE-B904-3401F3EE63AA}">
      <dgm:prSet/>
      <dgm:spPr/>
      <dgm:t>
        <a:bodyPr/>
        <a:lstStyle/>
        <a:p>
          <a:endParaRPr lang="cs-CZ"/>
        </a:p>
      </dgm:t>
    </dgm:pt>
    <dgm:pt modelId="{DB3AFC2A-39E0-4FA4-AE6B-6082A6D28DE1}" type="sibTrans" cxnId="{8E77D87E-BC32-47FE-B904-3401F3EE63AA}">
      <dgm:prSet/>
      <dgm:spPr/>
      <dgm:t>
        <a:bodyPr/>
        <a:lstStyle/>
        <a:p>
          <a:endParaRPr lang="cs-CZ"/>
        </a:p>
      </dgm:t>
    </dgm:pt>
    <dgm:pt modelId="{6A0723C6-06F8-4709-9E0B-3F6536D8CBB5}">
      <dgm:prSet/>
      <dgm:spPr/>
      <dgm:t>
        <a:bodyPr/>
        <a:lstStyle/>
        <a:p>
          <a:pPr rtl="0"/>
          <a:r>
            <a:rPr lang="cs-CZ" b="1" dirty="0"/>
            <a:t>Chyba kompetenční (</a:t>
          </a:r>
          <a:r>
            <a:rPr lang="cs-CZ" b="1" dirty="0" err="1"/>
            <a:t>error</a:t>
          </a:r>
          <a:r>
            <a:rPr lang="cs-CZ" b="1" dirty="0"/>
            <a:t>) – nezáměrná odchylka, kterou mluvčí nemůže opravit bez dalšího poučení </a:t>
          </a:r>
          <a:endParaRPr lang="cs-CZ" dirty="0"/>
        </a:p>
      </dgm:t>
    </dgm:pt>
    <dgm:pt modelId="{2DF672B6-2067-4E77-84B1-79F3F2ABA34F}" type="parTrans" cxnId="{2CDFCD8D-4693-49F0-930C-DD850837C34D}">
      <dgm:prSet/>
      <dgm:spPr/>
      <dgm:t>
        <a:bodyPr/>
        <a:lstStyle/>
        <a:p>
          <a:endParaRPr lang="cs-CZ"/>
        </a:p>
      </dgm:t>
    </dgm:pt>
    <dgm:pt modelId="{C3B4D440-A08E-4A74-91C5-176326386F28}" type="sibTrans" cxnId="{2CDFCD8D-4693-49F0-930C-DD850837C34D}">
      <dgm:prSet/>
      <dgm:spPr/>
      <dgm:t>
        <a:bodyPr/>
        <a:lstStyle/>
        <a:p>
          <a:endParaRPr lang="cs-CZ"/>
        </a:p>
      </dgm:t>
    </dgm:pt>
    <dgm:pt modelId="{887D8C74-CDC6-46EE-8F70-F836BE0582CF}">
      <dgm:prSet/>
      <dgm:spPr/>
      <dgm:t>
        <a:bodyPr/>
        <a:lstStyle/>
        <a:p>
          <a:pPr rtl="0"/>
          <a:r>
            <a:rPr lang="cs-CZ" b="1" dirty="0"/>
            <a:t>Solecismy – „chyby“ proti pravidlům stanoveným puristickou kodifikací</a:t>
          </a:r>
          <a:endParaRPr lang="cs-CZ" dirty="0"/>
        </a:p>
      </dgm:t>
    </dgm:pt>
    <dgm:pt modelId="{22841999-C87B-4B77-A4BB-41EA261B6050}" type="parTrans" cxnId="{3EBCFCE1-DDBD-4870-8CFE-2F8D2824B897}">
      <dgm:prSet/>
      <dgm:spPr/>
      <dgm:t>
        <a:bodyPr/>
        <a:lstStyle/>
        <a:p>
          <a:endParaRPr lang="cs-CZ"/>
        </a:p>
      </dgm:t>
    </dgm:pt>
    <dgm:pt modelId="{FCAFAA4C-FBD8-486E-92C4-61F1167C5932}" type="sibTrans" cxnId="{3EBCFCE1-DDBD-4870-8CFE-2F8D2824B897}">
      <dgm:prSet/>
      <dgm:spPr/>
      <dgm:t>
        <a:bodyPr/>
        <a:lstStyle/>
        <a:p>
          <a:endParaRPr lang="cs-CZ"/>
        </a:p>
      </dgm:t>
    </dgm:pt>
    <dgm:pt modelId="{CD0B0D16-5CF7-4DF0-B1FB-301C7CFD979A}" type="pres">
      <dgm:prSet presAssocID="{9BF4B607-CC0B-4E19-918F-F0A370EF32DA}" presName="linear" presStyleCnt="0">
        <dgm:presLayoutVars>
          <dgm:animLvl val="lvl"/>
          <dgm:resizeHandles val="exact"/>
        </dgm:presLayoutVars>
      </dgm:prSet>
      <dgm:spPr/>
    </dgm:pt>
    <dgm:pt modelId="{7917EB88-3494-44BB-B826-E444924E28F4}" type="pres">
      <dgm:prSet presAssocID="{F840EDA9-A741-4A33-8CFD-A6C040F2CDD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AF67D40-5A55-4DCD-B5AE-D3FE7CF16B65}" type="pres">
      <dgm:prSet presAssocID="{8E006F3A-DDE1-4509-B7CA-C19F8B535359}" presName="spacer" presStyleCnt="0"/>
      <dgm:spPr/>
    </dgm:pt>
    <dgm:pt modelId="{3BF7EF20-517E-4C9D-81AB-DCC0FC9054C3}" type="pres">
      <dgm:prSet presAssocID="{4D63A913-57D5-4E8D-B2D4-2B1023A81CF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6E3FE97-4AFE-42C3-A70A-79D82FBE52BD}" type="pres">
      <dgm:prSet presAssocID="{4D63A913-57D5-4E8D-B2D4-2B1023A81CF6}" presName="childText" presStyleLbl="revTx" presStyleIdx="0" presStyleCnt="1">
        <dgm:presLayoutVars>
          <dgm:bulletEnabled val="1"/>
        </dgm:presLayoutVars>
      </dgm:prSet>
      <dgm:spPr/>
    </dgm:pt>
    <dgm:pt modelId="{F82C6517-A957-4223-AD46-D935EA9E69CB}" type="pres">
      <dgm:prSet presAssocID="{6A0723C6-06F8-4709-9E0B-3F6536D8CBB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BE3196D-6210-4DBA-880D-B9294950F41C}" type="pres">
      <dgm:prSet presAssocID="{C3B4D440-A08E-4A74-91C5-176326386F28}" presName="spacer" presStyleCnt="0"/>
      <dgm:spPr/>
    </dgm:pt>
    <dgm:pt modelId="{887C6724-0204-470A-A789-9FB2D482FA0D}" type="pres">
      <dgm:prSet presAssocID="{887D8C74-CDC6-46EE-8F70-F836BE0582C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9208225-79A2-4738-9D7C-C9310EAB4B1D}" type="presOf" srcId="{F840EDA9-A741-4A33-8CFD-A6C040F2CDDF}" destId="{7917EB88-3494-44BB-B826-E444924E28F4}" srcOrd="0" destOrd="0" presId="urn:microsoft.com/office/officeart/2005/8/layout/vList2"/>
    <dgm:cxn modelId="{F5007F34-5651-4339-B23C-4D02987B9860}" srcId="{9BF4B607-CC0B-4E19-918F-F0A370EF32DA}" destId="{4D63A913-57D5-4E8D-B2D4-2B1023A81CF6}" srcOrd="1" destOrd="0" parTransId="{D9779F7F-1D85-4A89-BD10-3FB97CEC78D6}" sibTransId="{6E9389B8-3050-4A18-8AEF-30B655AA1A98}"/>
    <dgm:cxn modelId="{924CDB63-ECB4-4734-AD11-A438610E21CD}" type="presOf" srcId="{9BF4B607-CC0B-4E19-918F-F0A370EF32DA}" destId="{CD0B0D16-5CF7-4DF0-B1FB-301C7CFD979A}" srcOrd="0" destOrd="0" presId="urn:microsoft.com/office/officeart/2005/8/layout/vList2"/>
    <dgm:cxn modelId="{76BEF74B-23FB-4CF8-9585-DE375BF8A599}" srcId="{9BF4B607-CC0B-4E19-918F-F0A370EF32DA}" destId="{F840EDA9-A741-4A33-8CFD-A6C040F2CDDF}" srcOrd="0" destOrd="0" parTransId="{278D9F9A-9D1F-4962-A8AC-57398142CAF5}" sibTransId="{8E006F3A-DDE1-4509-B7CA-C19F8B535359}"/>
    <dgm:cxn modelId="{55DB8678-2C35-409E-A494-2DD8A93AA25E}" type="presOf" srcId="{4D63A913-57D5-4E8D-B2D4-2B1023A81CF6}" destId="{3BF7EF20-517E-4C9D-81AB-DCC0FC9054C3}" srcOrd="0" destOrd="0" presId="urn:microsoft.com/office/officeart/2005/8/layout/vList2"/>
    <dgm:cxn modelId="{8E77D87E-BC32-47FE-B904-3401F3EE63AA}" srcId="{4D63A913-57D5-4E8D-B2D4-2B1023A81CF6}" destId="{69C30E43-F3E2-4ABD-98A4-7038553A5020}" srcOrd="1" destOrd="0" parTransId="{E2C4FF26-AF9F-4A58-9495-1D6FB806B9BE}" sibTransId="{DB3AFC2A-39E0-4FA4-AE6B-6082A6D28DE1}"/>
    <dgm:cxn modelId="{2CDFCD8D-4693-49F0-930C-DD850837C34D}" srcId="{9BF4B607-CC0B-4E19-918F-F0A370EF32DA}" destId="{6A0723C6-06F8-4709-9E0B-3F6536D8CBB5}" srcOrd="2" destOrd="0" parTransId="{2DF672B6-2067-4E77-84B1-79F3F2ABA34F}" sibTransId="{C3B4D440-A08E-4A74-91C5-176326386F28}"/>
    <dgm:cxn modelId="{70691193-63B4-489A-A1FD-09DA41B3CE4B}" type="presOf" srcId="{887D8C74-CDC6-46EE-8F70-F836BE0582CF}" destId="{887C6724-0204-470A-A789-9FB2D482FA0D}" srcOrd="0" destOrd="0" presId="urn:microsoft.com/office/officeart/2005/8/layout/vList2"/>
    <dgm:cxn modelId="{50C9BCB8-A8A9-4497-959F-6F731A333A8E}" type="presOf" srcId="{69C30E43-F3E2-4ABD-98A4-7038553A5020}" destId="{E6E3FE97-4AFE-42C3-A70A-79D82FBE52BD}" srcOrd="0" destOrd="1" presId="urn:microsoft.com/office/officeart/2005/8/layout/vList2"/>
    <dgm:cxn modelId="{8D6DDEC4-C71C-455D-9DA9-4F34CBE26865}" type="presOf" srcId="{6A0723C6-06F8-4709-9E0B-3F6536D8CBB5}" destId="{F82C6517-A957-4223-AD46-D935EA9E69CB}" srcOrd="0" destOrd="0" presId="urn:microsoft.com/office/officeart/2005/8/layout/vList2"/>
    <dgm:cxn modelId="{3EBCFCE1-DDBD-4870-8CFE-2F8D2824B897}" srcId="{9BF4B607-CC0B-4E19-918F-F0A370EF32DA}" destId="{887D8C74-CDC6-46EE-8F70-F836BE0582CF}" srcOrd="3" destOrd="0" parTransId="{22841999-C87B-4B77-A4BB-41EA261B6050}" sibTransId="{FCAFAA4C-FBD8-486E-92C4-61F1167C5932}"/>
    <dgm:cxn modelId="{789183E3-41F6-4896-8C1B-D1B7C964CAA9}" type="presOf" srcId="{1C5ACECE-3AAC-45A7-9360-3DDA40511150}" destId="{E6E3FE97-4AFE-42C3-A70A-79D82FBE52BD}" srcOrd="0" destOrd="0" presId="urn:microsoft.com/office/officeart/2005/8/layout/vList2"/>
    <dgm:cxn modelId="{365AF7F2-ADD5-40C2-8B8B-7636F05C65A6}" srcId="{4D63A913-57D5-4E8D-B2D4-2B1023A81CF6}" destId="{1C5ACECE-3AAC-45A7-9360-3DDA40511150}" srcOrd="0" destOrd="0" parTransId="{189A2FAC-FCEA-41C2-ADF2-B477C6FB7744}" sibTransId="{D7956CAB-E71B-4DBA-83FD-C2B06D665D2B}"/>
    <dgm:cxn modelId="{CEE4375E-3604-4367-A7F1-97C0CA41EB5E}" type="presParOf" srcId="{CD0B0D16-5CF7-4DF0-B1FB-301C7CFD979A}" destId="{7917EB88-3494-44BB-B826-E444924E28F4}" srcOrd="0" destOrd="0" presId="urn:microsoft.com/office/officeart/2005/8/layout/vList2"/>
    <dgm:cxn modelId="{F0BC7A7A-7C0B-4A3F-BC71-7D304A554F6A}" type="presParOf" srcId="{CD0B0D16-5CF7-4DF0-B1FB-301C7CFD979A}" destId="{7AF67D40-5A55-4DCD-B5AE-D3FE7CF16B65}" srcOrd="1" destOrd="0" presId="urn:microsoft.com/office/officeart/2005/8/layout/vList2"/>
    <dgm:cxn modelId="{2CDDB8A8-68E6-4451-A7FD-D0878100190E}" type="presParOf" srcId="{CD0B0D16-5CF7-4DF0-B1FB-301C7CFD979A}" destId="{3BF7EF20-517E-4C9D-81AB-DCC0FC9054C3}" srcOrd="2" destOrd="0" presId="urn:microsoft.com/office/officeart/2005/8/layout/vList2"/>
    <dgm:cxn modelId="{09D47F96-9ADB-4DB9-B082-1923DC32CD65}" type="presParOf" srcId="{CD0B0D16-5CF7-4DF0-B1FB-301C7CFD979A}" destId="{E6E3FE97-4AFE-42C3-A70A-79D82FBE52BD}" srcOrd="3" destOrd="0" presId="urn:microsoft.com/office/officeart/2005/8/layout/vList2"/>
    <dgm:cxn modelId="{E5E0BD69-AFD7-4A52-938E-DCFDEA0E70E1}" type="presParOf" srcId="{CD0B0D16-5CF7-4DF0-B1FB-301C7CFD979A}" destId="{F82C6517-A957-4223-AD46-D935EA9E69CB}" srcOrd="4" destOrd="0" presId="urn:microsoft.com/office/officeart/2005/8/layout/vList2"/>
    <dgm:cxn modelId="{DD622F92-94F1-4BC5-89A1-5EB1007DDACD}" type="presParOf" srcId="{CD0B0D16-5CF7-4DF0-B1FB-301C7CFD979A}" destId="{0BE3196D-6210-4DBA-880D-B9294950F41C}" srcOrd="5" destOrd="0" presId="urn:microsoft.com/office/officeart/2005/8/layout/vList2"/>
    <dgm:cxn modelId="{4140F576-0114-487A-B146-E4F56215E483}" type="presParOf" srcId="{CD0B0D16-5CF7-4DF0-B1FB-301C7CFD979A}" destId="{887C6724-0204-470A-A789-9FB2D482FA0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DBAB2A5-BBBB-4223-A03C-CC72627DB04B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CF6AF01D-EB76-40CA-BE81-A5A748A20365}">
      <dgm:prSet/>
      <dgm:spPr/>
      <dgm:t>
        <a:bodyPr/>
        <a:lstStyle/>
        <a:p>
          <a:pPr rtl="0"/>
          <a:r>
            <a:rPr lang="cs-CZ" b="1" dirty="0"/>
            <a:t>Lokalizace – určení chybového úseku textu – slovo, morfém, úsek věty, odkázání přes hranici</a:t>
          </a:r>
        </a:p>
      </dgm:t>
    </dgm:pt>
    <dgm:pt modelId="{DF4911D3-A747-4DD3-B73D-EDA3B1196C32}" type="parTrans" cxnId="{FDEC9359-F5EE-4537-AF4B-ECA662B570CC}">
      <dgm:prSet/>
      <dgm:spPr/>
      <dgm:t>
        <a:bodyPr/>
        <a:lstStyle/>
        <a:p>
          <a:endParaRPr lang="cs-CZ"/>
        </a:p>
      </dgm:t>
    </dgm:pt>
    <dgm:pt modelId="{1E261847-5C49-4FB5-8482-2B1A645872D9}" type="sibTrans" cxnId="{FDEC9359-F5EE-4537-AF4B-ECA662B570CC}">
      <dgm:prSet/>
      <dgm:spPr/>
      <dgm:t>
        <a:bodyPr/>
        <a:lstStyle/>
        <a:p>
          <a:endParaRPr lang="cs-CZ"/>
        </a:p>
      </dgm:t>
    </dgm:pt>
    <dgm:pt modelId="{63090704-4596-4E46-B722-65D759D82A4B}">
      <dgm:prSet/>
      <dgm:spPr/>
      <dgm:t>
        <a:bodyPr/>
        <a:lstStyle/>
        <a:p>
          <a:pPr rtl="0"/>
          <a:r>
            <a:rPr lang="cs-CZ" b="1" dirty="0"/>
            <a:t>Rekonstrukce podle dospělého rodilého mluvčího (už překračuje identifikaci ve směru k popisu)</a:t>
          </a:r>
          <a:endParaRPr lang="cs-CZ" dirty="0"/>
        </a:p>
      </dgm:t>
    </dgm:pt>
    <dgm:pt modelId="{9FB32905-E535-49FB-A6A0-11113A1BBB8E}" type="parTrans" cxnId="{7FB4935F-94D2-4DBF-B892-6CDA5126D2A0}">
      <dgm:prSet/>
      <dgm:spPr/>
      <dgm:t>
        <a:bodyPr/>
        <a:lstStyle/>
        <a:p>
          <a:endParaRPr lang="cs-CZ"/>
        </a:p>
      </dgm:t>
    </dgm:pt>
    <dgm:pt modelId="{9EC02D2B-9ABA-4490-BB4E-FFC477F283CC}" type="sibTrans" cxnId="{7FB4935F-94D2-4DBF-B892-6CDA5126D2A0}">
      <dgm:prSet/>
      <dgm:spPr/>
      <dgm:t>
        <a:bodyPr/>
        <a:lstStyle/>
        <a:p>
          <a:endParaRPr lang="cs-CZ"/>
        </a:p>
      </dgm:t>
    </dgm:pt>
    <dgm:pt modelId="{9FF658A8-31E4-4B15-877A-4C5903861CDC}">
      <dgm:prSet/>
      <dgm:spPr/>
      <dgm:t>
        <a:bodyPr/>
        <a:lstStyle/>
        <a:p>
          <a:pPr rtl="0"/>
          <a:r>
            <a:rPr lang="cs-CZ" b="1"/>
            <a:t>Problém – chybí autoritativní interpretace</a:t>
          </a:r>
          <a:endParaRPr lang="cs-CZ"/>
        </a:p>
      </dgm:t>
    </dgm:pt>
    <dgm:pt modelId="{A50ACBE6-5244-42C5-B9FF-1E8F6F290B4A}" type="parTrans" cxnId="{B608AED7-9014-468D-9E4F-2FD130D2CB0F}">
      <dgm:prSet/>
      <dgm:spPr/>
      <dgm:t>
        <a:bodyPr/>
        <a:lstStyle/>
        <a:p>
          <a:endParaRPr lang="cs-CZ"/>
        </a:p>
      </dgm:t>
    </dgm:pt>
    <dgm:pt modelId="{4908F937-7D9E-4578-BAB1-5EF3239F6D9F}" type="sibTrans" cxnId="{B608AED7-9014-468D-9E4F-2FD130D2CB0F}">
      <dgm:prSet/>
      <dgm:spPr/>
      <dgm:t>
        <a:bodyPr/>
        <a:lstStyle/>
        <a:p>
          <a:endParaRPr lang="cs-CZ"/>
        </a:p>
      </dgm:t>
    </dgm:pt>
    <dgm:pt modelId="{79627B4F-5D07-4B9E-AD11-E6E679271DD1}">
      <dgm:prSet/>
      <dgm:spPr/>
      <dgm:t>
        <a:bodyPr/>
        <a:lstStyle/>
        <a:p>
          <a:pPr rtl="0"/>
          <a:r>
            <a:rPr lang="cs-CZ" b="1" i="1" dirty="0"/>
            <a:t>Kdyby </a:t>
          </a:r>
          <a:r>
            <a:rPr lang="cs-CZ" b="1" i="1" dirty="0" err="1"/>
            <a:t>citila</a:t>
          </a:r>
          <a:r>
            <a:rPr lang="cs-CZ" b="1" i="1" dirty="0"/>
            <a:t> na tebe </a:t>
          </a:r>
          <a:r>
            <a:rPr lang="cs-CZ" b="1" i="1" dirty="0" err="1"/>
            <a:t>zlobna</a:t>
          </a:r>
          <a:endParaRPr lang="cs-CZ" b="1" i="1" dirty="0"/>
        </a:p>
      </dgm:t>
    </dgm:pt>
    <dgm:pt modelId="{AC342FFC-F110-4226-84E7-71DABB7053A8}" type="parTrans" cxnId="{0E168C57-0D14-4A49-8EA3-047B8200ED66}">
      <dgm:prSet/>
      <dgm:spPr/>
      <dgm:t>
        <a:bodyPr/>
        <a:lstStyle/>
        <a:p>
          <a:endParaRPr lang="cs-CZ"/>
        </a:p>
      </dgm:t>
    </dgm:pt>
    <dgm:pt modelId="{0AF0D44A-AE27-4CC9-9543-B682DDE40493}" type="sibTrans" cxnId="{0E168C57-0D14-4A49-8EA3-047B8200ED66}">
      <dgm:prSet/>
      <dgm:spPr/>
      <dgm:t>
        <a:bodyPr/>
        <a:lstStyle/>
        <a:p>
          <a:endParaRPr lang="cs-CZ"/>
        </a:p>
      </dgm:t>
    </dgm:pt>
    <dgm:pt modelId="{F8F215E0-A91B-48B5-A319-55D649AC619D}">
      <dgm:prSet/>
      <dgm:spPr/>
      <dgm:t>
        <a:bodyPr/>
        <a:lstStyle/>
        <a:p>
          <a:pPr rtl="0"/>
          <a:r>
            <a:rPr lang="cs-CZ" i="1" dirty="0"/>
            <a:t>Kdyby cítila na tebe zlost</a:t>
          </a:r>
        </a:p>
      </dgm:t>
    </dgm:pt>
    <dgm:pt modelId="{B7FB23F3-4C2D-4686-A424-654BAFE7160E}" type="parTrans" cxnId="{7595AC61-905D-4F98-A116-2DD4846C56C1}">
      <dgm:prSet/>
      <dgm:spPr/>
      <dgm:t>
        <a:bodyPr/>
        <a:lstStyle/>
        <a:p>
          <a:endParaRPr lang="cs-CZ"/>
        </a:p>
      </dgm:t>
    </dgm:pt>
    <dgm:pt modelId="{53ADB809-CB3F-4AE1-85CD-589A6EEB9E5F}" type="sibTrans" cxnId="{7595AC61-905D-4F98-A116-2DD4846C56C1}">
      <dgm:prSet/>
      <dgm:spPr/>
      <dgm:t>
        <a:bodyPr/>
        <a:lstStyle/>
        <a:p>
          <a:endParaRPr lang="cs-CZ"/>
        </a:p>
      </dgm:t>
    </dgm:pt>
    <dgm:pt modelId="{9E22E5B9-E6CC-41E2-AD44-594768C5330C}">
      <dgm:prSet/>
      <dgm:spPr/>
      <dgm:t>
        <a:bodyPr/>
        <a:lstStyle/>
        <a:p>
          <a:pPr rtl="0"/>
          <a:r>
            <a:rPr lang="cs-CZ" i="1" dirty="0"/>
            <a:t>Kdyby se cítila na tebe rozzlobená</a:t>
          </a:r>
        </a:p>
      </dgm:t>
    </dgm:pt>
    <dgm:pt modelId="{303A22D4-476E-4319-9F90-0DCEE5495BEB}" type="parTrans" cxnId="{B981F485-410B-42EE-8762-4F2A0479FD36}">
      <dgm:prSet/>
      <dgm:spPr/>
      <dgm:t>
        <a:bodyPr/>
        <a:lstStyle/>
        <a:p>
          <a:endParaRPr lang="cs-CZ"/>
        </a:p>
      </dgm:t>
    </dgm:pt>
    <dgm:pt modelId="{853764B5-126C-45E0-952A-5E8997D193D8}" type="sibTrans" cxnId="{B981F485-410B-42EE-8762-4F2A0479FD36}">
      <dgm:prSet/>
      <dgm:spPr/>
      <dgm:t>
        <a:bodyPr/>
        <a:lstStyle/>
        <a:p>
          <a:endParaRPr lang="cs-CZ"/>
        </a:p>
      </dgm:t>
    </dgm:pt>
    <dgm:pt modelId="{45392DF6-BC17-447E-9A6D-9AD66253BDE6}">
      <dgm:prSet/>
      <dgm:spPr/>
      <dgm:t>
        <a:bodyPr/>
        <a:lstStyle/>
        <a:p>
          <a:pPr rtl="0"/>
          <a:r>
            <a:rPr lang="cs-CZ" i="1" dirty="0"/>
            <a:t>Kdyby se na tebe zlobila</a:t>
          </a:r>
        </a:p>
      </dgm:t>
    </dgm:pt>
    <dgm:pt modelId="{57718DDF-14F7-4F17-B48B-C13C9ACD747E}" type="parTrans" cxnId="{CA37EA02-85FD-4487-B64A-EE33A80EAFF1}">
      <dgm:prSet/>
      <dgm:spPr/>
      <dgm:t>
        <a:bodyPr/>
        <a:lstStyle/>
        <a:p>
          <a:endParaRPr lang="cs-CZ"/>
        </a:p>
      </dgm:t>
    </dgm:pt>
    <dgm:pt modelId="{EA14E636-6BCA-4934-94DA-5F82DCD90F7A}" type="sibTrans" cxnId="{CA37EA02-85FD-4487-B64A-EE33A80EAFF1}">
      <dgm:prSet/>
      <dgm:spPr/>
      <dgm:t>
        <a:bodyPr/>
        <a:lstStyle/>
        <a:p>
          <a:endParaRPr lang="cs-CZ"/>
        </a:p>
      </dgm:t>
    </dgm:pt>
    <dgm:pt modelId="{260D248D-CF41-4B89-870A-B6BE2D787C68}" type="pres">
      <dgm:prSet presAssocID="{0DBAB2A5-BBBB-4223-A03C-CC72627DB04B}" presName="linear" presStyleCnt="0">
        <dgm:presLayoutVars>
          <dgm:animLvl val="lvl"/>
          <dgm:resizeHandles val="exact"/>
        </dgm:presLayoutVars>
      </dgm:prSet>
      <dgm:spPr/>
    </dgm:pt>
    <dgm:pt modelId="{BF3BCBFB-005C-4067-B577-2F6C8020F259}" type="pres">
      <dgm:prSet presAssocID="{CF6AF01D-EB76-40CA-BE81-A5A748A2036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F5E17F9-55D5-4DB4-A70E-DB2C48B278AA}" type="pres">
      <dgm:prSet presAssocID="{1E261847-5C49-4FB5-8482-2B1A645872D9}" presName="spacer" presStyleCnt="0"/>
      <dgm:spPr/>
    </dgm:pt>
    <dgm:pt modelId="{83AF4B5E-808A-4F5F-96A0-D8315623E4DF}" type="pres">
      <dgm:prSet presAssocID="{63090704-4596-4E46-B722-65D759D82A4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ACE8020-EB8B-4EA5-9935-7EBA9F025BF1}" type="pres">
      <dgm:prSet presAssocID="{9EC02D2B-9ABA-4490-BB4E-FFC477F283CC}" presName="spacer" presStyleCnt="0"/>
      <dgm:spPr/>
    </dgm:pt>
    <dgm:pt modelId="{FBE3B1F2-1D6C-44DE-B14B-CBC0319B45A6}" type="pres">
      <dgm:prSet presAssocID="{9FF658A8-31E4-4B15-877A-4C5903861CD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86AD5AA-A045-44B5-8EA7-54E17D9BBCA8}" type="pres">
      <dgm:prSet presAssocID="{9FF658A8-31E4-4B15-877A-4C5903861CDC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CA37EA02-85FD-4487-B64A-EE33A80EAFF1}" srcId="{9FF658A8-31E4-4B15-877A-4C5903861CDC}" destId="{45392DF6-BC17-447E-9A6D-9AD66253BDE6}" srcOrd="3" destOrd="0" parTransId="{57718DDF-14F7-4F17-B48B-C13C9ACD747E}" sibTransId="{EA14E636-6BCA-4934-94DA-5F82DCD90F7A}"/>
    <dgm:cxn modelId="{5F1C3C13-C3F5-4E19-8D08-A2F9B1E6813E}" type="presOf" srcId="{9FF658A8-31E4-4B15-877A-4C5903861CDC}" destId="{FBE3B1F2-1D6C-44DE-B14B-CBC0319B45A6}" srcOrd="0" destOrd="0" presId="urn:microsoft.com/office/officeart/2005/8/layout/vList2"/>
    <dgm:cxn modelId="{BE579F2A-66D0-43EC-8C9D-7084961453CF}" type="presOf" srcId="{79627B4F-5D07-4B9E-AD11-E6E679271DD1}" destId="{A86AD5AA-A045-44B5-8EA7-54E17D9BBCA8}" srcOrd="0" destOrd="0" presId="urn:microsoft.com/office/officeart/2005/8/layout/vList2"/>
    <dgm:cxn modelId="{5DE24235-AD47-43B4-BD44-B533ABB5E151}" type="presOf" srcId="{F8F215E0-A91B-48B5-A319-55D649AC619D}" destId="{A86AD5AA-A045-44B5-8EA7-54E17D9BBCA8}" srcOrd="0" destOrd="1" presId="urn:microsoft.com/office/officeart/2005/8/layout/vList2"/>
    <dgm:cxn modelId="{7FB4935F-94D2-4DBF-B892-6CDA5126D2A0}" srcId="{0DBAB2A5-BBBB-4223-A03C-CC72627DB04B}" destId="{63090704-4596-4E46-B722-65D759D82A4B}" srcOrd="1" destOrd="0" parTransId="{9FB32905-E535-49FB-A6A0-11113A1BBB8E}" sibTransId="{9EC02D2B-9ABA-4490-BB4E-FFC477F283CC}"/>
    <dgm:cxn modelId="{7595AC61-905D-4F98-A116-2DD4846C56C1}" srcId="{9FF658A8-31E4-4B15-877A-4C5903861CDC}" destId="{F8F215E0-A91B-48B5-A319-55D649AC619D}" srcOrd="1" destOrd="0" parTransId="{B7FB23F3-4C2D-4686-A424-654BAFE7160E}" sibTransId="{53ADB809-CB3F-4AE1-85CD-589A6EEB9E5F}"/>
    <dgm:cxn modelId="{55BAF546-9E44-4435-A3DC-412BBECE49B2}" type="presOf" srcId="{63090704-4596-4E46-B722-65D759D82A4B}" destId="{83AF4B5E-808A-4F5F-96A0-D8315623E4DF}" srcOrd="0" destOrd="0" presId="urn:microsoft.com/office/officeart/2005/8/layout/vList2"/>
    <dgm:cxn modelId="{0E168C57-0D14-4A49-8EA3-047B8200ED66}" srcId="{9FF658A8-31E4-4B15-877A-4C5903861CDC}" destId="{79627B4F-5D07-4B9E-AD11-E6E679271DD1}" srcOrd="0" destOrd="0" parTransId="{AC342FFC-F110-4226-84E7-71DABB7053A8}" sibTransId="{0AF0D44A-AE27-4CC9-9543-B682DDE40493}"/>
    <dgm:cxn modelId="{FDEC9359-F5EE-4537-AF4B-ECA662B570CC}" srcId="{0DBAB2A5-BBBB-4223-A03C-CC72627DB04B}" destId="{CF6AF01D-EB76-40CA-BE81-A5A748A20365}" srcOrd="0" destOrd="0" parTransId="{DF4911D3-A747-4DD3-B73D-EDA3B1196C32}" sibTransId="{1E261847-5C49-4FB5-8482-2B1A645872D9}"/>
    <dgm:cxn modelId="{46C58E7B-31CA-4A56-9DA5-B4AC655454F2}" type="presOf" srcId="{CF6AF01D-EB76-40CA-BE81-A5A748A20365}" destId="{BF3BCBFB-005C-4067-B577-2F6C8020F259}" srcOrd="0" destOrd="0" presId="urn:microsoft.com/office/officeart/2005/8/layout/vList2"/>
    <dgm:cxn modelId="{B981F485-410B-42EE-8762-4F2A0479FD36}" srcId="{9FF658A8-31E4-4B15-877A-4C5903861CDC}" destId="{9E22E5B9-E6CC-41E2-AD44-594768C5330C}" srcOrd="2" destOrd="0" parTransId="{303A22D4-476E-4319-9F90-0DCEE5495BEB}" sibTransId="{853764B5-126C-45E0-952A-5E8997D193D8}"/>
    <dgm:cxn modelId="{0C3FC98F-3558-4989-9968-65820D253759}" type="presOf" srcId="{9E22E5B9-E6CC-41E2-AD44-594768C5330C}" destId="{A86AD5AA-A045-44B5-8EA7-54E17D9BBCA8}" srcOrd="0" destOrd="2" presId="urn:microsoft.com/office/officeart/2005/8/layout/vList2"/>
    <dgm:cxn modelId="{CE046499-24A7-49D5-B021-CE58E03CC4E3}" type="presOf" srcId="{45392DF6-BC17-447E-9A6D-9AD66253BDE6}" destId="{A86AD5AA-A045-44B5-8EA7-54E17D9BBCA8}" srcOrd="0" destOrd="3" presId="urn:microsoft.com/office/officeart/2005/8/layout/vList2"/>
    <dgm:cxn modelId="{BFA632CB-6BBE-42A9-91B7-361B3E6FE8C3}" type="presOf" srcId="{0DBAB2A5-BBBB-4223-A03C-CC72627DB04B}" destId="{260D248D-CF41-4B89-870A-B6BE2D787C68}" srcOrd="0" destOrd="0" presId="urn:microsoft.com/office/officeart/2005/8/layout/vList2"/>
    <dgm:cxn modelId="{B608AED7-9014-468D-9E4F-2FD130D2CB0F}" srcId="{0DBAB2A5-BBBB-4223-A03C-CC72627DB04B}" destId="{9FF658A8-31E4-4B15-877A-4C5903861CDC}" srcOrd="2" destOrd="0" parTransId="{A50ACBE6-5244-42C5-B9FF-1E8F6F290B4A}" sibTransId="{4908F937-7D9E-4578-BAB1-5EF3239F6D9F}"/>
    <dgm:cxn modelId="{06556A0E-2D08-46D1-AB38-98D6A2857AD2}" type="presParOf" srcId="{260D248D-CF41-4B89-870A-B6BE2D787C68}" destId="{BF3BCBFB-005C-4067-B577-2F6C8020F259}" srcOrd="0" destOrd="0" presId="urn:microsoft.com/office/officeart/2005/8/layout/vList2"/>
    <dgm:cxn modelId="{624A61EA-4A08-425E-BD5A-339AF4EB8B49}" type="presParOf" srcId="{260D248D-CF41-4B89-870A-B6BE2D787C68}" destId="{8F5E17F9-55D5-4DB4-A70E-DB2C48B278AA}" srcOrd="1" destOrd="0" presId="urn:microsoft.com/office/officeart/2005/8/layout/vList2"/>
    <dgm:cxn modelId="{B60E4A45-353D-4CCF-887C-B41B46FA6788}" type="presParOf" srcId="{260D248D-CF41-4B89-870A-B6BE2D787C68}" destId="{83AF4B5E-808A-4F5F-96A0-D8315623E4DF}" srcOrd="2" destOrd="0" presId="urn:microsoft.com/office/officeart/2005/8/layout/vList2"/>
    <dgm:cxn modelId="{3E20F60D-9536-4C74-9DF8-C88F45E0DE87}" type="presParOf" srcId="{260D248D-CF41-4B89-870A-B6BE2D787C68}" destId="{9ACE8020-EB8B-4EA5-9935-7EBA9F025BF1}" srcOrd="3" destOrd="0" presId="urn:microsoft.com/office/officeart/2005/8/layout/vList2"/>
    <dgm:cxn modelId="{8CB7D2A5-69B9-40B9-B5CA-9A3C031318E8}" type="presParOf" srcId="{260D248D-CF41-4B89-870A-B6BE2D787C68}" destId="{FBE3B1F2-1D6C-44DE-B14B-CBC0319B45A6}" srcOrd="4" destOrd="0" presId="urn:microsoft.com/office/officeart/2005/8/layout/vList2"/>
    <dgm:cxn modelId="{3F66726E-A5DA-4109-BC45-5826F0189041}" type="presParOf" srcId="{260D248D-CF41-4B89-870A-B6BE2D787C68}" destId="{A86AD5AA-A045-44B5-8EA7-54E17D9BBCA8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9770D18-923E-408F-A89F-87BDEAD12A89}" type="doc">
      <dgm:prSet loTypeId="urn:microsoft.com/office/officeart/2005/8/layout/target3" loCatId="relationship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cs-CZ"/>
        </a:p>
      </dgm:t>
    </dgm:pt>
    <dgm:pt modelId="{2AC4D80B-2FB0-4234-8B1A-E554C57F6BC4}">
      <dgm:prSet/>
      <dgm:spPr/>
      <dgm:t>
        <a:bodyPr/>
        <a:lstStyle/>
        <a:p>
          <a:pPr rtl="0"/>
          <a:r>
            <a:rPr lang="cs-CZ" b="1" dirty="0"/>
            <a:t>Zjevné – </a:t>
          </a:r>
          <a:r>
            <a:rPr lang="cs-CZ" b="1" i="1" dirty="0"/>
            <a:t>Vidím sestrou</a:t>
          </a:r>
          <a:endParaRPr lang="cs-CZ" i="1" dirty="0"/>
        </a:p>
      </dgm:t>
    </dgm:pt>
    <dgm:pt modelId="{EC4F6FF3-3DBC-4810-BBF1-91EA53053CDA}" type="parTrans" cxnId="{8B805982-C75E-4046-9CEF-6F6C99D24DF3}">
      <dgm:prSet/>
      <dgm:spPr/>
      <dgm:t>
        <a:bodyPr/>
        <a:lstStyle/>
        <a:p>
          <a:endParaRPr lang="cs-CZ"/>
        </a:p>
      </dgm:t>
    </dgm:pt>
    <dgm:pt modelId="{812366FD-BC44-4D4E-8553-0D4CE04E8C8C}" type="sibTrans" cxnId="{8B805982-C75E-4046-9CEF-6F6C99D24DF3}">
      <dgm:prSet/>
      <dgm:spPr/>
      <dgm:t>
        <a:bodyPr/>
        <a:lstStyle/>
        <a:p>
          <a:endParaRPr lang="cs-CZ"/>
        </a:p>
      </dgm:t>
    </dgm:pt>
    <dgm:pt modelId="{6F4F2834-A573-4732-ADB7-958BB0145D02}">
      <dgm:prSet/>
      <dgm:spPr/>
      <dgm:t>
        <a:bodyPr/>
        <a:lstStyle/>
        <a:p>
          <a:pPr rtl="0"/>
          <a:r>
            <a:rPr lang="cs-CZ" b="1" dirty="0"/>
            <a:t>Skryté – </a:t>
          </a:r>
          <a:r>
            <a:rPr lang="cs-CZ" b="1" i="1" dirty="0"/>
            <a:t>Co děláte večer? – Jsem student</a:t>
          </a:r>
          <a:endParaRPr lang="cs-CZ" i="1" dirty="0"/>
        </a:p>
      </dgm:t>
    </dgm:pt>
    <dgm:pt modelId="{C1C855E6-33C5-4E9A-9FDA-B23B4DDE8135}" type="parTrans" cxnId="{3120E850-73EA-41D4-BE0A-E823A59B54CB}">
      <dgm:prSet/>
      <dgm:spPr/>
      <dgm:t>
        <a:bodyPr/>
        <a:lstStyle/>
        <a:p>
          <a:endParaRPr lang="cs-CZ"/>
        </a:p>
      </dgm:t>
    </dgm:pt>
    <dgm:pt modelId="{84437C03-B4E6-4B62-B470-F2668A1010BF}" type="sibTrans" cxnId="{3120E850-73EA-41D4-BE0A-E823A59B54CB}">
      <dgm:prSet/>
      <dgm:spPr/>
      <dgm:t>
        <a:bodyPr/>
        <a:lstStyle/>
        <a:p>
          <a:endParaRPr lang="cs-CZ"/>
        </a:p>
      </dgm:t>
    </dgm:pt>
    <dgm:pt modelId="{4EA3311D-330D-48D6-8903-5268FF776B7B}" type="pres">
      <dgm:prSet presAssocID="{39770D18-923E-408F-A89F-87BDEAD12A89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8988FB38-AE40-4147-8083-E48E19800510}" type="pres">
      <dgm:prSet presAssocID="{2AC4D80B-2FB0-4234-8B1A-E554C57F6BC4}" presName="circle1" presStyleLbl="node1" presStyleIdx="0" presStyleCnt="2"/>
      <dgm:spPr/>
    </dgm:pt>
    <dgm:pt modelId="{7EBDCF01-8A1D-44E7-A833-CB20F7032D9B}" type="pres">
      <dgm:prSet presAssocID="{2AC4D80B-2FB0-4234-8B1A-E554C57F6BC4}" presName="space" presStyleCnt="0"/>
      <dgm:spPr/>
    </dgm:pt>
    <dgm:pt modelId="{17A90336-9D32-4166-9428-674CB89FA0AB}" type="pres">
      <dgm:prSet presAssocID="{2AC4D80B-2FB0-4234-8B1A-E554C57F6BC4}" presName="rect1" presStyleLbl="alignAcc1" presStyleIdx="0" presStyleCnt="2"/>
      <dgm:spPr/>
    </dgm:pt>
    <dgm:pt modelId="{8F3736F6-FDD3-49C1-9E6E-87E0FD6840AB}" type="pres">
      <dgm:prSet presAssocID="{6F4F2834-A573-4732-ADB7-958BB0145D02}" presName="vertSpace2" presStyleLbl="node1" presStyleIdx="0" presStyleCnt="2"/>
      <dgm:spPr/>
    </dgm:pt>
    <dgm:pt modelId="{D558508A-5255-465B-B946-105E0A1E5BAC}" type="pres">
      <dgm:prSet presAssocID="{6F4F2834-A573-4732-ADB7-958BB0145D02}" presName="circle2" presStyleLbl="node1" presStyleIdx="1" presStyleCnt="2"/>
      <dgm:spPr/>
    </dgm:pt>
    <dgm:pt modelId="{6C67A2D0-2E37-40FD-8AFD-A572F9A76AE5}" type="pres">
      <dgm:prSet presAssocID="{6F4F2834-A573-4732-ADB7-958BB0145D02}" presName="rect2" presStyleLbl="alignAcc1" presStyleIdx="1" presStyleCnt="2"/>
      <dgm:spPr/>
    </dgm:pt>
    <dgm:pt modelId="{6FA7681C-D978-4006-968B-FEBA06724286}" type="pres">
      <dgm:prSet presAssocID="{2AC4D80B-2FB0-4234-8B1A-E554C57F6BC4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9B3476E5-3D17-4555-89F5-16BAA5834BD8}" type="pres">
      <dgm:prSet presAssocID="{6F4F2834-A573-4732-ADB7-958BB0145D02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46619E21-AA73-49C0-BFEF-F49657B9265C}" type="presOf" srcId="{6F4F2834-A573-4732-ADB7-958BB0145D02}" destId="{6C67A2D0-2E37-40FD-8AFD-A572F9A76AE5}" srcOrd="0" destOrd="0" presId="urn:microsoft.com/office/officeart/2005/8/layout/target3"/>
    <dgm:cxn modelId="{3120E850-73EA-41D4-BE0A-E823A59B54CB}" srcId="{39770D18-923E-408F-A89F-87BDEAD12A89}" destId="{6F4F2834-A573-4732-ADB7-958BB0145D02}" srcOrd="1" destOrd="0" parTransId="{C1C855E6-33C5-4E9A-9FDA-B23B4DDE8135}" sibTransId="{84437C03-B4E6-4B62-B470-F2668A1010BF}"/>
    <dgm:cxn modelId="{91173953-D90A-4653-8DB9-6816D322B470}" type="presOf" srcId="{2AC4D80B-2FB0-4234-8B1A-E554C57F6BC4}" destId="{6FA7681C-D978-4006-968B-FEBA06724286}" srcOrd="1" destOrd="0" presId="urn:microsoft.com/office/officeart/2005/8/layout/target3"/>
    <dgm:cxn modelId="{52B08375-3CB6-4A6C-92D0-ECAC24F36AAB}" type="presOf" srcId="{39770D18-923E-408F-A89F-87BDEAD12A89}" destId="{4EA3311D-330D-48D6-8903-5268FF776B7B}" srcOrd="0" destOrd="0" presId="urn:microsoft.com/office/officeart/2005/8/layout/target3"/>
    <dgm:cxn modelId="{8B805982-C75E-4046-9CEF-6F6C99D24DF3}" srcId="{39770D18-923E-408F-A89F-87BDEAD12A89}" destId="{2AC4D80B-2FB0-4234-8B1A-E554C57F6BC4}" srcOrd="0" destOrd="0" parTransId="{EC4F6FF3-3DBC-4810-BBF1-91EA53053CDA}" sibTransId="{812366FD-BC44-4D4E-8553-0D4CE04E8C8C}"/>
    <dgm:cxn modelId="{0A93DC83-9B0B-4CB6-A374-B784A32FD8E9}" type="presOf" srcId="{6F4F2834-A573-4732-ADB7-958BB0145D02}" destId="{9B3476E5-3D17-4555-89F5-16BAA5834BD8}" srcOrd="1" destOrd="0" presId="urn:microsoft.com/office/officeart/2005/8/layout/target3"/>
    <dgm:cxn modelId="{03F31C9B-C00F-4725-A557-CE66502C3278}" type="presOf" srcId="{2AC4D80B-2FB0-4234-8B1A-E554C57F6BC4}" destId="{17A90336-9D32-4166-9428-674CB89FA0AB}" srcOrd="0" destOrd="0" presId="urn:microsoft.com/office/officeart/2005/8/layout/target3"/>
    <dgm:cxn modelId="{F8FDCA6E-1EB0-4ED0-85E1-6AE40954E6F3}" type="presParOf" srcId="{4EA3311D-330D-48D6-8903-5268FF776B7B}" destId="{8988FB38-AE40-4147-8083-E48E19800510}" srcOrd="0" destOrd="0" presId="urn:microsoft.com/office/officeart/2005/8/layout/target3"/>
    <dgm:cxn modelId="{F6FF8E93-81F2-4438-9457-1396AF1250C7}" type="presParOf" srcId="{4EA3311D-330D-48D6-8903-5268FF776B7B}" destId="{7EBDCF01-8A1D-44E7-A833-CB20F7032D9B}" srcOrd="1" destOrd="0" presId="urn:microsoft.com/office/officeart/2005/8/layout/target3"/>
    <dgm:cxn modelId="{2639985E-C964-4E46-A76B-4C54F4ABF4B9}" type="presParOf" srcId="{4EA3311D-330D-48D6-8903-5268FF776B7B}" destId="{17A90336-9D32-4166-9428-674CB89FA0AB}" srcOrd="2" destOrd="0" presId="urn:microsoft.com/office/officeart/2005/8/layout/target3"/>
    <dgm:cxn modelId="{B360DD74-2640-4A88-A7BE-2E76EF44313F}" type="presParOf" srcId="{4EA3311D-330D-48D6-8903-5268FF776B7B}" destId="{8F3736F6-FDD3-49C1-9E6E-87E0FD6840AB}" srcOrd="3" destOrd="0" presId="urn:microsoft.com/office/officeart/2005/8/layout/target3"/>
    <dgm:cxn modelId="{5C4550DF-2227-427C-B974-751D2BA4B1DB}" type="presParOf" srcId="{4EA3311D-330D-48D6-8903-5268FF776B7B}" destId="{D558508A-5255-465B-B946-105E0A1E5BAC}" srcOrd="4" destOrd="0" presId="urn:microsoft.com/office/officeart/2005/8/layout/target3"/>
    <dgm:cxn modelId="{9C95C3F6-893A-4C1D-B7E2-26AF6151AEC1}" type="presParOf" srcId="{4EA3311D-330D-48D6-8903-5268FF776B7B}" destId="{6C67A2D0-2E37-40FD-8AFD-A572F9A76AE5}" srcOrd="5" destOrd="0" presId="urn:microsoft.com/office/officeart/2005/8/layout/target3"/>
    <dgm:cxn modelId="{C675845B-9E5A-4D92-8367-E6A56C55433E}" type="presParOf" srcId="{4EA3311D-330D-48D6-8903-5268FF776B7B}" destId="{6FA7681C-D978-4006-968B-FEBA06724286}" srcOrd="6" destOrd="0" presId="urn:microsoft.com/office/officeart/2005/8/layout/target3"/>
    <dgm:cxn modelId="{7717C901-C3E5-410A-B9DD-B551364DFF26}" type="presParOf" srcId="{4EA3311D-330D-48D6-8903-5268FF776B7B}" destId="{9B3476E5-3D17-4555-89F5-16BAA5834BD8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1DBB37E-5C36-4D0C-8041-349C51577141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A67077BF-ECE0-4845-8A71-218D8ABA99BF}">
      <dgm:prSet/>
      <dgm:spPr/>
      <dgm:t>
        <a:bodyPr/>
        <a:lstStyle/>
        <a:p>
          <a:pPr rtl="0"/>
          <a:r>
            <a:rPr lang="cs-CZ" b="1" dirty="0"/>
            <a:t>Popis má umožnit: </a:t>
          </a:r>
        </a:p>
      </dgm:t>
    </dgm:pt>
    <dgm:pt modelId="{5D606ACF-206B-4E81-A31A-2D1A95B8DFD9}" type="parTrans" cxnId="{768600BE-E032-45AA-9C96-9A88B0AED04A}">
      <dgm:prSet/>
      <dgm:spPr/>
      <dgm:t>
        <a:bodyPr/>
        <a:lstStyle/>
        <a:p>
          <a:endParaRPr lang="cs-CZ"/>
        </a:p>
      </dgm:t>
    </dgm:pt>
    <dgm:pt modelId="{2EEC03D4-EFA0-485C-84E1-DE4D9496D4E8}" type="sibTrans" cxnId="{768600BE-E032-45AA-9C96-9A88B0AED04A}">
      <dgm:prSet/>
      <dgm:spPr/>
      <dgm:t>
        <a:bodyPr/>
        <a:lstStyle/>
        <a:p>
          <a:endParaRPr lang="cs-CZ"/>
        </a:p>
      </dgm:t>
    </dgm:pt>
    <dgm:pt modelId="{EEBA9346-4EAE-4815-A74A-91D582245CBE}">
      <dgm:prSet/>
      <dgm:spPr/>
      <dgm:t>
        <a:bodyPr/>
        <a:lstStyle/>
        <a:p>
          <a:pPr rtl="0"/>
          <a:r>
            <a:rPr lang="cs-CZ" b="1" dirty="0"/>
            <a:t>Systém popisu by měl být:</a:t>
          </a:r>
        </a:p>
      </dgm:t>
    </dgm:pt>
    <dgm:pt modelId="{42F2AC9E-B7A2-4645-AB0D-21A924C0289B}" type="parTrans" cxnId="{7E7C7A5B-B683-4C95-8926-BA88DCAA5ECC}">
      <dgm:prSet/>
      <dgm:spPr/>
      <dgm:t>
        <a:bodyPr/>
        <a:lstStyle/>
        <a:p>
          <a:endParaRPr lang="cs-CZ"/>
        </a:p>
      </dgm:t>
    </dgm:pt>
    <dgm:pt modelId="{BB88D5EA-B014-481D-9D1D-C808499F816F}" type="sibTrans" cxnId="{7E7C7A5B-B683-4C95-8926-BA88DCAA5ECC}">
      <dgm:prSet/>
      <dgm:spPr/>
      <dgm:t>
        <a:bodyPr/>
        <a:lstStyle/>
        <a:p>
          <a:endParaRPr lang="cs-CZ"/>
        </a:p>
      </dgm:t>
    </dgm:pt>
    <dgm:pt modelId="{3D45ACB4-1A0E-4AAE-B9A7-52DC1DC8B85E}">
      <dgm:prSet/>
      <dgm:spPr/>
      <dgm:t>
        <a:bodyPr/>
        <a:lstStyle/>
        <a:p>
          <a:pPr rtl="0"/>
          <a:r>
            <a:rPr lang="cs-CZ" b="1" dirty="0"/>
            <a:t>propracovaný, komplexní vs.</a:t>
          </a:r>
        </a:p>
      </dgm:t>
    </dgm:pt>
    <dgm:pt modelId="{CA4166E7-A525-45D6-85FF-719D92A86D7A}" type="parTrans" cxnId="{D40EB549-531C-40C3-934F-F4B4CBD435BE}">
      <dgm:prSet/>
      <dgm:spPr/>
      <dgm:t>
        <a:bodyPr/>
        <a:lstStyle/>
        <a:p>
          <a:endParaRPr lang="cs-CZ"/>
        </a:p>
      </dgm:t>
    </dgm:pt>
    <dgm:pt modelId="{86FDBFDA-4F91-4C9A-A460-53807134A27D}" type="sibTrans" cxnId="{D40EB549-531C-40C3-934F-F4B4CBD435BE}">
      <dgm:prSet/>
      <dgm:spPr/>
      <dgm:t>
        <a:bodyPr/>
        <a:lstStyle/>
        <a:p>
          <a:endParaRPr lang="cs-CZ"/>
        </a:p>
      </dgm:t>
    </dgm:pt>
    <dgm:pt modelId="{0B14FE02-4C6C-4154-B813-035F641723A0}">
      <dgm:prSet/>
      <dgm:spPr/>
      <dgm:t>
        <a:bodyPr/>
        <a:lstStyle/>
        <a:p>
          <a:pPr rtl="0"/>
          <a:r>
            <a:rPr lang="cs-CZ" b="1" dirty="0"/>
            <a:t>jednoduchý, uživatelsky přátelský (pro studenty </a:t>
          </a:r>
          <a:r>
            <a:rPr lang="cs-CZ" b="1" dirty="0" err="1"/>
            <a:t>nelingvisty</a:t>
          </a:r>
          <a:r>
            <a:rPr lang="cs-CZ" b="1" dirty="0"/>
            <a:t>)</a:t>
          </a:r>
        </a:p>
      </dgm:t>
    </dgm:pt>
    <dgm:pt modelId="{14007840-6580-4ECB-8EBA-08AAF79EBCD8}" type="parTrans" cxnId="{2F2817A9-8FD7-46DA-99CA-4461BAAEAC47}">
      <dgm:prSet/>
      <dgm:spPr/>
      <dgm:t>
        <a:bodyPr/>
        <a:lstStyle/>
        <a:p>
          <a:endParaRPr lang="cs-CZ"/>
        </a:p>
      </dgm:t>
    </dgm:pt>
    <dgm:pt modelId="{7669FAB5-A8B0-4017-B1F5-8F061FCF118D}" type="sibTrans" cxnId="{2F2817A9-8FD7-46DA-99CA-4461BAAEAC47}">
      <dgm:prSet/>
      <dgm:spPr/>
      <dgm:t>
        <a:bodyPr/>
        <a:lstStyle/>
        <a:p>
          <a:endParaRPr lang="cs-CZ"/>
        </a:p>
      </dgm:t>
    </dgm:pt>
    <dgm:pt modelId="{0B668EA7-3322-49F8-A720-F750D19EF776}">
      <dgm:prSet/>
      <dgm:spPr/>
      <dgm:t>
        <a:bodyPr/>
        <a:lstStyle/>
        <a:p>
          <a:pPr rtl="0"/>
          <a:r>
            <a:rPr lang="cs-CZ" b="1" dirty="0"/>
            <a:t>kategorizovat chyby a analyzovat je systematicky z hlediska cílového jazyka</a:t>
          </a:r>
        </a:p>
      </dgm:t>
    </dgm:pt>
    <dgm:pt modelId="{71991233-1303-44EE-9AFB-E58C9F3C5D8C}" type="parTrans" cxnId="{4EA00E73-8A84-4801-9ABD-4CD4EB1DDA1A}">
      <dgm:prSet/>
      <dgm:spPr/>
      <dgm:t>
        <a:bodyPr/>
        <a:lstStyle/>
        <a:p>
          <a:endParaRPr lang="cs-CZ"/>
        </a:p>
      </dgm:t>
    </dgm:pt>
    <dgm:pt modelId="{D731FDFB-56D6-47AE-8247-AA03A43E7C88}" type="sibTrans" cxnId="{4EA00E73-8A84-4801-9ABD-4CD4EB1DDA1A}">
      <dgm:prSet/>
      <dgm:spPr/>
      <dgm:t>
        <a:bodyPr/>
        <a:lstStyle/>
        <a:p>
          <a:endParaRPr lang="cs-CZ"/>
        </a:p>
      </dgm:t>
    </dgm:pt>
    <dgm:pt modelId="{2AB29914-3A62-4FAC-89EB-08BBF95A2C62}">
      <dgm:prSet/>
      <dgm:spPr/>
      <dgm:t>
        <a:bodyPr/>
        <a:lstStyle/>
        <a:p>
          <a:pPr rtl="0"/>
          <a:r>
            <a:rPr lang="cs-CZ" b="1" dirty="0"/>
            <a:t>mluvit o nich (zpřesnit intuitivní ponětí o nich)</a:t>
          </a:r>
        </a:p>
      </dgm:t>
    </dgm:pt>
    <dgm:pt modelId="{AB9D2495-CAF4-40E4-9EC5-B4EE8702860A}" type="parTrans" cxnId="{073D4E1E-54FD-4062-ACC3-C7C68A796E82}">
      <dgm:prSet/>
      <dgm:spPr/>
      <dgm:t>
        <a:bodyPr/>
        <a:lstStyle/>
        <a:p>
          <a:endParaRPr lang="cs-CZ"/>
        </a:p>
      </dgm:t>
    </dgm:pt>
    <dgm:pt modelId="{7651E2A2-D427-4977-8A9B-46B1F2DF2C70}" type="sibTrans" cxnId="{073D4E1E-54FD-4062-ACC3-C7C68A796E82}">
      <dgm:prSet/>
      <dgm:spPr/>
      <dgm:t>
        <a:bodyPr/>
        <a:lstStyle/>
        <a:p>
          <a:endParaRPr lang="cs-CZ"/>
        </a:p>
      </dgm:t>
    </dgm:pt>
    <dgm:pt modelId="{5F0A77E9-5EB8-40E8-A946-E866A115E129}">
      <dgm:prSet/>
      <dgm:spPr/>
      <dgm:t>
        <a:bodyPr/>
        <a:lstStyle/>
        <a:p>
          <a:pPr rtl="0"/>
          <a:r>
            <a:rPr lang="cs-CZ" b="1" dirty="0"/>
            <a:t>analyzovat jejich užívání</a:t>
          </a:r>
        </a:p>
      </dgm:t>
    </dgm:pt>
    <dgm:pt modelId="{02493B75-3B7B-4E0C-B7ED-3B402B2072B8}" type="parTrans" cxnId="{8C0298BE-2E89-43D9-BFAD-0CBCD5C51156}">
      <dgm:prSet/>
      <dgm:spPr/>
      <dgm:t>
        <a:bodyPr/>
        <a:lstStyle/>
        <a:p>
          <a:endParaRPr lang="cs-CZ"/>
        </a:p>
      </dgm:t>
    </dgm:pt>
    <dgm:pt modelId="{8D0FBCB0-3ED1-4D78-935D-A8B7577EFB04}" type="sibTrans" cxnId="{8C0298BE-2E89-43D9-BFAD-0CBCD5C51156}">
      <dgm:prSet/>
      <dgm:spPr/>
      <dgm:t>
        <a:bodyPr/>
        <a:lstStyle/>
        <a:p>
          <a:endParaRPr lang="cs-CZ"/>
        </a:p>
      </dgm:t>
    </dgm:pt>
    <dgm:pt modelId="{1E1EE81C-0DAC-4ACC-A0BA-D4222858F42D}" type="pres">
      <dgm:prSet presAssocID="{81DBB37E-5C36-4D0C-8041-349C51577141}" presName="linear" presStyleCnt="0">
        <dgm:presLayoutVars>
          <dgm:animLvl val="lvl"/>
          <dgm:resizeHandles val="exact"/>
        </dgm:presLayoutVars>
      </dgm:prSet>
      <dgm:spPr/>
    </dgm:pt>
    <dgm:pt modelId="{F3F59B85-CA77-476B-8A5A-F2C7662102AB}" type="pres">
      <dgm:prSet presAssocID="{A67077BF-ECE0-4845-8A71-218D8ABA99B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2C2C9DA-7AB8-4693-9881-6606A59DA399}" type="pres">
      <dgm:prSet presAssocID="{A67077BF-ECE0-4845-8A71-218D8ABA99BF}" presName="childText" presStyleLbl="revTx" presStyleIdx="0" presStyleCnt="2">
        <dgm:presLayoutVars>
          <dgm:bulletEnabled val="1"/>
        </dgm:presLayoutVars>
      </dgm:prSet>
      <dgm:spPr/>
    </dgm:pt>
    <dgm:pt modelId="{170C0BCF-949C-4D6B-9353-2E3F88F2406C}" type="pres">
      <dgm:prSet presAssocID="{EEBA9346-4EAE-4815-A74A-91D582245CBE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E5414F0-AC6A-4A63-B12C-9FA2D0143116}" type="pres">
      <dgm:prSet presAssocID="{EEBA9346-4EAE-4815-A74A-91D582245CBE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073D4E1E-54FD-4062-ACC3-C7C68A796E82}" srcId="{A67077BF-ECE0-4845-8A71-218D8ABA99BF}" destId="{2AB29914-3A62-4FAC-89EB-08BBF95A2C62}" srcOrd="1" destOrd="0" parTransId="{AB9D2495-CAF4-40E4-9EC5-B4EE8702860A}" sibTransId="{7651E2A2-D427-4977-8A9B-46B1F2DF2C70}"/>
    <dgm:cxn modelId="{A66BEC2C-B099-4476-B39A-2E6FFCC04147}" type="presOf" srcId="{5F0A77E9-5EB8-40E8-A946-E866A115E129}" destId="{52C2C9DA-7AB8-4693-9881-6606A59DA399}" srcOrd="0" destOrd="2" presId="urn:microsoft.com/office/officeart/2005/8/layout/vList2"/>
    <dgm:cxn modelId="{7E7C7A5B-B683-4C95-8926-BA88DCAA5ECC}" srcId="{81DBB37E-5C36-4D0C-8041-349C51577141}" destId="{EEBA9346-4EAE-4815-A74A-91D582245CBE}" srcOrd="1" destOrd="0" parTransId="{42F2AC9E-B7A2-4645-AB0D-21A924C0289B}" sibTransId="{BB88D5EA-B014-481D-9D1D-C808499F816F}"/>
    <dgm:cxn modelId="{0EE0A669-13C9-4E42-B2DB-ED2739044791}" type="presOf" srcId="{81DBB37E-5C36-4D0C-8041-349C51577141}" destId="{1E1EE81C-0DAC-4ACC-A0BA-D4222858F42D}" srcOrd="0" destOrd="0" presId="urn:microsoft.com/office/officeart/2005/8/layout/vList2"/>
    <dgm:cxn modelId="{D40EB549-531C-40C3-934F-F4B4CBD435BE}" srcId="{EEBA9346-4EAE-4815-A74A-91D582245CBE}" destId="{3D45ACB4-1A0E-4AAE-B9A7-52DC1DC8B85E}" srcOrd="0" destOrd="0" parTransId="{CA4166E7-A525-45D6-85FF-719D92A86D7A}" sibTransId="{86FDBFDA-4F91-4C9A-A460-53807134A27D}"/>
    <dgm:cxn modelId="{4EA00E73-8A84-4801-9ABD-4CD4EB1DDA1A}" srcId="{A67077BF-ECE0-4845-8A71-218D8ABA99BF}" destId="{0B668EA7-3322-49F8-A720-F750D19EF776}" srcOrd="0" destOrd="0" parTransId="{71991233-1303-44EE-9AFB-E58C9F3C5D8C}" sibTransId="{D731FDFB-56D6-47AE-8247-AA03A43E7C88}"/>
    <dgm:cxn modelId="{9D54569A-15DB-489A-A509-6E705DDEA5DE}" type="presOf" srcId="{EEBA9346-4EAE-4815-A74A-91D582245CBE}" destId="{170C0BCF-949C-4D6B-9353-2E3F88F2406C}" srcOrd="0" destOrd="0" presId="urn:microsoft.com/office/officeart/2005/8/layout/vList2"/>
    <dgm:cxn modelId="{F1F1C99B-ED4F-4347-83FB-1474CC5660AD}" type="presOf" srcId="{A67077BF-ECE0-4845-8A71-218D8ABA99BF}" destId="{F3F59B85-CA77-476B-8A5A-F2C7662102AB}" srcOrd="0" destOrd="0" presId="urn:microsoft.com/office/officeart/2005/8/layout/vList2"/>
    <dgm:cxn modelId="{34B850A7-0DEA-4972-A3C1-39EC49CA1258}" type="presOf" srcId="{0B14FE02-4C6C-4154-B813-035F641723A0}" destId="{BE5414F0-AC6A-4A63-B12C-9FA2D0143116}" srcOrd="0" destOrd="1" presId="urn:microsoft.com/office/officeart/2005/8/layout/vList2"/>
    <dgm:cxn modelId="{2F2817A9-8FD7-46DA-99CA-4461BAAEAC47}" srcId="{EEBA9346-4EAE-4815-A74A-91D582245CBE}" destId="{0B14FE02-4C6C-4154-B813-035F641723A0}" srcOrd="1" destOrd="0" parTransId="{14007840-6580-4ECB-8EBA-08AAF79EBCD8}" sibTransId="{7669FAB5-A8B0-4017-B1F5-8F061FCF118D}"/>
    <dgm:cxn modelId="{2D3201AA-41B4-460D-8023-8FAE30256FA8}" type="presOf" srcId="{0B668EA7-3322-49F8-A720-F750D19EF776}" destId="{52C2C9DA-7AB8-4693-9881-6606A59DA399}" srcOrd="0" destOrd="0" presId="urn:microsoft.com/office/officeart/2005/8/layout/vList2"/>
    <dgm:cxn modelId="{79566AAD-3F93-4D6A-9DAA-BC00F190A695}" type="presOf" srcId="{2AB29914-3A62-4FAC-89EB-08BBF95A2C62}" destId="{52C2C9DA-7AB8-4693-9881-6606A59DA399}" srcOrd="0" destOrd="1" presId="urn:microsoft.com/office/officeart/2005/8/layout/vList2"/>
    <dgm:cxn modelId="{768600BE-E032-45AA-9C96-9A88B0AED04A}" srcId="{81DBB37E-5C36-4D0C-8041-349C51577141}" destId="{A67077BF-ECE0-4845-8A71-218D8ABA99BF}" srcOrd="0" destOrd="0" parTransId="{5D606ACF-206B-4E81-A31A-2D1A95B8DFD9}" sibTransId="{2EEC03D4-EFA0-485C-84E1-DE4D9496D4E8}"/>
    <dgm:cxn modelId="{8C0298BE-2E89-43D9-BFAD-0CBCD5C51156}" srcId="{A67077BF-ECE0-4845-8A71-218D8ABA99BF}" destId="{5F0A77E9-5EB8-40E8-A946-E866A115E129}" srcOrd="2" destOrd="0" parTransId="{02493B75-3B7B-4E0C-B7ED-3B402B2072B8}" sibTransId="{8D0FBCB0-3ED1-4D78-935D-A8B7577EFB04}"/>
    <dgm:cxn modelId="{4793A5D8-E1C6-4DBE-BC34-C2D50602C66A}" type="presOf" srcId="{3D45ACB4-1A0E-4AAE-B9A7-52DC1DC8B85E}" destId="{BE5414F0-AC6A-4A63-B12C-9FA2D0143116}" srcOrd="0" destOrd="0" presId="urn:microsoft.com/office/officeart/2005/8/layout/vList2"/>
    <dgm:cxn modelId="{9090BB9D-014E-484E-861E-F2D9F4661E39}" type="presParOf" srcId="{1E1EE81C-0DAC-4ACC-A0BA-D4222858F42D}" destId="{F3F59B85-CA77-476B-8A5A-F2C7662102AB}" srcOrd="0" destOrd="0" presId="urn:microsoft.com/office/officeart/2005/8/layout/vList2"/>
    <dgm:cxn modelId="{3547E109-11EB-4409-8A7D-D323A8112B49}" type="presParOf" srcId="{1E1EE81C-0DAC-4ACC-A0BA-D4222858F42D}" destId="{52C2C9DA-7AB8-4693-9881-6606A59DA399}" srcOrd="1" destOrd="0" presId="urn:microsoft.com/office/officeart/2005/8/layout/vList2"/>
    <dgm:cxn modelId="{CA869781-B280-4563-9800-0423EBE2A696}" type="presParOf" srcId="{1E1EE81C-0DAC-4ACC-A0BA-D4222858F42D}" destId="{170C0BCF-949C-4D6B-9353-2E3F88F2406C}" srcOrd="2" destOrd="0" presId="urn:microsoft.com/office/officeart/2005/8/layout/vList2"/>
    <dgm:cxn modelId="{ECE76413-AF5D-4B4D-BD02-4DE0476BB5A9}" type="presParOf" srcId="{1E1EE81C-0DAC-4ACC-A0BA-D4222858F42D}" destId="{BE5414F0-AC6A-4A63-B12C-9FA2D014311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E35748D-3A30-4179-9590-6EAE625B1E9D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AAC66971-0680-48C8-900E-2450B8205B32}">
      <dgm:prSet/>
      <dgm:spPr/>
      <dgm:t>
        <a:bodyPr/>
        <a:lstStyle/>
        <a:p>
          <a:pPr rtl="0"/>
          <a:r>
            <a:rPr lang="cs-CZ" b="1" dirty="0"/>
            <a:t>Rovina – zvuková, grafická, morfologická, syntaktická, lexikální, diskurzní</a:t>
          </a:r>
          <a:endParaRPr lang="cs-CZ" dirty="0"/>
        </a:p>
      </dgm:t>
    </dgm:pt>
    <dgm:pt modelId="{1A6D99CC-34E6-45E0-BAD5-4F52E322F8E8}" type="parTrans" cxnId="{BCD50A78-C2A9-42DC-ABEF-59FC8C7C100F}">
      <dgm:prSet/>
      <dgm:spPr/>
      <dgm:t>
        <a:bodyPr/>
        <a:lstStyle/>
        <a:p>
          <a:endParaRPr lang="cs-CZ"/>
        </a:p>
      </dgm:t>
    </dgm:pt>
    <dgm:pt modelId="{0CE8CEA9-3FA8-4A47-9D5B-74AE3E16977F}" type="sibTrans" cxnId="{BCD50A78-C2A9-42DC-ABEF-59FC8C7C100F}">
      <dgm:prSet/>
      <dgm:spPr/>
      <dgm:t>
        <a:bodyPr/>
        <a:lstStyle/>
        <a:p>
          <a:endParaRPr lang="cs-CZ"/>
        </a:p>
      </dgm:t>
    </dgm:pt>
    <dgm:pt modelId="{ACF99013-A060-4A79-9A95-30716E3CF41F}">
      <dgm:prSet/>
      <dgm:spPr/>
      <dgm:t>
        <a:bodyPr/>
        <a:lstStyle/>
        <a:p>
          <a:pPr rtl="0"/>
          <a:r>
            <a:rPr lang="cs-CZ" b="1" dirty="0"/>
            <a:t>Lexikální x gramatické chyby</a:t>
          </a:r>
          <a:endParaRPr lang="cs-CZ" dirty="0"/>
        </a:p>
      </dgm:t>
    </dgm:pt>
    <dgm:pt modelId="{DF48D0AE-9899-4399-9599-5E673B548968}" type="parTrans" cxnId="{911C5E78-868E-49C9-BF23-76BAE73DD060}">
      <dgm:prSet/>
      <dgm:spPr/>
      <dgm:t>
        <a:bodyPr/>
        <a:lstStyle/>
        <a:p>
          <a:endParaRPr lang="cs-CZ"/>
        </a:p>
      </dgm:t>
    </dgm:pt>
    <dgm:pt modelId="{8181DF26-C607-4BF4-BA09-D28796767B31}" type="sibTrans" cxnId="{911C5E78-868E-49C9-BF23-76BAE73DD060}">
      <dgm:prSet/>
      <dgm:spPr/>
      <dgm:t>
        <a:bodyPr/>
        <a:lstStyle/>
        <a:p>
          <a:endParaRPr lang="cs-CZ"/>
        </a:p>
      </dgm:t>
    </dgm:pt>
    <dgm:pt modelId="{350946F9-2CC9-4676-9D1E-84B142AB5455}">
      <dgm:prSet/>
      <dgm:spPr/>
      <dgm:t>
        <a:bodyPr/>
        <a:lstStyle/>
        <a:p>
          <a:pPr rtl="0"/>
          <a:r>
            <a:rPr lang="cs-CZ" b="1" dirty="0"/>
            <a:t>Gramatické dále členěny: tvar, valence, mluvnické kategorie – osoba, číslo, čas apod.</a:t>
          </a:r>
          <a:endParaRPr lang="cs-CZ" dirty="0"/>
        </a:p>
      </dgm:t>
    </dgm:pt>
    <dgm:pt modelId="{9D535190-6F94-4BD2-9FCF-B23491B43679}" type="parTrans" cxnId="{1C4CB6F4-E879-441D-84E0-9D0CED2BAA82}">
      <dgm:prSet/>
      <dgm:spPr/>
      <dgm:t>
        <a:bodyPr/>
        <a:lstStyle/>
        <a:p>
          <a:endParaRPr lang="cs-CZ"/>
        </a:p>
      </dgm:t>
    </dgm:pt>
    <dgm:pt modelId="{2930C5D8-7C49-48C8-BD3E-6E8B74E58E4E}" type="sibTrans" cxnId="{1C4CB6F4-E879-441D-84E0-9D0CED2BAA82}">
      <dgm:prSet/>
      <dgm:spPr/>
      <dgm:t>
        <a:bodyPr/>
        <a:lstStyle/>
        <a:p>
          <a:endParaRPr lang="cs-CZ"/>
        </a:p>
      </dgm:t>
    </dgm:pt>
    <dgm:pt modelId="{8F75B3BD-F948-4B6E-AB07-9597E3312CD2}">
      <dgm:prSet/>
      <dgm:spPr/>
      <dgm:t>
        <a:bodyPr/>
        <a:lstStyle/>
        <a:p>
          <a:pPr rtl="0"/>
          <a:r>
            <a:rPr lang="cs-CZ" b="1" dirty="0"/>
            <a:t>Mnoho různých přístupů</a:t>
          </a:r>
        </a:p>
      </dgm:t>
    </dgm:pt>
    <dgm:pt modelId="{5F15D32A-634F-4783-AB31-0D7828103BB3}" type="parTrans" cxnId="{7138A02F-95A3-4BE0-995D-BB54D410AAA1}">
      <dgm:prSet/>
      <dgm:spPr/>
      <dgm:t>
        <a:bodyPr/>
        <a:lstStyle/>
        <a:p>
          <a:endParaRPr lang="cs-CZ"/>
        </a:p>
      </dgm:t>
    </dgm:pt>
    <dgm:pt modelId="{A45D9870-7F8D-459B-9FA8-6AA6792DBBFC}" type="sibTrans" cxnId="{7138A02F-95A3-4BE0-995D-BB54D410AAA1}">
      <dgm:prSet/>
      <dgm:spPr/>
      <dgm:t>
        <a:bodyPr/>
        <a:lstStyle/>
        <a:p>
          <a:endParaRPr lang="cs-CZ"/>
        </a:p>
      </dgm:t>
    </dgm:pt>
    <dgm:pt modelId="{DF167B19-224F-42BD-B8B1-DFD21962DC3A}">
      <dgm:prSet/>
      <dgm:spPr/>
      <dgm:t>
        <a:bodyPr/>
        <a:lstStyle/>
        <a:p>
          <a:pPr rtl="0"/>
          <a:r>
            <a:rPr lang="cs-CZ" b="1" dirty="0"/>
            <a:t>Nepokrývá vše stejně detailně, často reflektuje témata probíraná ve výuce, popř.- relevantní pro výzkum </a:t>
          </a:r>
          <a:endParaRPr lang="cs-CZ" dirty="0"/>
        </a:p>
      </dgm:t>
    </dgm:pt>
    <dgm:pt modelId="{ED1EF6D5-7DD1-4AE5-857E-C2CC733AB3B9}" type="parTrans" cxnId="{006C3FFA-78D1-4952-8D0C-A8DE6F9F335D}">
      <dgm:prSet/>
      <dgm:spPr/>
      <dgm:t>
        <a:bodyPr/>
        <a:lstStyle/>
        <a:p>
          <a:endParaRPr lang="cs-CZ"/>
        </a:p>
      </dgm:t>
    </dgm:pt>
    <dgm:pt modelId="{B3F76F55-94B3-498F-AD06-2C5221E5FF8B}" type="sibTrans" cxnId="{006C3FFA-78D1-4952-8D0C-A8DE6F9F335D}">
      <dgm:prSet/>
      <dgm:spPr/>
      <dgm:t>
        <a:bodyPr/>
        <a:lstStyle/>
        <a:p>
          <a:endParaRPr lang="cs-CZ"/>
        </a:p>
      </dgm:t>
    </dgm:pt>
    <dgm:pt modelId="{9690C731-B6AE-4B49-8EAA-6F1C92495577}" type="pres">
      <dgm:prSet presAssocID="{DE35748D-3A30-4179-9590-6EAE625B1E9D}" presName="Name0" presStyleCnt="0">
        <dgm:presLayoutVars>
          <dgm:chMax val="7"/>
          <dgm:chPref val="7"/>
          <dgm:dir/>
        </dgm:presLayoutVars>
      </dgm:prSet>
      <dgm:spPr/>
    </dgm:pt>
    <dgm:pt modelId="{93A20A88-ED07-4C33-8B76-97AB8F512601}" type="pres">
      <dgm:prSet presAssocID="{DE35748D-3A30-4179-9590-6EAE625B1E9D}" presName="Name1" presStyleCnt="0"/>
      <dgm:spPr/>
    </dgm:pt>
    <dgm:pt modelId="{C685FFF7-29C4-4D48-99CF-E9A59D5FA81C}" type="pres">
      <dgm:prSet presAssocID="{DE35748D-3A30-4179-9590-6EAE625B1E9D}" presName="cycle" presStyleCnt="0"/>
      <dgm:spPr/>
    </dgm:pt>
    <dgm:pt modelId="{84BD41FE-71BF-4D7E-848E-9365F81891CC}" type="pres">
      <dgm:prSet presAssocID="{DE35748D-3A30-4179-9590-6EAE625B1E9D}" presName="srcNode" presStyleLbl="node1" presStyleIdx="0" presStyleCnt="5"/>
      <dgm:spPr/>
    </dgm:pt>
    <dgm:pt modelId="{A50B0EB9-8C84-4C7F-93D9-7019F5AFE7A5}" type="pres">
      <dgm:prSet presAssocID="{DE35748D-3A30-4179-9590-6EAE625B1E9D}" presName="conn" presStyleLbl="parChTrans1D2" presStyleIdx="0" presStyleCnt="1"/>
      <dgm:spPr/>
    </dgm:pt>
    <dgm:pt modelId="{76669B64-0929-4282-BEDB-E5F052C745A8}" type="pres">
      <dgm:prSet presAssocID="{DE35748D-3A30-4179-9590-6EAE625B1E9D}" presName="extraNode" presStyleLbl="node1" presStyleIdx="0" presStyleCnt="5"/>
      <dgm:spPr/>
    </dgm:pt>
    <dgm:pt modelId="{4EA9F7EC-97B2-4B1E-A3EC-BE1252CD931E}" type="pres">
      <dgm:prSet presAssocID="{DE35748D-3A30-4179-9590-6EAE625B1E9D}" presName="dstNode" presStyleLbl="node1" presStyleIdx="0" presStyleCnt="5"/>
      <dgm:spPr/>
    </dgm:pt>
    <dgm:pt modelId="{99C2CCEB-229C-414A-840A-E6D4D3327E8F}" type="pres">
      <dgm:prSet presAssocID="{AAC66971-0680-48C8-900E-2450B8205B32}" presName="text_1" presStyleLbl="node1" presStyleIdx="0" presStyleCnt="5">
        <dgm:presLayoutVars>
          <dgm:bulletEnabled val="1"/>
        </dgm:presLayoutVars>
      </dgm:prSet>
      <dgm:spPr/>
    </dgm:pt>
    <dgm:pt modelId="{8DC190E0-439C-4860-80A8-8843AC4ACA0D}" type="pres">
      <dgm:prSet presAssocID="{AAC66971-0680-48C8-900E-2450B8205B32}" presName="accent_1" presStyleCnt="0"/>
      <dgm:spPr/>
    </dgm:pt>
    <dgm:pt modelId="{0A12C61C-7C2D-4802-A78A-E77AF86D60D5}" type="pres">
      <dgm:prSet presAssocID="{AAC66971-0680-48C8-900E-2450B8205B32}" presName="accentRepeatNode" presStyleLbl="solidFgAcc1" presStyleIdx="0" presStyleCnt="5"/>
      <dgm:spPr/>
    </dgm:pt>
    <dgm:pt modelId="{2FB5378D-66F8-4FF2-BFBE-78FC4173B4F3}" type="pres">
      <dgm:prSet presAssocID="{ACF99013-A060-4A79-9A95-30716E3CF41F}" presName="text_2" presStyleLbl="node1" presStyleIdx="1" presStyleCnt="5">
        <dgm:presLayoutVars>
          <dgm:bulletEnabled val="1"/>
        </dgm:presLayoutVars>
      </dgm:prSet>
      <dgm:spPr/>
    </dgm:pt>
    <dgm:pt modelId="{FAAC1826-5186-41B5-8BBC-BA02F9FF9A02}" type="pres">
      <dgm:prSet presAssocID="{ACF99013-A060-4A79-9A95-30716E3CF41F}" presName="accent_2" presStyleCnt="0"/>
      <dgm:spPr/>
    </dgm:pt>
    <dgm:pt modelId="{921ADE04-CB46-45DA-8982-63C76B30749F}" type="pres">
      <dgm:prSet presAssocID="{ACF99013-A060-4A79-9A95-30716E3CF41F}" presName="accentRepeatNode" presStyleLbl="solidFgAcc1" presStyleIdx="1" presStyleCnt="5"/>
      <dgm:spPr/>
    </dgm:pt>
    <dgm:pt modelId="{769805A7-E1EB-42D6-9B6C-D7D7075E57C1}" type="pres">
      <dgm:prSet presAssocID="{350946F9-2CC9-4676-9D1E-84B142AB5455}" presName="text_3" presStyleLbl="node1" presStyleIdx="2" presStyleCnt="5">
        <dgm:presLayoutVars>
          <dgm:bulletEnabled val="1"/>
        </dgm:presLayoutVars>
      </dgm:prSet>
      <dgm:spPr/>
    </dgm:pt>
    <dgm:pt modelId="{C4608D62-24D6-4564-8390-54B4DF291544}" type="pres">
      <dgm:prSet presAssocID="{350946F9-2CC9-4676-9D1E-84B142AB5455}" presName="accent_3" presStyleCnt="0"/>
      <dgm:spPr/>
    </dgm:pt>
    <dgm:pt modelId="{D6F9C65E-7546-4D91-B52C-10E130230655}" type="pres">
      <dgm:prSet presAssocID="{350946F9-2CC9-4676-9D1E-84B142AB5455}" presName="accentRepeatNode" presStyleLbl="solidFgAcc1" presStyleIdx="2" presStyleCnt="5"/>
      <dgm:spPr/>
    </dgm:pt>
    <dgm:pt modelId="{BF74E649-7B87-493F-BE31-E7619E44F21D}" type="pres">
      <dgm:prSet presAssocID="{8F75B3BD-F948-4B6E-AB07-9597E3312CD2}" presName="text_4" presStyleLbl="node1" presStyleIdx="3" presStyleCnt="5" custLinFactNeighborY="-3599">
        <dgm:presLayoutVars>
          <dgm:bulletEnabled val="1"/>
        </dgm:presLayoutVars>
      </dgm:prSet>
      <dgm:spPr/>
    </dgm:pt>
    <dgm:pt modelId="{1D8E5E9E-3737-491D-A96F-59C5B864CE6E}" type="pres">
      <dgm:prSet presAssocID="{8F75B3BD-F948-4B6E-AB07-9597E3312CD2}" presName="accent_4" presStyleCnt="0"/>
      <dgm:spPr/>
    </dgm:pt>
    <dgm:pt modelId="{14B4E5C0-A9C1-4280-A975-4C923F4B5E55}" type="pres">
      <dgm:prSet presAssocID="{8F75B3BD-F948-4B6E-AB07-9597E3312CD2}" presName="accentRepeatNode" presStyleLbl="solidFgAcc1" presStyleIdx="3" presStyleCnt="5"/>
      <dgm:spPr/>
    </dgm:pt>
    <dgm:pt modelId="{E47F9F2A-8EF0-4931-862B-4D56165D51E2}" type="pres">
      <dgm:prSet presAssocID="{DF167B19-224F-42BD-B8B1-DFD21962DC3A}" presName="text_5" presStyleLbl="node1" presStyleIdx="4" presStyleCnt="5">
        <dgm:presLayoutVars>
          <dgm:bulletEnabled val="1"/>
        </dgm:presLayoutVars>
      </dgm:prSet>
      <dgm:spPr/>
    </dgm:pt>
    <dgm:pt modelId="{19139A7C-DB73-44BB-899A-C7AEB8EE864C}" type="pres">
      <dgm:prSet presAssocID="{DF167B19-224F-42BD-B8B1-DFD21962DC3A}" presName="accent_5" presStyleCnt="0"/>
      <dgm:spPr/>
    </dgm:pt>
    <dgm:pt modelId="{B2D4644B-2082-4209-B296-79AAF236BF0D}" type="pres">
      <dgm:prSet presAssocID="{DF167B19-224F-42BD-B8B1-DFD21962DC3A}" presName="accentRepeatNode" presStyleLbl="solidFgAcc1" presStyleIdx="4" presStyleCnt="5"/>
      <dgm:spPr/>
    </dgm:pt>
  </dgm:ptLst>
  <dgm:cxnLst>
    <dgm:cxn modelId="{5D233E0D-23CA-49A7-A9B5-DF56272B5E6F}" type="presOf" srcId="{350946F9-2CC9-4676-9D1E-84B142AB5455}" destId="{769805A7-E1EB-42D6-9B6C-D7D7075E57C1}" srcOrd="0" destOrd="0" presId="urn:microsoft.com/office/officeart/2008/layout/VerticalCurvedList"/>
    <dgm:cxn modelId="{7138A02F-95A3-4BE0-995D-BB54D410AAA1}" srcId="{DE35748D-3A30-4179-9590-6EAE625B1E9D}" destId="{8F75B3BD-F948-4B6E-AB07-9597E3312CD2}" srcOrd="3" destOrd="0" parTransId="{5F15D32A-634F-4783-AB31-0D7828103BB3}" sibTransId="{A45D9870-7F8D-459B-9FA8-6AA6792DBBFC}"/>
    <dgm:cxn modelId="{562AAB30-6ED7-4030-A6F7-C81B8EA93F81}" type="presOf" srcId="{DF167B19-224F-42BD-B8B1-DFD21962DC3A}" destId="{E47F9F2A-8EF0-4931-862B-4D56165D51E2}" srcOrd="0" destOrd="0" presId="urn:microsoft.com/office/officeart/2008/layout/VerticalCurvedList"/>
    <dgm:cxn modelId="{BCD50A78-C2A9-42DC-ABEF-59FC8C7C100F}" srcId="{DE35748D-3A30-4179-9590-6EAE625B1E9D}" destId="{AAC66971-0680-48C8-900E-2450B8205B32}" srcOrd="0" destOrd="0" parTransId="{1A6D99CC-34E6-45E0-BAD5-4F52E322F8E8}" sibTransId="{0CE8CEA9-3FA8-4A47-9D5B-74AE3E16977F}"/>
    <dgm:cxn modelId="{911C5E78-868E-49C9-BF23-76BAE73DD060}" srcId="{DE35748D-3A30-4179-9590-6EAE625B1E9D}" destId="{ACF99013-A060-4A79-9A95-30716E3CF41F}" srcOrd="1" destOrd="0" parTransId="{DF48D0AE-9899-4399-9599-5E673B548968}" sibTransId="{8181DF26-C607-4BF4-BA09-D28796767B31}"/>
    <dgm:cxn modelId="{2F7B9387-6AC1-46C5-8012-1F8D8F61182F}" type="presOf" srcId="{ACF99013-A060-4A79-9A95-30716E3CF41F}" destId="{2FB5378D-66F8-4FF2-BFBE-78FC4173B4F3}" srcOrd="0" destOrd="0" presId="urn:microsoft.com/office/officeart/2008/layout/VerticalCurvedList"/>
    <dgm:cxn modelId="{C98C09AD-AF7C-473A-91D7-9517EDE60025}" type="presOf" srcId="{0CE8CEA9-3FA8-4A47-9D5B-74AE3E16977F}" destId="{A50B0EB9-8C84-4C7F-93D9-7019F5AFE7A5}" srcOrd="0" destOrd="0" presId="urn:microsoft.com/office/officeart/2008/layout/VerticalCurvedList"/>
    <dgm:cxn modelId="{4E5BF4B8-ED2A-4778-BE19-7D2240087C27}" type="presOf" srcId="{DE35748D-3A30-4179-9590-6EAE625B1E9D}" destId="{9690C731-B6AE-4B49-8EAA-6F1C92495577}" srcOrd="0" destOrd="0" presId="urn:microsoft.com/office/officeart/2008/layout/VerticalCurvedList"/>
    <dgm:cxn modelId="{1DE4ECCD-EE2A-471E-A0AD-F4DEC978C6CB}" type="presOf" srcId="{AAC66971-0680-48C8-900E-2450B8205B32}" destId="{99C2CCEB-229C-414A-840A-E6D4D3327E8F}" srcOrd="0" destOrd="0" presId="urn:microsoft.com/office/officeart/2008/layout/VerticalCurvedList"/>
    <dgm:cxn modelId="{1C4CB6F4-E879-441D-84E0-9D0CED2BAA82}" srcId="{DE35748D-3A30-4179-9590-6EAE625B1E9D}" destId="{350946F9-2CC9-4676-9D1E-84B142AB5455}" srcOrd="2" destOrd="0" parTransId="{9D535190-6F94-4BD2-9FCF-B23491B43679}" sibTransId="{2930C5D8-7C49-48C8-BD3E-6E8B74E58E4E}"/>
    <dgm:cxn modelId="{9B2F06F8-E97F-424C-A44E-9FA0D6E724B8}" type="presOf" srcId="{8F75B3BD-F948-4B6E-AB07-9597E3312CD2}" destId="{BF74E649-7B87-493F-BE31-E7619E44F21D}" srcOrd="0" destOrd="0" presId="urn:microsoft.com/office/officeart/2008/layout/VerticalCurvedList"/>
    <dgm:cxn modelId="{006C3FFA-78D1-4952-8D0C-A8DE6F9F335D}" srcId="{DE35748D-3A30-4179-9590-6EAE625B1E9D}" destId="{DF167B19-224F-42BD-B8B1-DFD21962DC3A}" srcOrd="4" destOrd="0" parTransId="{ED1EF6D5-7DD1-4AE5-857E-C2CC733AB3B9}" sibTransId="{B3F76F55-94B3-498F-AD06-2C5221E5FF8B}"/>
    <dgm:cxn modelId="{6ED82AA5-A70B-4154-87C1-0281E124341B}" type="presParOf" srcId="{9690C731-B6AE-4B49-8EAA-6F1C92495577}" destId="{93A20A88-ED07-4C33-8B76-97AB8F512601}" srcOrd="0" destOrd="0" presId="urn:microsoft.com/office/officeart/2008/layout/VerticalCurvedList"/>
    <dgm:cxn modelId="{BF531F75-5E02-41C2-A6E9-FA67D50CCE4A}" type="presParOf" srcId="{93A20A88-ED07-4C33-8B76-97AB8F512601}" destId="{C685FFF7-29C4-4D48-99CF-E9A59D5FA81C}" srcOrd="0" destOrd="0" presId="urn:microsoft.com/office/officeart/2008/layout/VerticalCurvedList"/>
    <dgm:cxn modelId="{7C92851A-B1A7-4C0E-A7BF-6F45A5D7BF4E}" type="presParOf" srcId="{C685FFF7-29C4-4D48-99CF-E9A59D5FA81C}" destId="{84BD41FE-71BF-4D7E-848E-9365F81891CC}" srcOrd="0" destOrd="0" presId="urn:microsoft.com/office/officeart/2008/layout/VerticalCurvedList"/>
    <dgm:cxn modelId="{2A9E08D2-5F2C-4A90-B6DF-FE1F8AAE28F7}" type="presParOf" srcId="{C685FFF7-29C4-4D48-99CF-E9A59D5FA81C}" destId="{A50B0EB9-8C84-4C7F-93D9-7019F5AFE7A5}" srcOrd="1" destOrd="0" presId="urn:microsoft.com/office/officeart/2008/layout/VerticalCurvedList"/>
    <dgm:cxn modelId="{9E2CAF9A-4769-459D-A12E-432703D6EA31}" type="presParOf" srcId="{C685FFF7-29C4-4D48-99CF-E9A59D5FA81C}" destId="{76669B64-0929-4282-BEDB-E5F052C745A8}" srcOrd="2" destOrd="0" presId="urn:microsoft.com/office/officeart/2008/layout/VerticalCurvedList"/>
    <dgm:cxn modelId="{B6074D04-4089-4454-87B4-FAC21E34F036}" type="presParOf" srcId="{C685FFF7-29C4-4D48-99CF-E9A59D5FA81C}" destId="{4EA9F7EC-97B2-4B1E-A3EC-BE1252CD931E}" srcOrd="3" destOrd="0" presId="urn:microsoft.com/office/officeart/2008/layout/VerticalCurvedList"/>
    <dgm:cxn modelId="{0AA5F1A8-45C5-4A6B-B303-E158DF48D44E}" type="presParOf" srcId="{93A20A88-ED07-4C33-8B76-97AB8F512601}" destId="{99C2CCEB-229C-414A-840A-E6D4D3327E8F}" srcOrd="1" destOrd="0" presId="urn:microsoft.com/office/officeart/2008/layout/VerticalCurvedList"/>
    <dgm:cxn modelId="{CB0A0523-0C86-46DF-9A14-C6EA097E1057}" type="presParOf" srcId="{93A20A88-ED07-4C33-8B76-97AB8F512601}" destId="{8DC190E0-439C-4860-80A8-8843AC4ACA0D}" srcOrd="2" destOrd="0" presId="urn:microsoft.com/office/officeart/2008/layout/VerticalCurvedList"/>
    <dgm:cxn modelId="{A3C4BDD7-630B-4A72-B70C-17E1EE3FC5D4}" type="presParOf" srcId="{8DC190E0-439C-4860-80A8-8843AC4ACA0D}" destId="{0A12C61C-7C2D-4802-A78A-E77AF86D60D5}" srcOrd="0" destOrd="0" presId="urn:microsoft.com/office/officeart/2008/layout/VerticalCurvedList"/>
    <dgm:cxn modelId="{25D92480-1EF0-4965-8F85-C7746A623B85}" type="presParOf" srcId="{93A20A88-ED07-4C33-8B76-97AB8F512601}" destId="{2FB5378D-66F8-4FF2-BFBE-78FC4173B4F3}" srcOrd="3" destOrd="0" presId="urn:microsoft.com/office/officeart/2008/layout/VerticalCurvedList"/>
    <dgm:cxn modelId="{F0C4D1BC-E9CA-4215-B04F-6D95E523A873}" type="presParOf" srcId="{93A20A88-ED07-4C33-8B76-97AB8F512601}" destId="{FAAC1826-5186-41B5-8BBC-BA02F9FF9A02}" srcOrd="4" destOrd="0" presId="urn:microsoft.com/office/officeart/2008/layout/VerticalCurvedList"/>
    <dgm:cxn modelId="{0B066B27-3B2E-4985-8EDA-6C81D8E8724B}" type="presParOf" srcId="{FAAC1826-5186-41B5-8BBC-BA02F9FF9A02}" destId="{921ADE04-CB46-45DA-8982-63C76B30749F}" srcOrd="0" destOrd="0" presId="urn:microsoft.com/office/officeart/2008/layout/VerticalCurvedList"/>
    <dgm:cxn modelId="{E22E70AA-2818-4139-83DE-DF1BC31E8D2D}" type="presParOf" srcId="{93A20A88-ED07-4C33-8B76-97AB8F512601}" destId="{769805A7-E1EB-42D6-9B6C-D7D7075E57C1}" srcOrd="5" destOrd="0" presId="urn:microsoft.com/office/officeart/2008/layout/VerticalCurvedList"/>
    <dgm:cxn modelId="{80D9C5E8-D1FC-43EF-96A0-C121A9E416BC}" type="presParOf" srcId="{93A20A88-ED07-4C33-8B76-97AB8F512601}" destId="{C4608D62-24D6-4564-8390-54B4DF291544}" srcOrd="6" destOrd="0" presId="urn:microsoft.com/office/officeart/2008/layout/VerticalCurvedList"/>
    <dgm:cxn modelId="{9B62A7FA-BE44-40DD-80E9-780C10E8FF00}" type="presParOf" srcId="{C4608D62-24D6-4564-8390-54B4DF291544}" destId="{D6F9C65E-7546-4D91-B52C-10E130230655}" srcOrd="0" destOrd="0" presId="urn:microsoft.com/office/officeart/2008/layout/VerticalCurvedList"/>
    <dgm:cxn modelId="{7A749A7A-C298-41ED-8A8B-BADC0805B6FF}" type="presParOf" srcId="{93A20A88-ED07-4C33-8B76-97AB8F512601}" destId="{BF74E649-7B87-493F-BE31-E7619E44F21D}" srcOrd="7" destOrd="0" presId="urn:microsoft.com/office/officeart/2008/layout/VerticalCurvedList"/>
    <dgm:cxn modelId="{B8282F08-AAC0-407B-9C1E-788759813B21}" type="presParOf" srcId="{93A20A88-ED07-4C33-8B76-97AB8F512601}" destId="{1D8E5E9E-3737-491D-A96F-59C5B864CE6E}" srcOrd="8" destOrd="0" presId="urn:microsoft.com/office/officeart/2008/layout/VerticalCurvedList"/>
    <dgm:cxn modelId="{816595F5-1F98-47BC-88A9-19F0D8051B1A}" type="presParOf" srcId="{1D8E5E9E-3737-491D-A96F-59C5B864CE6E}" destId="{14B4E5C0-A9C1-4280-A975-4C923F4B5E55}" srcOrd="0" destOrd="0" presId="urn:microsoft.com/office/officeart/2008/layout/VerticalCurvedList"/>
    <dgm:cxn modelId="{A819558B-DEBA-4366-A6C8-F52278A3B7D2}" type="presParOf" srcId="{93A20A88-ED07-4C33-8B76-97AB8F512601}" destId="{E47F9F2A-8EF0-4931-862B-4D56165D51E2}" srcOrd="9" destOrd="0" presId="urn:microsoft.com/office/officeart/2008/layout/VerticalCurvedList"/>
    <dgm:cxn modelId="{0B4F55EC-D92E-4757-891C-FB3AC6650F3D}" type="presParOf" srcId="{93A20A88-ED07-4C33-8B76-97AB8F512601}" destId="{19139A7C-DB73-44BB-899A-C7AEB8EE864C}" srcOrd="10" destOrd="0" presId="urn:microsoft.com/office/officeart/2008/layout/VerticalCurvedList"/>
    <dgm:cxn modelId="{3EB9ABA5-15BA-422F-B4AF-7BD11E2CD4D1}" type="presParOf" srcId="{19139A7C-DB73-44BB-899A-C7AEB8EE864C}" destId="{B2D4644B-2082-4209-B296-79AAF236BF0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E0C6C7E-4BF4-417B-91CC-85BB61B8A5D4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52F81544-8EB4-49C5-83A4-2BDE32F4FE80}">
      <dgm:prSet/>
      <dgm:spPr/>
      <dgm:t>
        <a:bodyPr/>
        <a:lstStyle/>
        <a:p>
          <a:pPr rtl="0"/>
          <a:r>
            <a:rPr lang="cs-CZ" b="1" dirty="0"/>
            <a:t>Vynechání (jen negramatické, lišit od elipsy): </a:t>
          </a:r>
          <a:r>
            <a:rPr lang="cs-CZ" b="1" i="1" dirty="0"/>
            <a:t>Petr student. Raduju z toho.</a:t>
          </a:r>
          <a:endParaRPr lang="cs-CZ" dirty="0"/>
        </a:p>
      </dgm:t>
    </dgm:pt>
    <dgm:pt modelId="{A9D4430C-DA6B-425C-B931-6B10E4C8A8F9}" type="parTrans" cxnId="{6E5FEEAA-B495-4625-A33B-CB49C930B071}">
      <dgm:prSet/>
      <dgm:spPr/>
      <dgm:t>
        <a:bodyPr/>
        <a:lstStyle/>
        <a:p>
          <a:endParaRPr lang="cs-CZ"/>
        </a:p>
      </dgm:t>
    </dgm:pt>
    <dgm:pt modelId="{3FD0A59C-352A-4CEF-9DF8-B3617246BCC7}" type="sibTrans" cxnId="{6E5FEEAA-B495-4625-A33B-CB49C930B071}">
      <dgm:prSet/>
      <dgm:spPr/>
      <dgm:t>
        <a:bodyPr/>
        <a:lstStyle/>
        <a:p>
          <a:endParaRPr lang="cs-CZ"/>
        </a:p>
      </dgm:t>
    </dgm:pt>
    <dgm:pt modelId="{35BADB74-3034-4F05-9BE0-635D2345C2E3}">
      <dgm:prSet/>
      <dgm:spPr/>
      <dgm:t>
        <a:bodyPr/>
        <a:lstStyle/>
        <a:p>
          <a:pPr rtl="0"/>
          <a:r>
            <a:rPr lang="cs-CZ" b="1" dirty="0"/>
            <a:t>Chybné pořadí: </a:t>
          </a:r>
          <a:r>
            <a:rPr lang="cs-CZ" b="1" i="1" dirty="0"/>
            <a:t>Proč ptáš se?</a:t>
          </a:r>
          <a:endParaRPr lang="cs-CZ" dirty="0"/>
        </a:p>
      </dgm:t>
    </dgm:pt>
    <dgm:pt modelId="{60BE9B99-E112-473D-85ED-F097843284BF}" type="parTrans" cxnId="{44012BBB-78B4-4E79-AD5C-4A5033C4071E}">
      <dgm:prSet/>
      <dgm:spPr/>
      <dgm:t>
        <a:bodyPr/>
        <a:lstStyle/>
        <a:p>
          <a:endParaRPr lang="cs-CZ"/>
        </a:p>
      </dgm:t>
    </dgm:pt>
    <dgm:pt modelId="{0271ED1F-33CD-4254-A2A5-5017F6455FC9}" type="sibTrans" cxnId="{44012BBB-78B4-4E79-AD5C-4A5033C4071E}">
      <dgm:prSet/>
      <dgm:spPr/>
      <dgm:t>
        <a:bodyPr/>
        <a:lstStyle/>
        <a:p>
          <a:endParaRPr lang="cs-CZ"/>
        </a:p>
      </dgm:t>
    </dgm:pt>
    <dgm:pt modelId="{9F20D8C0-6D08-48EB-A8E0-13BC420FE867}">
      <dgm:prSet/>
      <dgm:spPr/>
      <dgm:t>
        <a:bodyPr/>
        <a:lstStyle/>
        <a:p>
          <a:pPr rtl="0"/>
          <a:r>
            <a:rPr lang="cs-CZ" b="1" dirty="0" err="1"/>
            <a:t>Dulay</a:t>
          </a:r>
          <a:r>
            <a:rPr lang="cs-CZ" b="1" dirty="0"/>
            <a:t>, </a:t>
          </a:r>
          <a:r>
            <a:rPr lang="cs-CZ" b="1" dirty="0" err="1"/>
            <a:t>Burt</a:t>
          </a:r>
          <a:r>
            <a:rPr lang="cs-CZ" b="1" dirty="0"/>
            <a:t>, </a:t>
          </a:r>
          <a:r>
            <a:rPr lang="cs-CZ" b="1" dirty="0" err="1"/>
            <a:t>Krashen</a:t>
          </a:r>
          <a:r>
            <a:rPr lang="cs-CZ" b="1" dirty="0"/>
            <a:t> (1982)</a:t>
          </a:r>
        </a:p>
      </dgm:t>
    </dgm:pt>
    <dgm:pt modelId="{5A149708-2989-4EF8-8709-80087E8E36A8}" type="parTrans" cxnId="{8765D17F-99D5-4925-AF30-BA3F36BE2B19}">
      <dgm:prSet/>
      <dgm:spPr/>
      <dgm:t>
        <a:bodyPr/>
        <a:lstStyle/>
        <a:p>
          <a:endParaRPr lang="cs-CZ"/>
        </a:p>
      </dgm:t>
    </dgm:pt>
    <dgm:pt modelId="{88E02FE4-9B41-46B1-AFAB-D74B01A582A2}" type="sibTrans" cxnId="{8765D17F-99D5-4925-AF30-BA3F36BE2B19}">
      <dgm:prSet/>
      <dgm:spPr/>
      <dgm:t>
        <a:bodyPr/>
        <a:lstStyle/>
        <a:p>
          <a:endParaRPr lang="cs-CZ"/>
        </a:p>
      </dgm:t>
    </dgm:pt>
    <dgm:pt modelId="{3990027C-0C7F-463F-8D8B-A128629E5CD7}">
      <dgm:prSet/>
      <dgm:spPr/>
      <dgm:t>
        <a:bodyPr/>
        <a:lstStyle/>
        <a:p>
          <a:pPr rtl="0"/>
          <a:r>
            <a:rPr lang="cs-CZ" b="1" dirty="0"/>
            <a:t>Smíšení: </a:t>
          </a:r>
          <a:r>
            <a:rPr lang="cs-CZ" b="1" i="1" dirty="0"/>
            <a:t>Mám rád  chodím na procházky</a:t>
          </a:r>
          <a:r>
            <a:rPr lang="cs-CZ" b="1" dirty="0"/>
            <a:t>.</a:t>
          </a:r>
        </a:p>
      </dgm:t>
    </dgm:pt>
    <dgm:pt modelId="{ECB9CDD7-71FB-4BE3-93BB-363E0379AFBD}" type="parTrans" cxnId="{420224D2-8750-465A-837A-A56C7D5333AF}">
      <dgm:prSet/>
      <dgm:spPr/>
      <dgm:t>
        <a:bodyPr/>
        <a:lstStyle/>
        <a:p>
          <a:endParaRPr lang="cs-CZ"/>
        </a:p>
      </dgm:t>
    </dgm:pt>
    <dgm:pt modelId="{E885CD5C-B53E-4A8D-8444-78EA622C222C}" type="sibTrans" cxnId="{420224D2-8750-465A-837A-A56C7D5333AF}">
      <dgm:prSet/>
      <dgm:spPr/>
      <dgm:t>
        <a:bodyPr/>
        <a:lstStyle/>
        <a:p>
          <a:endParaRPr lang="cs-CZ"/>
        </a:p>
      </dgm:t>
    </dgm:pt>
    <dgm:pt modelId="{C76725BD-917A-40DC-A00D-1420A8B162B1}">
      <dgm:prSet/>
      <dgm:spPr/>
      <dgm:t>
        <a:bodyPr/>
        <a:lstStyle/>
        <a:p>
          <a:pPr rtl="0"/>
          <a:r>
            <a:rPr lang="cs-CZ" b="1" i="0" dirty="0"/>
            <a:t>Typické pro začátečníky. Autoři sem řadí i „vynechání“ neosvojeného morfému, např. –s v 3. os. </a:t>
          </a:r>
          <a:r>
            <a:rPr lang="cs-CZ" b="1" i="0" dirty="0" err="1"/>
            <a:t>sg</a:t>
          </a:r>
          <a:r>
            <a:rPr lang="cs-CZ" b="1" i="0" dirty="0"/>
            <a:t>. </a:t>
          </a:r>
          <a:endParaRPr lang="cs-CZ" i="0" dirty="0"/>
        </a:p>
      </dgm:t>
    </dgm:pt>
    <dgm:pt modelId="{66F7D4D0-3C4E-4C74-98FE-26D08E50177F}" type="parTrans" cxnId="{64A3A32C-D5A0-439B-849D-4E9372F4390B}">
      <dgm:prSet/>
      <dgm:spPr/>
      <dgm:t>
        <a:bodyPr/>
        <a:lstStyle/>
        <a:p>
          <a:endParaRPr lang="cs-CZ"/>
        </a:p>
      </dgm:t>
    </dgm:pt>
    <dgm:pt modelId="{AAC68D76-4E46-455C-A410-04B9A0AF5A5F}" type="sibTrans" cxnId="{64A3A32C-D5A0-439B-849D-4E9372F4390B}">
      <dgm:prSet/>
      <dgm:spPr/>
      <dgm:t>
        <a:bodyPr/>
        <a:lstStyle/>
        <a:p>
          <a:endParaRPr lang="cs-CZ"/>
        </a:p>
      </dgm:t>
    </dgm:pt>
    <dgm:pt modelId="{2F66359A-3AD0-4329-ABA1-596ACD3D51CB}">
      <dgm:prSet/>
      <dgm:spPr/>
      <dgm:t>
        <a:bodyPr/>
        <a:lstStyle/>
        <a:p>
          <a:pPr rtl="0"/>
          <a:r>
            <a:rPr lang="cs-CZ" b="1" dirty="0"/>
            <a:t>Přidání: </a:t>
          </a:r>
          <a:r>
            <a:rPr lang="cs-CZ" b="1" i="1" dirty="0"/>
            <a:t>Petr je Rus. On je dobrý student.</a:t>
          </a:r>
          <a:endParaRPr lang="cs-CZ" dirty="0"/>
        </a:p>
      </dgm:t>
    </dgm:pt>
    <dgm:pt modelId="{F9B5BDAB-BFB0-4807-9439-5788552B9094}" type="parTrans" cxnId="{3FA2DFC3-65EE-4123-B5DD-D05D737421A1}">
      <dgm:prSet/>
      <dgm:spPr/>
      <dgm:t>
        <a:bodyPr/>
        <a:lstStyle/>
        <a:p>
          <a:endParaRPr lang="cs-CZ"/>
        </a:p>
      </dgm:t>
    </dgm:pt>
    <dgm:pt modelId="{D2264F4D-0C83-4241-91D8-D7CABCD34FA5}" type="sibTrans" cxnId="{3FA2DFC3-65EE-4123-B5DD-D05D737421A1}">
      <dgm:prSet/>
      <dgm:spPr/>
      <dgm:t>
        <a:bodyPr/>
        <a:lstStyle/>
        <a:p>
          <a:endParaRPr lang="cs-CZ"/>
        </a:p>
      </dgm:t>
    </dgm:pt>
    <dgm:pt modelId="{AFDFCF31-8972-4DAC-847E-CBBCF307F870}">
      <dgm:prSet/>
      <dgm:spPr/>
      <dgm:t>
        <a:bodyPr/>
        <a:lstStyle/>
        <a:p>
          <a:pPr rtl="0"/>
          <a:r>
            <a:rPr lang="cs-CZ" b="1" dirty="0"/>
            <a:t>Typické pro pokročilejší studenty. </a:t>
          </a:r>
        </a:p>
      </dgm:t>
    </dgm:pt>
    <dgm:pt modelId="{031E8830-EDB8-472B-9543-107AD9D7794F}" type="parTrans" cxnId="{37811760-454D-4B5F-B465-2A2F42348A61}">
      <dgm:prSet/>
      <dgm:spPr/>
    </dgm:pt>
    <dgm:pt modelId="{08B2A056-59D4-46F7-9EE9-A6747A5CA558}" type="sibTrans" cxnId="{37811760-454D-4B5F-B465-2A2F42348A61}">
      <dgm:prSet/>
      <dgm:spPr/>
    </dgm:pt>
    <dgm:pt modelId="{9D84BA4C-C8AC-4954-B4A3-E45F87438D37}">
      <dgm:prSet/>
      <dgm:spPr/>
      <dgm:t>
        <a:bodyPr/>
        <a:lstStyle/>
        <a:p>
          <a:pPr rtl="0"/>
          <a:r>
            <a:rPr lang="cs-CZ" b="1" dirty="0"/>
            <a:t>Často přílišná generalizace (</a:t>
          </a:r>
          <a:r>
            <a:rPr lang="cs-CZ" b="1" i="1" dirty="0"/>
            <a:t>viděl je ho</a:t>
          </a:r>
          <a:r>
            <a:rPr lang="cs-CZ" b="1" dirty="0"/>
            <a:t>), zdvojení (</a:t>
          </a:r>
          <a:r>
            <a:rPr lang="cs-CZ" b="1" i="1" dirty="0"/>
            <a:t>Tady je kniha, kterou jsi mi dal j</a:t>
          </a:r>
          <a:r>
            <a:rPr lang="cs-CZ" b="1" dirty="0"/>
            <a:t>i), nedbání výjimek. </a:t>
          </a:r>
        </a:p>
      </dgm:t>
    </dgm:pt>
    <dgm:pt modelId="{52BE4056-A2A1-4B71-BAF4-4F5D5C68EE99}" type="parTrans" cxnId="{0AC32351-1D9F-442D-A222-44044AA81E80}">
      <dgm:prSet/>
      <dgm:spPr/>
    </dgm:pt>
    <dgm:pt modelId="{4AEC43E7-4389-4B97-A93C-45CF01E0BBCF}" type="sibTrans" cxnId="{0AC32351-1D9F-442D-A222-44044AA81E80}">
      <dgm:prSet/>
      <dgm:spPr/>
    </dgm:pt>
    <dgm:pt modelId="{0D071BC2-65E6-4CD0-A958-F5851F084F0F}">
      <dgm:prSet/>
      <dgm:spPr/>
      <dgm:t>
        <a:bodyPr/>
        <a:lstStyle/>
        <a:p>
          <a:pPr rtl="0"/>
          <a:r>
            <a:rPr lang="cs-CZ" b="1" dirty="0"/>
            <a:t>Chybná forma/chybný výběr: </a:t>
          </a:r>
          <a:r>
            <a:rPr lang="cs-CZ" b="1" i="1" dirty="0"/>
            <a:t>Tatínek rád </a:t>
          </a:r>
          <a:r>
            <a:rPr lang="cs-CZ" b="1" i="1" dirty="0" err="1"/>
            <a:t>spá</a:t>
          </a:r>
          <a:r>
            <a:rPr lang="cs-CZ" b="1" i="1" dirty="0"/>
            <a:t>. Ztratil jsem silnici </a:t>
          </a:r>
          <a:r>
            <a:rPr lang="cs-CZ" b="1" i="0" dirty="0"/>
            <a:t>(místo cestu)</a:t>
          </a:r>
          <a:r>
            <a:rPr lang="cs-CZ" b="1" i="1" dirty="0"/>
            <a:t>. Vidím ona.</a:t>
          </a:r>
          <a:endParaRPr lang="cs-CZ" b="1" dirty="0"/>
        </a:p>
      </dgm:t>
    </dgm:pt>
    <dgm:pt modelId="{E64E704A-AEB7-489D-8435-A09CA6233A09}" type="parTrans" cxnId="{D608DEF3-554B-4A10-B4AB-CB94B9D61242}">
      <dgm:prSet/>
      <dgm:spPr/>
    </dgm:pt>
    <dgm:pt modelId="{F2B0E181-00F9-41C7-8DC5-26141A69437F}" type="sibTrans" cxnId="{D608DEF3-554B-4A10-B4AB-CB94B9D61242}">
      <dgm:prSet/>
      <dgm:spPr/>
    </dgm:pt>
    <dgm:pt modelId="{A58F7CF8-0B2C-49A5-90F3-38F0F6B33401}" type="pres">
      <dgm:prSet presAssocID="{3E0C6C7E-4BF4-417B-91CC-85BB61B8A5D4}" presName="linear" presStyleCnt="0">
        <dgm:presLayoutVars>
          <dgm:animLvl val="lvl"/>
          <dgm:resizeHandles val="exact"/>
        </dgm:presLayoutVars>
      </dgm:prSet>
      <dgm:spPr/>
    </dgm:pt>
    <dgm:pt modelId="{0B5A075A-8A35-4145-AA6B-ADE753A7468C}" type="pres">
      <dgm:prSet presAssocID="{9F20D8C0-6D08-48EB-A8E0-13BC420FE867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3B4CA418-43D1-47FE-8994-BC353399F58B}" type="pres">
      <dgm:prSet presAssocID="{88E02FE4-9B41-46B1-AFAB-D74B01A582A2}" presName="spacer" presStyleCnt="0"/>
      <dgm:spPr/>
    </dgm:pt>
    <dgm:pt modelId="{E3710B57-C9C9-4A87-9D93-88B1A8A0D759}" type="pres">
      <dgm:prSet presAssocID="{52F81544-8EB4-49C5-83A4-2BDE32F4FE80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60CEF5C2-7AE2-4F7B-B317-A3A3EE6780B0}" type="pres">
      <dgm:prSet presAssocID="{52F81544-8EB4-49C5-83A4-2BDE32F4FE80}" presName="childText" presStyleLbl="revTx" presStyleIdx="0" presStyleCnt="2">
        <dgm:presLayoutVars>
          <dgm:bulletEnabled val="1"/>
        </dgm:presLayoutVars>
      </dgm:prSet>
      <dgm:spPr/>
    </dgm:pt>
    <dgm:pt modelId="{2A61AA98-59CF-4D49-BC01-63060AD3D207}" type="pres">
      <dgm:prSet presAssocID="{2F66359A-3AD0-4329-ABA1-596ACD3D51CB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CEF3CA94-4F2D-45BA-B1AC-4BA8316EA9B1}" type="pres">
      <dgm:prSet presAssocID="{2F66359A-3AD0-4329-ABA1-596ACD3D51CB}" presName="childText" presStyleLbl="revTx" presStyleIdx="1" presStyleCnt="2">
        <dgm:presLayoutVars>
          <dgm:bulletEnabled val="1"/>
        </dgm:presLayoutVars>
      </dgm:prSet>
      <dgm:spPr/>
    </dgm:pt>
    <dgm:pt modelId="{A6C4B0CE-AA83-42C6-B8F3-F0DB47323C6D}" type="pres">
      <dgm:prSet presAssocID="{0D071BC2-65E6-4CD0-A958-F5851F084F0F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0F48F67F-031E-422E-A00A-794D51887D49}" type="pres">
      <dgm:prSet presAssocID="{F2B0E181-00F9-41C7-8DC5-26141A69437F}" presName="spacer" presStyleCnt="0"/>
      <dgm:spPr/>
    </dgm:pt>
    <dgm:pt modelId="{39317C1B-D5E5-42B7-A70D-690C4B5EC77E}" type="pres">
      <dgm:prSet presAssocID="{35BADB74-3034-4F05-9BE0-635D2345C2E3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64FFCC7D-E4B6-4994-9AE2-28C4973BBEB7}" type="pres">
      <dgm:prSet presAssocID="{0271ED1F-33CD-4254-A2A5-5017F6455FC9}" presName="spacer" presStyleCnt="0"/>
      <dgm:spPr/>
    </dgm:pt>
    <dgm:pt modelId="{3A050035-FA65-4F76-BF15-770BBCCE09D1}" type="pres">
      <dgm:prSet presAssocID="{3990027C-0C7F-463F-8D8B-A128629E5CD7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64A3A32C-D5A0-439B-849D-4E9372F4390B}" srcId="{52F81544-8EB4-49C5-83A4-2BDE32F4FE80}" destId="{C76725BD-917A-40DC-A00D-1420A8B162B1}" srcOrd="0" destOrd="0" parTransId="{66F7D4D0-3C4E-4C74-98FE-26D08E50177F}" sibTransId="{AAC68D76-4E46-455C-A410-04B9A0AF5A5F}"/>
    <dgm:cxn modelId="{B06AB42D-5A38-42DE-945F-54F7BD2B585A}" type="presOf" srcId="{3990027C-0C7F-463F-8D8B-A128629E5CD7}" destId="{3A050035-FA65-4F76-BF15-770BBCCE09D1}" srcOrd="0" destOrd="0" presId="urn:microsoft.com/office/officeart/2005/8/layout/vList2"/>
    <dgm:cxn modelId="{7BF8312E-7B0B-477E-A8D8-ECA298F354E2}" type="presOf" srcId="{0D071BC2-65E6-4CD0-A958-F5851F084F0F}" destId="{A6C4B0CE-AA83-42C6-B8F3-F0DB47323C6D}" srcOrd="0" destOrd="0" presId="urn:microsoft.com/office/officeart/2005/8/layout/vList2"/>
    <dgm:cxn modelId="{C39F0F35-D511-4BB7-8D05-EB5F83832E32}" type="presOf" srcId="{35BADB74-3034-4F05-9BE0-635D2345C2E3}" destId="{39317C1B-D5E5-42B7-A70D-690C4B5EC77E}" srcOrd="0" destOrd="0" presId="urn:microsoft.com/office/officeart/2005/8/layout/vList2"/>
    <dgm:cxn modelId="{37811760-454D-4B5F-B465-2A2F42348A61}" srcId="{2F66359A-3AD0-4329-ABA1-596ACD3D51CB}" destId="{AFDFCF31-8972-4DAC-847E-CBBCF307F870}" srcOrd="0" destOrd="0" parTransId="{031E8830-EDB8-472B-9543-107AD9D7794F}" sibTransId="{08B2A056-59D4-46F7-9EE9-A6747A5CA558}"/>
    <dgm:cxn modelId="{48125067-F8BF-46E0-A56A-FD203233AD22}" type="presOf" srcId="{52F81544-8EB4-49C5-83A4-2BDE32F4FE80}" destId="{E3710B57-C9C9-4A87-9D93-88B1A8A0D759}" srcOrd="0" destOrd="0" presId="urn:microsoft.com/office/officeart/2005/8/layout/vList2"/>
    <dgm:cxn modelId="{12905B4F-1C6A-493B-8424-B4B8F59D2211}" type="presOf" srcId="{3E0C6C7E-4BF4-417B-91CC-85BB61B8A5D4}" destId="{A58F7CF8-0B2C-49A5-90F3-38F0F6B33401}" srcOrd="0" destOrd="0" presId="urn:microsoft.com/office/officeart/2005/8/layout/vList2"/>
    <dgm:cxn modelId="{0AC32351-1D9F-442D-A222-44044AA81E80}" srcId="{2F66359A-3AD0-4329-ABA1-596ACD3D51CB}" destId="{9D84BA4C-C8AC-4954-B4A3-E45F87438D37}" srcOrd="1" destOrd="0" parTransId="{52BE4056-A2A1-4B71-BAF4-4F5D5C68EE99}" sibTransId="{4AEC43E7-4389-4B97-A93C-45CF01E0BBCF}"/>
    <dgm:cxn modelId="{8765D17F-99D5-4925-AF30-BA3F36BE2B19}" srcId="{3E0C6C7E-4BF4-417B-91CC-85BB61B8A5D4}" destId="{9F20D8C0-6D08-48EB-A8E0-13BC420FE867}" srcOrd="0" destOrd="0" parTransId="{5A149708-2989-4EF8-8709-80087E8E36A8}" sibTransId="{88E02FE4-9B41-46B1-AFAB-D74B01A582A2}"/>
    <dgm:cxn modelId="{D1BAF297-37D1-4590-AC61-ED117CA30139}" type="presOf" srcId="{9D84BA4C-C8AC-4954-B4A3-E45F87438D37}" destId="{CEF3CA94-4F2D-45BA-B1AC-4BA8316EA9B1}" srcOrd="0" destOrd="1" presId="urn:microsoft.com/office/officeart/2005/8/layout/vList2"/>
    <dgm:cxn modelId="{0893A79B-D72D-4280-A76D-5EE65453E8A7}" type="presOf" srcId="{C76725BD-917A-40DC-A00D-1420A8B162B1}" destId="{60CEF5C2-7AE2-4F7B-B317-A3A3EE6780B0}" srcOrd="0" destOrd="0" presId="urn:microsoft.com/office/officeart/2005/8/layout/vList2"/>
    <dgm:cxn modelId="{DE0CE89D-5C87-465D-9580-E34AE67B48CF}" type="presOf" srcId="{AFDFCF31-8972-4DAC-847E-CBBCF307F870}" destId="{CEF3CA94-4F2D-45BA-B1AC-4BA8316EA9B1}" srcOrd="0" destOrd="0" presId="urn:microsoft.com/office/officeart/2005/8/layout/vList2"/>
    <dgm:cxn modelId="{6E5FEEAA-B495-4625-A33B-CB49C930B071}" srcId="{3E0C6C7E-4BF4-417B-91CC-85BB61B8A5D4}" destId="{52F81544-8EB4-49C5-83A4-2BDE32F4FE80}" srcOrd="1" destOrd="0" parTransId="{A9D4430C-DA6B-425C-B931-6B10E4C8A8F9}" sibTransId="{3FD0A59C-352A-4CEF-9DF8-B3617246BCC7}"/>
    <dgm:cxn modelId="{D54BB5B7-1BE4-4B95-8548-F96851351733}" type="presOf" srcId="{9F20D8C0-6D08-48EB-A8E0-13BC420FE867}" destId="{0B5A075A-8A35-4145-AA6B-ADE753A7468C}" srcOrd="0" destOrd="0" presId="urn:microsoft.com/office/officeart/2005/8/layout/vList2"/>
    <dgm:cxn modelId="{44012BBB-78B4-4E79-AD5C-4A5033C4071E}" srcId="{3E0C6C7E-4BF4-417B-91CC-85BB61B8A5D4}" destId="{35BADB74-3034-4F05-9BE0-635D2345C2E3}" srcOrd="4" destOrd="0" parTransId="{60BE9B99-E112-473D-85ED-F097843284BF}" sibTransId="{0271ED1F-33CD-4254-A2A5-5017F6455FC9}"/>
    <dgm:cxn modelId="{3FA2DFC3-65EE-4123-B5DD-D05D737421A1}" srcId="{3E0C6C7E-4BF4-417B-91CC-85BB61B8A5D4}" destId="{2F66359A-3AD0-4329-ABA1-596ACD3D51CB}" srcOrd="2" destOrd="0" parTransId="{F9B5BDAB-BFB0-4807-9439-5788552B9094}" sibTransId="{D2264F4D-0C83-4241-91D8-D7CABCD34FA5}"/>
    <dgm:cxn modelId="{420224D2-8750-465A-837A-A56C7D5333AF}" srcId="{3E0C6C7E-4BF4-417B-91CC-85BB61B8A5D4}" destId="{3990027C-0C7F-463F-8D8B-A128629E5CD7}" srcOrd="5" destOrd="0" parTransId="{ECB9CDD7-71FB-4BE3-93BB-363E0379AFBD}" sibTransId="{E885CD5C-B53E-4A8D-8444-78EA622C222C}"/>
    <dgm:cxn modelId="{587D34F2-A6AD-4F4A-B89B-DBE5D660F92A}" type="presOf" srcId="{2F66359A-3AD0-4329-ABA1-596ACD3D51CB}" destId="{2A61AA98-59CF-4D49-BC01-63060AD3D207}" srcOrd="0" destOrd="0" presId="urn:microsoft.com/office/officeart/2005/8/layout/vList2"/>
    <dgm:cxn modelId="{D608DEF3-554B-4A10-B4AB-CB94B9D61242}" srcId="{3E0C6C7E-4BF4-417B-91CC-85BB61B8A5D4}" destId="{0D071BC2-65E6-4CD0-A958-F5851F084F0F}" srcOrd="3" destOrd="0" parTransId="{E64E704A-AEB7-489D-8435-A09CA6233A09}" sibTransId="{F2B0E181-00F9-41C7-8DC5-26141A69437F}"/>
    <dgm:cxn modelId="{2DD0A39F-EC41-4A72-AEE5-8CBE5690D598}" type="presParOf" srcId="{A58F7CF8-0B2C-49A5-90F3-38F0F6B33401}" destId="{0B5A075A-8A35-4145-AA6B-ADE753A7468C}" srcOrd="0" destOrd="0" presId="urn:microsoft.com/office/officeart/2005/8/layout/vList2"/>
    <dgm:cxn modelId="{DC832774-6D2E-4F7C-BF25-12A2A25A3626}" type="presParOf" srcId="{A58F7CF8-0B2C-49A5-90F3-38F0F6B33401}" destId="{3B4CA418-43D1-47FE-8994-BC353399F58B}" srcOrd="1" destOrd="0" presId="urn:microsoft.com/office/officeart/2005/8/layout/vList2"/>
    <dgm:cxn modelId="{8C6C4D7B-67D8-4A7F-B812-E3F30CD4F1FC}" type="presParOf" srcId="{A58F7CF8-0B2C-49A5-90F3-38F0F6B33401}" destId="{E3710B57-C9C9-4A87-9D93-88B1A8A0D759}" srcOrd="2" destOrd="0" presId="urn:microsoft.com/office/officeart/2005/8/layout/vList2"/>
    <dgm:cxn modelId="{9B1DC08E-5685-4B44-A943-06D4ADDC667F}" type="presParOf" srcId="{A58F7CF8-0B2C-49A5-90F3-38F0F6B33401}" destId="{60CEF5C2-7AE2-4F7B-B317-A3A3EE6780B0}" srcOrd="3" destOrd="0" presId="urn:microsoft.com/office/officeart/2005/8/layout/vList2"/>
    <dgm:cxn modelId="{DC956FCD-C5E8-4391-9D30-690ECA6AFFE6}" type="presParOf" srcId="{A58F7CF8-0B2C-49A5-90F3-38F0F6B33401}" destId="{2A61AA98-59CF-4D49-BC01-63060AD3D207}" srcOrd="4" destOrd="0" presId="urn:microsoft.com/office/officeart/2005/8/layout/vList2"/>
    <dgm:cxn modelId="{691DE186-8F65-46DB-B250-2CD8E8E52AE7}" type="presParOf" srcId="{A58F7CF8-0B2C-49A5-90F3-38F0F6B33401}" destId="{CEF3CA94-4F2D-45BA-B1AC-4BA8316EA9B1}" srcOrd="5" destOrd="0" presId="urn:microsoft.com/office/officeart/2005/8/layout/vList2"/>
    <dgm:cxn modelId="{BFA3598E-0DC3-47FA-B44C-36623EF2DD2E}" type="presParOf" srcId="{A58F7CF8-0B2C-49A5-90F3-38F0F6B33401}" destId="{A6C4B0CE-AA83-42C6-B8F3-F0DB47323C6D}" srcOrd="6" destOrd="0" presId="urn:microsoft.com/office/officeart/2005/8/layout/vList2"/>
    <dgm:cxn modelId="{8C7D520B-C98E-4328-8435-AA45A71218EF}" type="presParOf" srcId="{A58F7CF8-0B2C-49A5-90F3-38F0F6B33401}" destId="{0F48F67F-031E-422E-A00A-794D51887D49}" srcOrd="7" destOrd="0" presId="urn:microsoft.com/office/officeart/2005/8/layout/vList2"/>
    <dgm:cxn modelId="{E1291900-1FE5-406D-952A-782B1C732F7A}" type="presParOf" srcId="{A58F7CF8-0B2C-49A5-90F3-38F0F6B33401}" destId="{39317C1B-D5E5-42B7-A70D-690C4B5EC77E}" srcOrd="8" destOrd="0" presId="urn:microsoft.com/office/officeart/2005/8/layout/vList2"/>
    <dgm:cxn modelId="{98BD9AD7-2E67-4BBB-8D81-C45394B0D295}" type="presParOf" srcId="{A58F7CF8-0B2C-49A5-90F3-38F0F6B33401}" destId="{64FFCC7D-E4B6-4994-9AE2-28C4973BBEB7}" srcOrd="9" destOrd="0" presId="urn:microsoft.com/office/officeart/2005/8/layout/vList2"/>
    <dgm:cxn modelId="{9C6E1820-F684-47E6-9850-F1A61AAFBC7E}" type="presParOf" srcId="{A58F7CF8-0B2C-49A5-90F3-38F0F6B33401}" destId="{3A050035-FA65-4F76-BF15-770BBCCE09D1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BD092DC-2CC2-47E3-B877-639D4379F28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53485AC-2CB6-492F-AD3B-EF21804A4440}">
      <dgm:prSet/>
      <dgm:spPr/>
      <dgm:t>
        <a:bodyPr/>
        <a:lstStyle/>
        <a:p>
          <a:r>
            <a:rPr lang="cs-CZ" b="0" dirty="0"/>
            <a:t>nesprávná flexe: </a:t>
          </a:r>
          <a:r>
            <a:rPr lang="cs-CZ" i="1" dirty="0" err="1"/>
            <a:t>spám</a:t>
          </a:r>
          <a:r>
            <a:rPr lang="cs-CZ" i="1" dirty="0"/>
            <a:t> </a:t>
          </a:r>
          <a:r>
            <a:rPr lang="cs-CZ" b="0" i="1" dirty="0"/>
            <a:t>málo</a:t>
          </a:r>
          <a:r>
            <a:rPr lang="cs-CZ" b="0" dirty="0"/>
            <a:t>; </a:t>
          </a:r>
          <a:r>
            <a:rPr lang="cs-CZ" b="0" i="1" dirty="0"/>
            <a:t>tři </a:t>
          </a:r>
          <a:r>
            <a:rPr lang="cs-CZ" i="1" dirty="0"/>
            <a:t>měsíců</a:t>
          </a:r>
          <a:endParaRPr lang="cs-CZ" dirty="0"/>
        </a:p>
      </dgm:t>
    </dgm:pt>
    <dgm:pt modelId="{0013C92F-06B7-46F7-AD9C-7B83D3FAB283}" type="parTrans" cxnId="{8459A0C9-657B-48BD-A4C5-5F5F298E1042}">
      <dgm:prSet/>
      <dgm:spPr/>
      <dgm:t>
        <a:bodyPr/>
        <a:lstStyle/>
        <a:p>
          <a:endParaRPr lang="cs-CZ"/>
        </a:p>
      </dgm:t>
    </dgm:pt>
    <dgm:pt modelId="{DA454C92-E7A4-482C-BF37-B6D456E14C12}" type="sibTrans" cxnId="{8459A0C9-657B-48BD-A4C5-5F5F298E1042}">
      <dgm:prSet/>
      <dgm:spPr/>
      <dgm:t>
        <a:bodyPr/>
        <a:lstStyle/>
        <a:p>
          <a:endParaRPr lang="cs-CZ"/>
        </a:p>
      </dgm:t>
    </dgm:pt>
    <dgm:pt modelId="{5E9596C8-3A00-43BC-84F2-A82A485C4B5E}">
      <dgm:prSet/>
      <dgm:spPr/>
      <dgm:t>
        <a:bodyPr/>
        <a:lstStyle/>
        <a:p>
          <a:r>
            <a:rPr lang="cs-CZ" b="0" dirty="0"/>
            <a:t>nesprávný slovní zaklad: </a:t>
          </a:r>
          <a:r>
            <a:rPr lang="cs-CZ" b="0" i="1" dirty="0"/>
            <a:t>kočka se </a:t>
          </a:r>
          <a:r>
            <a:rPr lang="cs-CZ" i="1" dirty="0" err="1"/>
            <a:t>jmemuje</a:t>
          </a:r>
          <a:r>
            <a:rPr lang="cs-CZ" b="0" dirty="0"/>
            <a:t>; </a:t>
          </a:r>
          <a:r>
            <a:rPr lang="cs-CZ" i="1" dirty="0" err="1"/>
            <a:t>libila</a:t>
          </a:r>
          <a:r>
            <a:rPr lang="cs-CZ" i="1" dirty="0"/>
            <a:t> </a:t>
          </a:r>
          <a:r>
            <a:rPr lang="cs-CZ" b="0" i="1" dirty="0"/>
            <a:t>se mi</a:t>
          </a:r>
          <a:r>
            <a:rPr lang="cs-CZ" b="0" dirty="0"/>
            <a:t>; </a:t>
          </a:r>
          <a:r>
            <a:rPr lang="cs-CZ" b="0" i="1" dirty="0" err="1"/>
            <a:t>musiš</a:t>
          </a:r>
          <a:r>
            <a:rPr lang="cs-CZ" b="0" i="1" dirty="0"/>
            <a:t> to </a:t>
          </a:r>
          <a:r>
            <a:rPr lang="cs-CZ" i="1" dirty="0" err="1"/>
            <a:t>posvětlit</a:t>
          </a:r>
          <a:endParaRPr lang="cs-CZ" dirty="0"/>
        </a:p>
      </dgm:t>
    </dgm:pt>
    <dgm:pt modelId="{26778118-9F5B-4523-9EB0-11E105F34FE1}" type="parTrans" cxnId="{3E8070BA-9D43-400E-918F-26FB8A0179F0}">
      <dgm:prSet/>
      <dgm:spPr/>
      <dgm:t>
        <a:bodyPr/>
        <a:lstStyle/>
        <a:p>
          <a:endParaRPr lang="cs-CZ"/>
        </a:p>
      </dgm:t>
    </dgm:pt>
    <dgm:pt modelId="{6B0AFA7D-BF10-47F2-9962-C96481D5054C}" type="sibTrans" cxnId="{3E8070BA-9D43-400E-918F-26FB8A0179F0}">
      <dgm:prSet/>
      <dgm:spPr/>
      <dgm:t>
        <a:bodyPr/>
        <a:lstStyle/>
        <a:p>
          <a:endParaRPr lang="cs-CZ"/>
        </a:p>
      </dgm:t>
    </dgm:pt>
    <dgm:pt modelId="{1E12DEA9-F6ED-42A1-9980-29876E593790}">
      <dgm:prSet/>
      <dgm:spPr/>
      <dgm:t>
        <a:bodyPr/>
        <a:lstStyle/>
        <a:p>
          <a:r>
            <a:rPr lang="cs-CZ" b="0" dirty="0" err="1"/>
            <a:t>neemendovatelné</a:t>
          </a:r>
          <a:r>
            <a:rPr lang="cs-CZ" b="0" dirty="0"/>
            <a:t>, „vymyšlené“ slovo: </a:t>
          </a:r>
          <a:r>
            <a:rPr lang="cs-CZ" b="0" i="1" dirty="0"/>
            <a:t>je tam hodně </a:t>
          </a:r>
          <a:r>
            <a:rPr lang="cs-CZ" i="1" dirty="0" err="1"/>
            <a:t>jinaků</a:t>
          </a:r>
          <a:endParaRPr lang="cs-CZ" dirty="0"/>
        </a:p>
      </dgm:t>
    </dgm:pt>
    <dgm:pt modelId="{9989CD74-6D8D-4990-862F-BF1D7B91CA19}" type="parTrans" cxnId="{AFA695D1-D841-49A0-94DC-2784184DB92A}">
      <dgm:prSet/>
      <dgm:spPr/>
      <dgm:t>
        <a:bodyPr/>
        <a:lstStyle/>
        <a:p>
          <a:endParaRPr lang="cs-CZ"/>
        </a:p>
      </dgm:t>
    </dgm:pt>
    <dgm:pt modelId="{18514A25-45BD-475E-9CB5-3CDF4C0D7ED6}" type="sibTrans" cxnId="{AFA695D1-D841-49A0-94DC-2784184DB92A}">
      <dgm:prSet/>
      <dgm:spPr/>
      <dgm:t>
        <a:bodyPr/>
        <a:lstStyle/>
        <a:p>
          <a:endParaRPr lang="cs-CZ"/>
        </a:p>
      </dgm:t>
    </dgm:pt>
    <dgm:pt modelId="{DF9A441B-2A70-478C-A4F2-2FD18898EC8A}">
      <dgm:prSet/>
      <dgm:spPr/>
      <dgm:t>
        <a:bodyPr/>
        <a:lstStyle/>
        <a:p>
          <a:r>
            <a:rPr lang="cs-CZ" b="0" dirty="0"/>
            <a:t>cizí slovo: </a:t>
          </a:r>
          <a:r>
            <a:rPr lang="cs-CZ" b="0" i="1" dirty="0"/>
            <a:t>jím rád </a:t>
          </a:r>
          <a:r>
            <a:rPr lang="cs-CZ" i="1" dirty="0" err="1"/>
            <a:t>eggs</a:t>
          </a:r>
          <a:r>
            <a:rPr lang="cs-CZ" b="0" dirty="0"/>
            <a:t>; </a:t>
          </a:r>
          <a:r>
            <a:rPr lang="cs-CZ" b="0" i="1" dirty="0"/>
            <a:t>byla v </a:t>
          </a:r>
          <a:r>
            <a:rPr lang="cs-CZ" i="1" dirty="0" err="1"/>
            <a:t>hangu</a:t>
          </a:r>
          <a:r>
            <a:rPr lang="cs-CZ" i="1" dirty="0"/>
            <a:t>, </a:t>
          </a:r>
          <a:r>
            <a:rPr lang="cs-CZ" b="0" i="1" dirty="0"/>
            <a:t>jdu do </a:t>
          </a:r>
          <a:r>
            <a:rPr lang="cs-CZ" i="1" dirty="0" err="1"/>
            <a:t>shopa</a:t>
          </a:r>
          <a:endParaRPr lang="cs-CZ" dirty="0"/>
        </a:p>
      </dgm:t>
    </dgm:pt>
    <dgm:pt modelId="{E51139B0-FBBA-4A8B-94A3-76339B17D662}" type="parTrans" cxnId="{D5E680AD-4186-439B-9D36-CF7F1D61B6CD}">
      <dgm:prSet/>
      <dgm:spPr/>
      <dgm:t>
        <a:bodyPr/>
        <a:lstStyle/>
        <a:p>
          <a:endParaRPr lang="cs-CZ"/>
        </a:p>
      </dgm:t>
    </dgm:pt>
    <dgm:pt modelId="{5376587D-DD84-48B9-843A-74D41E7DCBD3}" type="sibTrans" cxnId="{D5E680AD-4186-439B-9D36-CF7F1D61B6CD}">
      <dgm:prSet/>
      <dgm:spPr/>
      <dgm:t>
        <a:bodyPr/>
        <a:lstStyle/>
        <a:p>
          <a:endParaRPr lang="cs-CZ"/>
        </a:p>
      </dgm:t>
    </dgm:pt>
    <dgm:pt modelId="{F7FD4D41-7045-4851-8A5C-221D637C3789}">
      <dgm:prSet/>
      <dgm:spPr/>
      <dgm:t>
        <a:bodyPr/>
        <a:lstStyle/>
        <a:p>
          <a:r>
            <a:rPr lang="cs-CZ" b="0" dirty="0"/>
            <a:t>prefix oddělený mezerou a předložka bez mezery: </a:t>
          </a:r>
          <a:r>
            <a:rPr lang="cs-CZ" b="0" i="1" dirty="0"/>
            <a:t>Petr </a:t>
          </a:r>
          <a:r>
            <a:rPr lang="cs-CZ" i="1" dirty="0"/>
            <a:t>při jde</a:t>
          </a:r>
          <a:r>
            <a:rPr lang="cs-CZ" b="0" dirty="0"/>
            <a:t>; </a:t>
          </a:r>
          <a:r>
            <a:rPr lang="cs-CZ" i="1" dirty="0" err="1"/>
            <a:t>dolesa</a:t>
          </a:r>
          <a:endParaRPr lang="cs-CZ" dirty="0"/>
        </a:p>
      </dgm:t>
    </dgm:pt>
    <dgm:pt modelId="{9A3F42AF-C8B1-48C4-B584-37F64C59B87E}" type="parTrans" cxnId="{2413DF7C-7147-4950-B16D-ECFCC5FF5E82}">
      <dgm:prSet/>
      <dgm:spPr/>
      <dgm:t>
        <a:bodyPr/>
        <a:lstStyle/>
        <a:p>
          <a:endParaRPr lang="cs-CZ"/>
        </a:p>
      </dgm:t>
    </dgm:pt>
    <dgm:pt modelId="{03AE617C-CE13-435C-BB29-5852E61BA2C1}" type="sibTrans" cxnId="{2413DF7C-7147-4950-B16D-ECFCC5FF5E82}">
      <dgm:prSet/>
      <dgm:spPr/>
      <dgm:t>
        <a:bodyPr/>
        <a:lstStyle/>
        <a:p>
          <a:endParaRPr lang="cs-CZ"/>
        </a:p>
      </dgm:t>
    </dgm:pt>
    <dgm:pt modelId="{0F4ECFF0-0138-4FBC-B648-607F3BAA44CA}">
      <dgm:prSet/>
      <dgm:spPr/>
      <dgm:t>
        <a:bodyPr/>
        <a:lstStyle/>
        <a:p>
          <a:r>
            <a:rPr lang="cs-CZ" b="0" dirty="0"/>
            <a:t>neoprávněně rozdělená kompozita“ </a:t>
          </a:r>
          <a:r>
            <a:rPr lang="cs-CZ" i="1" dirty="0"/>
            <a:t>český anglický </a:t>
          </a:r>
          <a:r>
            <a:rPr lang="cs-CZ" b="0" i="1" dirty="0"/>
            <a:t>slovník</a:t>
          </a:r>
          <a:endParaRPr lang="cs-CZ" dirty="0"/>
        </a:p>
      </dgm:t>
    </dgm:pt>
    <dgm:pt modelId="{177023FD-6C60-4C6D-A668-A92C43C6DE79}" type="parTrans" cxnId="{8ED82726-D6E7-40B6-8EAD-272CB95049C3}">
      <dgm:prSet/>
      <dgm:spPr/>
      <dgm:t>
        <a:bodyPr/>
        <a:lstStyle/>
        <a:p>
          <a:endParaRPr lang="cs-CZ"/>
        </a:p>
      </dgm:t>
    </dgm:pt>
    <dgm:pt modelId="{BACEB1DF-52E5-49F8-B571-F34EB9505ACF}" type="sibTrans" cxnId="{8ED82726-D6E7-40B6-8EAD-272CB95049C3}">
      <dgm:prSet/>
      <dgm:spPr/>
      <dgm:t>
        <a:bodyPr/>
        <a:lstStyle/>
        <a:p>
          <a:endParaRPr lang="cs-CZ"/>
        </a:p>
      </dgm:t>
    </dgm:pt>
    <dgm:pt modelId="{8753CC37-BB98-4B5F-8ECA-4B52E1A1A61F}">
      <dgm:prSet/>
      <dgm:spPr/>
      <dgm:t>
        <a:bodyPr/>
        <a:lstStyle/>
        <a:p>
          <a:r>
            <a:rPr lang="cs-CZ" b="0" dirty="0"/>
            <a:t>jiná chyba </a:t>
          </a:r>
          <a:r>
            <a:rPr lang="cs-CZ" b="0" dirty="0" err="1"/>
            <a:t>týkajici</a:t>
          </a:r>
          <a:r>
            <a:rPr lang="cs-CZ" b="0" dirty="0"/>
            <a:t> se hranice slova: </a:t>
          </a:r>
          <a:r>
            <a:rPr lang="cs-CZ" i="1" dirty="0" err="1"/>
            <a:t>mochezky</a:t>
          </a:r>
          <a:r>
            <a:rPr lang="cs-CZ" b="0" dirty="0"/>
            <a:t>; </a:t>
          </a:r>
          <a:r>
            <a:rPr lang="cs-CZ" i="1" dirty="0"/>
            <a:t>atak</a:t>
          </a:r>
          <a:endParaRPr lang="cs-CZ" dirty="0"/>
        </a:p>
      </dgm:t>
    </dgm:pt>
    <dgm:pt modelId="{D258923E-C382-48EA-8D92-7071AA48607A}" type="parTrans" cxnId="{0EFC990C-9C83-4F42-8F2F-0E1A850BA91F}">
      <dgm:prSet/>
      <dgm:spPr/>
      <dgm:t>
        <a:bodyPr/>
        <a:lstStyle/>
        <a:p>
          <a:endParaRPr lang="cs-CZ"/>
        </a:p>
      </dgm:t>
    </dgm:pt>
    <dgm:pt modelId="{BB889BD3-1BE5-4EDB-87EC-4D2621BD16DD}" type="sibTrans" cxnId="{0EFC990C-9C83-4F42-8F2F-0E1A850BA91F}">
      <dgm:prSet/>
      <dgm:spPr/>
      <dgm:t>
        <a:bodyPr/>
        <a:lstStyle/>
        <a:p>
          <a:endParaRPr lang="cs-CZ"/>
        </a:p>
      </dgm:t>
    </dgm:pt>
    <dgm:pt modelId="{7F12FD86-C5E6-4729-9CA0-F9389E371E01}">
      <dgm:prSet/>
      <dgm:spPr/>
      <dgm:t>
        <a:bodyPr/>
        <a:lstStyle/>
        <a:p>
          <a:r>
            <a:rPr lang="cs-CZ" b="0" dirty="0" err="1"/>
            <a:t>obecněčeský</a:t>
          </a:r>
          <a:r>
            <a:rPr lang="cs-CZ" b="0" dirty="0"/>
            <a:t> tvar: </a:t>
          </a:r>
          <a:r>
            <a:rPr lang="cs-CZ" i="1" dirty="0" err="1"/>
            <a:t>dobrej</a:t>
          </a:r>
          <a:r>
            <a:rPr lang="cs-CZ" i="1" dirty="0"/>
            <a:t> </a:t>
          </a:r>
          <a:r>
            <a:rPr lang="cs-CZ" b="0" i="1" dirty="0"/>
            <a:t>film</a:t>
          </a:r>
          <a:endParaRPr lang="cs-CZ" dirty="0"/>
        </a:p>
      </dgm:t>
    </dgm:pt>
    <dgm:pt modelId="{49E386F8-3CAF-47ED-A57E-416B1FD70C77}" type="parTrans" cxnId="{0FFA097A-09CF-4CF3-AD58-94774FDA0582}">
      <dgm:prSet/>
      <dgm:spPr/>
      <dgm:t>
        <a:bodyPr/>
        <a:lstStyle/>
        <a:p>
          <a:endParaRPr lang="cs-CZ"/>
        </a:p>
      </dgm:t>
    </dgm:pt>
    <dgm:pt modelId="{68E3A658-A24A-4F95-B562-272AC22DDAB0}" type="sibTrans" cxnId="{0FFA097A-09CF-4CF3-AD58-94774FDA0582}">
      <dgm:prSet/>
      <dgm:spPr/>
      <dgm:t>
        <a:bodyPr/>
        <a:lstStyle/>
        <a:p>
          <a:endParaRPr lang="cs-CZ"/>
        </a:p>
      </dgm:t>
    </dgm:pt>
    <dgm:pt modelId="{42D42A53-7C12-4587-8D14-92F2C3E37C02}">
      <dgm:prSet/>
      <dgm:spPr/>
      <dgm:t>
        <a:bodyPr/>
        <a:lstStyle/>
        <a:p>
          <a:r>
            <a:rPr lang="cs-CZ" b="0" dirty="0"/>
            <a:t>knižní, </a:t>
          </a:r>
          <a:r>
            <a:rPr lang="cs-CZ" b="0" dirty="0" err="1"/>
            <a:t>nářečni</a:t>
          </a:r>
          <a:r>
            <a:rPr lang="cs-CZ" b="0" dirty="0"/>
            <a:t>, slangový, hyperkorektní výraz: </a:t>
          </a:r>
          <a:r>
            <a:rPr lang="cs-CZ" b="0" i="1" dirty="0"/>
            <a:t>holka s hnědými </a:t>
          </a:r>
          <a:r>
            <a:rPr lang="cs-CZ" i="1" dirty="0" err="1"/>
            <a:t>očimi</a:t>
          </a:r>
          <a:endParaRPr lang="cs-CZ" dirty="0"/>
        </a:p>
      </dgm:t>
    </dgm:pt>
    <dgm:pt modelId="{0437E8D4-1F1E-46EC-B852-D996F3F63E9D}" type="parTrans" cxnId="{6439D9CA-9913-4734-B48E-2D00253CE4E3}">
      <dgm:prSet/>
      <dgm:spPr/>
      <dgm:t>
        <a:bodyPr/>
        <a:lstStyle/>
        <a:p>
          <a:endParaRPr lang="cs-CZ"/>
        </a:p>
      </dgm:t>
    </dgm:pt>
    <dgm:pt modelId="{06E7DF7A-C663-4D8E-B6CD-C865F68E4492}" type="sibTrans" cxnId="{6439D9CA-9913-4734-B48E-2D00253CE4E3}">
      <dgm:prSet/>
      <dgm:spPr/>
      <dgm:t>
        <a:bodyPr/>
        <a:lstStyle/>
        <a:p>
          <a:endParaRPr lang="cs-CZ"/>
        </a:p>
      </dgm:t>
    </dgm:pt>
    <dgm:pt modelId="{6C0AC250-E39C-4F9D-8E20-34CF690252C5}" type="pres">
      <dgm:prSet presAssocID="{1BD092DC-2CC2-47E3-B877-639D4379F286}" presName="linear" presStyleCnt="0">
        <dgm:presLayoutVars>
          <dgm:animLvl val="lvl"/>
          <dgm:resizeHandles val="exact"/>
        </dgm:presLayoutVars>
      </dgm:prSet>
      <dgm:spPr/>
    </dgm:pt>
    <dgm:pt modelId="{6EB4ACFA-5122-4AF1-8EAB-C1FDC7081FD5}" type="pres">
      <dgm:prSet presAssocID="{D53485AC-2CB6-492F-AD3B-EF21804A4440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867470F8-2642-4E88-A296-4C356D5C11FA}" type="pres">
      <dgm:prSet presAssocID="{DA454C92-E7A4-482C-BF37-B6D456E14C12}" presName="spacer" presStyleCnt="0"/>
      <dgm:spPr/>
    </dgm:pt>
    <dgm:pt modelId="{BCF7D32C-A0E4-42BD-99AD-1B603B180B9E}" type="pres">
      <dgm:prSet presAssocID="{5E9596C8-3A00-43BC-84F2-A82A485C4B5E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92E8D65C-826B-4DA4-8583-3DDD2124C6CB}" type="pres">
      <dgm:prSet presAssocID="{6B0AFA7D-BF10-47F2-9962-C96481D5054C}" presName="spacer" presStyleCnt="0"/>
      <dgm:spPr/>
    </dgm:pt>
    <dgm:pt modelId="{7652EAAB-42EA-4ECE-BCFD-309D4BE8327F}" type="pres">
      <dgm:prSet presAssocID="{1E12DEA9-F6ED-42A1-9980-29876E593790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E159C327-6333-40E1-AAFE-93077E13534F}" type="pres">
      <dgm:prSet presAssocID="{18514A25-45BD-475E-9CB5-3CDF4C0D7ED6}" presName="spacer" presStyleCnt="0"/>
      <dgm:spPr/>
    </dgm:pt>
    <dgm:pt modelId="{9B8C9BC7-EBFB-4882-9427-26E7F42C145B}" type="pres">
      <dgm:prSet presAssocID="{DF9A441B-2A70-478C-A4F2-2FD18898EC8A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71B75580-46CD-4073-B2A2-CA53A7935164}" type="pres">
      <dgm:prSet presAssocID="{5376587D-DD84-48B9-843A-74D41E7DCBD3}" presName="spacer" presStyleCnt="0"/>
      <dgm:spPr/>
    </dgm:pt>
    <dgm:pt modelId="{00FDA438-FBD4-41BC-8EED-7E64F1F4F05A}" type="pres">
      <dgm:prSet presAssocID="{F7FD4D41-7045-4851-8A5C-221D637C3789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DD4ECF7D-B200-444A-8AC5-43C27882C60F}" type="pres">
      <dgm:prSet presAssocID="{03AE617C-CE13-435C-BB29-5852E61BA2C1}" presName="spacer" presStyleCnt="0"/>
      <dgm:spPr/>
    </dgm:pt>
    <dgm:pt modelId="{E24F3945-BA74-4DB2-B5DF-F7EE9DFFA703}" type="pres">
      <dgm:prSet presAssocID="{0F4ECFF0-0138-4FBC-B648-607F3BAA44CA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60A64C18-6AD0-40E8-B5BA-A9CE90B986BF}" type="pres">
      <dgm:prSet presAssocID="{BACEB1DF-52E5-49F8-B571-F34EB9505ACF}" presName="spacer" presStyleCnt="0"/>
      <dgm:spPr/>
    </dgm:pt>
    <dgm:pt modelId="{01517E0F-A255-431E-AA89-644FEEB82350}" type="pres">
      <dgm:prSet presAssocID="{8753CC37-BB98-4B5F-8ECA-4B52E1A1A61F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737BAEAE-C3B9-4E87-8BE3-E813E35FFAAF}" type="pres">
      <dgm:prSet presAssocID="{BB889BD3-1BE5-4EDB-87EC-4D2621BD16DD}" presName="spacer" presStyleCnt="0"/>
      <dgm:spPr/>
    </dgm:pt>
    <dgm:pt modelId="{B7275983-6637-4D6F-A8FA-E0461C574947}" type="pres">
      <dgm:prSet presAssocID="{7F12FD86-C5E6-4729-9CA0-F9389E371E01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37F57BC3-CE89-4F67-920A-DA885A49E2C6}" type="pres">
      <dgm:prSet presAssocID="{68E3A658-A24A-4F95-B562-272AC22DDAB0}" presName="spacer" presStyleCnt="0"/>
      <dgm:spPr/>
    </dgm:pt>
    <dgm:pt modelId="{6DFC3C12-C725-4BF0-A0AD-0B61CD37331D}" type="pres">
      <dgm:prSet presAssocID="{42D42A53-7C12-4587-8D14-92F2C3E37C02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0EFC990C-9C83-4F42-8F2F-0E1A850BA91F}" srcId="{1BD092DC-2CC2-47E3-B877-639D4379F286}" destId="{8753CC37-BB98-4B5F-8ECA-4B52E1A1A61F}" srcOrd="6" destOrd="0" parTransId="{D258923E-C382-48EA-8D92-7071AA48607A}" sibTransId="{BB889BD3-1BE5-4EDB-87EC-4D2621BD16DD}"/>
    <dgm:cxn modelId="{8DE4981D-FEE0-439D-A395-DBB3DD29CB10}" type="presOf" srcId="{7F12FD86-C5E6-4729-9CA0-F9389E371E01}" destId="{B7275983-6637-4D6F-A8FA-E0461C574947}" srcOrd="0" destOrd="0" presId="urn:microsoft.com/office/officeart/2005/8/layout/vList2"/>
    <dgm:cxn modelId="{8ED82726-D6E7-40B6-8EAD-272CB95049C3}" srcId="{1BD092DC-2CC2-47E3-B877-639D4379F286}" destId="{0F4ECFF0-0138-4FBC-B648-607F3BAA44CA}" srcOrd="5" destOrd="0" parTransId="{177023FD-6C60-4C6D-A668-A92C43C6DE79}" sibTransId="{BACEB1DF-52E5-49F8-B571-F34EB9505ACF}"/>
    <dgm:cxn modelId="{D468282B-755F-475C-9F6A-08F388B01AEA}" type="presOf" srcId="{5E9596C8-3A00-43BC-84F2-A82A485C4B5E}" destId="{BCF7D32C-A0E4-42BD-99AD-1B603B180B9E}" srcOrd="0" destOrd="0" presId="urn:microsoft.com/office/officeart/2005/8/layout/vList2"/>
    <dgm:cxn modelId="{EC93653D-3974-4B34-895C-1617B97AD92D}" type="presOf" srcId="{F7FD4D41-7045-4851-8A5C-221D637C3789}" destId="{00FDA438-FBD4-41BC-8EED-7E64F1F4F05A}" srcOrd="0" destOrd="0" presId="urn:microsoft.com/office/officeart/2005/8/layout/vList2"/>
    <dgm:cxn modelId="{3AFB783D-9A5B-4D5F-A2C4-60778FFC9B39}" type="presOf" srcId="{8753CC37-BB98-4B5F-8ECA-4B52E1A1A61F}" destId="{01517E0F-A255-431E-AA89-644FEEB82350}" srcOrd="0" destOrd="0" presId="urn:microsoft.com/office/officeart/2005/8/layout/vList2"/>
    <dgm:cxn modelId="{23597D51-B9F3-4DCE-B785-64CBBF76B19E}" type="presOf" srcId="{D53485AC-2CB6-492F-AD3B-EF21804A4440}" destId="{6EB4ACFA-5122-4AF1-8EAB-C1FDC7081FD5}" srcOrd="0" destOrd="0" presId="urn:microsoft.com/office/officeart/2005/8/layout/vList2"/>
    <dgm:cxn modelId="{0FFA097A-09CF-4CF3-AD58-94774FDA0582}" srcId="{1BD092DC-2CC2-47E3-B877-639D4379F286}" destId="{7F12FD86-C5E6-4729-9CA0-F9389E371E01}" srcOrd="7" destOrd="0" parTransId="{49E386F8-3CAF-47ED-A57E-416B1FD70C77}" sibTransId="{68E3A658-A24A-4F95-B562-272AC22DDAB0}"/>
    <dgm:cxn modelId="{2413DF7C-7147-4950-B16D-ECFCC5FF5E82}" srcId="{1BD092DC-2CC2-47E3-B877-639D4379F286}" destId="{F7FD4D41-7045-4851-8A5C-221D637C3789}" srcOrd="4" destOrd="0" parTransId="{9A3F42AF-C8B1-48C4-B584-37F64C59B87E}" sibTransId="{03AE617C-CE13-435C-BB29-5852E61BA2C1}"/>
    <dgm:cxn modelId="{856BB4AC-6012-451D-952A-2ACA741078A7}" type="presOf" srcId="{1BD092DC-2CC2-47E3-B877-639D4379F286}" destId="{6C0AC250-E39C-4F9D-8E20-34CF690252C5}" srcOrd="0" destOrd="0" presId="urn:microsoft.com/office/officeart/2005/8/layout/vList2"/>
    <dgm:cxn modelId="{D5E680AD-4186-439B-9D36-CF7F1D61B6CD}" srcId="{1BD092DC-2CC2-47E3-B877-639D4379F286}" destId="{DF9A441B-2A70-478C-A4F2-2FD18898EC8A}" srcOrd="3" destOrd="0" parTransId="{E51139B0-FBBA-4A8B-94A3-76339B17D662}" sibTransId="{5376587D-DD84-48B9-843A-74D41E7DCBD3}"/>
    <dgm:cxn modelId="{3E8070BA-9D43-400E-918F-26FB8A0179F0}" srcId="{1BD092DC-2CC2-47E3-B877-639D4379F286}" destId="{5E9596C8-3A00-43BC-84F2-A82A485C4B5E}" srcOrd="1" destOrd="0" parTransId="{26778118-9F5B-4523-9EB0-11E105F34FE1}" sibTransId="{6B0AFA7D-BF10-47F2-9962-C96481D5054C}"/>
    <dgm:cxn modelId="{8459A0C9-657B-48BD-A4C5-5F5F298E1042}" srcId="{1BD092DC-2CC2-47E3-B877-639D4379F286}" destId="{D53485AC-2CB6-492F-AD3B-EF21804A4440}" srcOrd="0" destOrd="0" parTransId="{0013C92F-06B7-46F7-AD9C-7B83D3FAB283}" sibTransId="{DA454C92-E7A4-482C-BF37-B6D456E14C12}"/>
    <dgm:cxn modelId="{6439D9CA-9913-4734-B48E-2D00253CE4E3}" srcId="{1BD092DC-2CC2-47E3-B877-639D4379F286}" destId="{42D42A53-7C12-4587-8D14-92F2C3E37C02}" srcOrd="8" destOrd="0" parTransId="{0437E8D4-1F1E-46EC-B852-D996F3F63E9D}" sibTransId="{06E7DF7A-C663-4D8E-B6CD-C865F68E4492}"/>
    <dgm:cxn modelId="{AFA695D1-D841-49A0-94DC-2784184DB92A}" srcId="{1BD092DC-2CC2-47E3-B877-639D4379F286}" destId="{1E12DEA9-F6ED-42A1-9980-29876E593790}" srcOrd="2" destOrd="0" parTransId="{9989CD74-6D8D-4990-862F-BF1D7B91CA19}" sibTransId="{18514A25-45BD-475E-9CB5-3CDF4C0D7ED6}"/>
    <dgm:cxn modelId="{3E8FEBD1-B54F-4B7F-A319-5AD33C10EBC1}" type="presOf" srcId="{42D42A53-7C12-4587-8D14-92F2C3E37C02}" destId="{6DFC3C12-C725-4BF0-A0AD-0B61CD37331D}" srcOrd="0" destOrd="0" presId="urn:microsoft.com/office/officeart/2005/8/layout/vList2"/>
    <dgm:cxn modelId="{49C91BD8-F327-48D4-8A0B-3B533FE871B1}" type="presOf" srcId="{1E12DEA9-F6ED-42A1-9980-29876E593790}" destId="{7652EAAB-42EA-4ECE-BCFD-309D4BE8327F}" srcOrd="0" destOrd="0" presId="urn:microsoft.com/office/officeart/2005/8/layout/vList2"/>
    <dgm:cxn modelId="{219B3CDA-C133-4142-944B-2904686273EE}" type="presOf" srcId="{0F4ECFF0-0138-4FBC-B648-607F3BAA44CA}" destId="{E24F3945-BA74-4DB2-B5DF-F7EE9DFFA703}" srcOrd="0" destOrd="0" presId="urn:microsoft.com/office/officeart/2005/8/layout/vList2"/>
    <dgm:cxn modelId="{E1630EF4-1327-4152-8C61-29D9C73A240B}" type="presOf" srcId="{DF9A441B-2A70-478C-A4F2-2FD18898EC8A}" destId="{9B8C9BC7-EBFB-4882-9427-26E7F42C145B}" srcOrd="0" destOrd="0" presId="urn:microsoft.com/office/officeart/2005/8/layout/vList2"/>
    <dgm:cxn modelId="{03B6B0DF-96D2-402C-901E-E7127CA9C713}" type="presParOf" srcId="{6C0AC250-E39C-4F9D-8E20-34CF690252C5}" destId="{6EB4ACFA-5122-4AF1-8EAB-C1FDC7081FD5}" srcOrd="0" destOrd="0" presId="urn:microsoft.com/office/officeart/2005/8/layout/vList2"/>
    <dgm:cxn modelId="{47DCDEA0-D172-4654-AFD4-A3E8F0A6C966}" type="presParOf" srcId="{6C0AC250-E39C-4F9D-8E20-34CF690252C5}" destId="{867470F8-2642-4E88-A296-4C356D5C11FA}" srcOrd="1" destOrd="0" presId="urn:microsoft.com/office/officeart/2005/8/layout/vList2"/>
    <dgm:cxn modelId="{843CAD2F-4AAE-4013-842E-9052D2D603C7}" type="presParOf" srcId="{6C0AC250-E39C-4F9D-8E20-34CF690252C5}" destId="{BCF7D32C-A0E4-42BD-99AD-1B603B180B9E}" srcOrd="2" destOrd="0" presId="urn:microsoft.com/office/officeart/2005/8/layout/vList2"/>
    <dgm:cxn modelId="{05E6C00F-AF1C-4CDC-A6BA-A39BD3A963F5}" type="presParOf" srcId="{6C0AC250-E39C-4F9D-8E20-34CF690252C5}" destId="{92E8D65C-826B-4DA4-8583-3DDD2124C6CB}" srcOrd="3" destOrd="0" presId="urn:microsoft.com/office/officeart/2005/8/layout/vList2"/>
    <dgm:cxn modelId="{D6FDC75C-EBDB-408F-8D50-04D0D971D5E5}" type="presParOf" srcId="{6C0AC250-E39C-4F9D-8E20-34CF690252C5}" destId="{7652EAAB-42EA-4ECE-BCFD-309D4BE8327F}" srcOrd="4" destOrd="0" presId="urn:microsoft.com/office/officeart/2005/8/layout/vList2"/>
    <dgm:cxn modelId="{9DF0CDF1-791A-4151-AE83-3909C9E21713}" type="presParOf" srcId="{6C0AC250-E39C-4F9D-8E20-34CF690252C5}" destId="{E159C327-6333-40E1-AAFE-93077E13534F}" srcOrd="5" destOrd="0" presId="urn:microsoft.com/office/officeart/2005/8/layout/vList2"/>
    <dgm:cxn modelId="{5024AA1F-4937-4211-8C55-170E1DB52F14}" type="presParOf" srcId="{6C0AC250-E39C-4F9D-8E20-34CF690252C5}" destId="{9B8C9BC7-EBFB-4882-9427-26E7F42C145B}" srcOrd="6" destOrd="0" presId="urn:microsoft.com/office/officeart/2005/8/layout/vList2"/>
    <dgm:cxn modelId="{8E0A729C-9FC5-4F14-8C6F-E16DCFE2DD75}" type="presParOf" srcId="{6C0AC250-E39C-4F9D-8E20-34CF690252C5}" destId="{71B75580-46CD-4073-B2A2-CA53A7935164}" srcOrd="7" destOrd="0" presId="urn:microsoft.com/office/officeart/2005/8/layout/vList2"/>
    <dgm:cxn modelId="{3A841290-1062-4135-9AB8-68D12A02AF20}" type="presParOf" srcId="{6C0AC250-E39C-4F9D-8E20-34CF690252C5}" destId="{00FDA438-FBD4-41BC-8EED-7E64F1F4F05A}" srcOrd="8" destOrd="0" presId="urn:microsoft.com/office/officeart/2005/8/layout/vList2"/>
    <dgm:cxn modelId="{F2E87356-32ED-4BBA-9F43-B53C122FA867}" type="presParOf" srcId="{6C0AC250-E39C-4F9D-8E20-34CF690252C5}" destId="{DD4ECF7D-B200-444A-8AC5-43C27882C60F}" srcOrd="9" destOrd="0" presId="urn:microsoft.com/office/officeart/2005/8/layout/vList2"/>
    <dgm:cxn modelId="{2C0C7B47-B095-403C-82EE-11C673EEDED7}" type="presParOf" srcId="{6C0AC250-E39C-4F9D-8E20-34CF690252C5}" destId="{E24F3945-BA74-4DB2-B5DF-F7EE9DFFA703}" srcOrd="10" destOrd="0" presId="urn:microsoft.com/office/officeart/2005/8/layout/vList2"/>
    <dgm:cxn modelId="{6EC08377-2F2A-4A13-9120-1157D67AF396}" type="presParOf" srcId="{6C0AC250-E39C-4F9D-8E20-34CF690252C5}" destId="{60A64C18-6AD0-40E8-B5BA-A9CE90B986BF}" srcOrd="11" destOrd="0" presId="urn:microsoft.com/office/officeart/2005/8/layout/vList2"/>
    <dgm:cxn modelId="{3111DF1F-DBA0-4B79-8BA7-BFAA9179EC30}" type="presParOf" srcId="{6C0AC250-E39C-4F9D-8E20-34CF690252C5}" destId="{01517E0F-A255-431E-AA89-644FEEB82350}" srcOrd="12" destOrd="0" presId="urn:microsoft.com/office/officeart/2005/8/layout/vList2"/>
    <dgm:cxn modelId="{7C96822D-D7BD-429B-B841-2679B873677C}" type="presParOf" srcId="{6C0AC250-E39C-4F9D-8E20-34CF690252C5}" destId="{737BAEAE-C3B9-4E87-8BE3-E813E35FFAAF}" srcOrd="13" destOrd="0" presId="urn:microsoft.com/office/officeart/2005/8/layout/vList2"/>
    <dgm:cxn modelId="{D15E8E90-5BB6-439B-B50C-E33FA8154C7B}" type="presParOf" srcId="{6C0AC250-E39C-4F9D-8E20-34CF690252C5}" destId="{B7275983-6637-4D6F-A8FA-E0461C574947}" srcOrd="14" destOrd="0" presId="urn:microsoft.com/office/officeart/2005/8/layout/vList2"/>
    <dgm:cxn modelId="{92AF523E-6C9B-4FAA-91FA-14D9307370A0}" type="presParOf" srcId="{6C0AC250-E39C-4F9D-8E20-34CF690252C5}" destId="{37F57BC3-CE89-4F67-920A-DA885A49E2C6}" srcOrd="15" destOrd="0" presId="urn:microsoft.com/office/officeart/2005/8/layout/vList2"/>
    <dgm:cxn modelId="{F871BD24-82F3-4898-8DC5-E2A58C1F064C}" type="presParOf" srcId="{6C0AC250-E39C-4F9D-8E20-34CF690252C5}" destId="{6DFC3C12-C725-4BF0-A0AD-0B61CD37331D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AADC49-175F-4B9A-BCFA-6FAD639FAF58}">
      <dsp:nvSpPr>
        <dsp:cNvPr id="0" name=""/>
        <dsp:cNvSpPr/>
      </dsp:nvSpPr>
      <dsp:spPr>
        <a:xfrm>
          <a:off x="0" y="133945"/>
          <a:ext cx="6348413" cy="49432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b="1" kern="1200"/>
            <a:t>Výsledek odchylující se od předepsané, očekávané normy</a:t>
          </a:r>
          <a:endParaRPr lang="cs-CZ" sz="1300" b="1" kern="1200"/>
        </a:p>
      </dsp:txBody>
      <dsp:txXfrm>
        <a:off x="24131" y="158076"/>
        <a:ext cx="6300151" cy="446063"/>
      </dsp:txXfrm>
    </dsp:sp>
    <dsp:sp modelId="{294CB843-E78D-4F92-A4D8-25394129F53B}">
      <dsp:nvSpPr>
        <dsp:cNvPr id="0" name=""/>
        <dsp:cNvSpPr/>
      </dsp:nvSpPr>
      <dsp:spPr>
        <a:xfrm>
          <a:off x="0" y="665710"/>
          <a:ext cx="6348413" cy="49432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b="1" kern="1200" dirty="0"/>
            <a:t>Postup neodpovídající postupu předepsanému, žádoucímu apod. </a:t>
          </a:r>
          <a:endParaRPr lang="cs-CZ" sz="1300" b="1" kern="1200" dirty="0"/>
        </a:p>
      </dsp:txBody>
      <dsp:txXfrm>
        <a:off x="24131" y="689841"/>
        <a:ext cx="6300151" cy="446063"/>
      </dsp:txXfrm>
    </dsp:sp>
    <dsp:sp modelId="{D14FE513-4E43-429C-919E-5356BCDD1452}">
      <dsp:nvSpPr>
        <dsp:cNvPr id="0" name=""/>
        <dsp:cNvSpPr/>
      </dsp:nvSpPr>
      <dsp:spPr>
        <a:xfrm>
          <a:off x="0" y="1197475"/>
          <a:ext cx="6348413" cy="49432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b="1" kern="1200"/>
            <a:t>Postup n. výsledek neodpovídající záměru, nefunkční apod. </a:t>
          </a:r>
          <a:endParaRPr lang="cs-CZ" sz="1300" b="1" kern="1200"/>
        </a:p>
      </dsp:txBody>
      <dsp:txXfrm>
        <a:off x="24131" y="1221606"/>
        <a:ext cx="6300151" cy="446063"/>
      </dsp:txXfrm>
    </dsp:sp>
    <dsp:sp modelId="{6FD16C2F-7485-4C8E-92F4-B16A27CE8DFB}">
      <dsp:nvSpPr>
        <dsp:cNvPr id="0" name=""/>
        <dsp:cNvSpPr/>
      </dsp:nvSpPr>
      <dsp:spPr>
        <a:xfrm>
          <a:off x="0" y="1729240"/>
          <a:ext cx="6348413" cy="49432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5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b="1" kern="1200" dirty="0"/>
            <a:t>Problém u jazykových chyb: </a:t>
          </a:r>
          <a:endParaRPr lang="cs-CZ" sz="1300" b="1" kern="1200" dirty="0"/>
        </a:p>
      </dsp:txBody>
      <dsp:txXfrm>
        <a:off x="24131" y="1753371"/>
        <a:ext cx="6300151" cy="446063"/>
      </dsp:txXfrm>
    </dsp:sp>
    <dsp:sp modelId="{ADA1CFCA-6C85-48B6-BE77-B1972887ABEE}">
      <dsp:nvSpPr>
        <dsp:cNvPr id="0" name=""/>
        <dsp:cNvSpPr/>
      </dsp:nvSpPr>
      <dsp:spPr>
        <a:xfrm>
          <a:off x="0" y="2223565"/>
          <a:ext cx="6348413" cy="497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16510" rIns="92456" bIns="16510" numCol="1" spcCol="1270" anchor="t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000" b="1" i="1" kern="1200" dirty="0"/>
            <a:t>Je to velký město</a:t>
          </a:r>
          <a:r>
            <a:rPr lang="pl-PL" sz="1000" b="1" kern="1200" dirty="0"/>
            <a:t>!</a:t>
          </a:r>
          <a:endParaRPr lang="cs-CZ" sz="1000" b="1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000" b="1" i="1" kern="1200" dirty="0"/>
            <a:t>Je tam hodně sklepů.</a:t>
          </a:r>
          <a:r>
            <a:rPr lang="pl-PL" sz="1000" b="1" kern="1200" dirty="0"/>
            <a:t> (hrobka, obchod)</a:t>
          </a:r>
          <a:endParaRPr lang="cs-CZ" sz="1000" b="1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000" b="1" i="1" kern="1200" dirty="0"/>
            <a:t>Radio je taky na skříni</a:t>
          </a:r>
          <a:r>
            <a:rPr lang="pl-PL" sz="1000" b="1" kern="1200" dirty="0"/>
            <a:t>.</a:t>
          </a:r>
          <a:endParaRPr lang="cs-CZ" sz="1000" b="1" kern="1200" dirty="0"/>
        </a:p>
      </dsp:txBody>
      <dsp:txXfrm>
        <a:off x="0" y="2223565"/>
        <a:ext cx="6348413" cy="497835"/>
      </dsp:txXfrm>
    </dsp:sp>
    <dsp:sp modelId="{764E3559-C107-4030-8C52-80682B38F370}">
      <dsp:nvSpPr>
        <dsp:cNvPr id="0" name=""/>
        <dsp:cNvSpPr/>
      </dsp:nvSpPr>
      <dsp:spPr>
        <a:xfrm>
          <a:off x="0" y="2721401"/>
          <a:ext cx="6348413" cy="49432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6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b="1" kern="1200" dirty="0"/>
            <a:t>U L1 zpravidla: odchylka od standardu/spisovného jazyka</a:t>
          </a:r>
          <a:endParaRPr lang="cs-CZ" sz="1300" b="1" kern="1200" dirty="0"/>
        </a:p>
      </dsp:txBody>
      <dsp:txXfrm>
        <a:off x="24131" y="2745532"/>
        <a:ext cx="6300151" cy="446063"/>
      </dsp:txXfrm>
    </dsp:sp>
    <dsp:sp modelId="{7427392B-6052-4DA4-952B-E0B23114141A}">
      <dsp:nvSpPr>
        <dsp:cNvPr id="0" name=""/>
        <dsp:cNvSpPr/>
      </dsp:nvSpPr>
      <dsp:spPr>
        <a:xfrm>
          <a:off x="0" y="3253166"/>
          <a:ext cx="6348413" cy="49432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U L2 problémy: psaná norma nevhodná pro chyby v orální produkci; proto vágnější určení – odchylka od normy/úzu dospělého rodilého mluvčího</a:t>
          </a:r>
        </a:p>
      </dsp:txBody>
      <dsp:txXfrm>
        <a:off x="24131" y="3277297"/>
        <a:ext cx="6300151" cy="44606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BB5988-1546-46A8-935D-9B960138C09D}">
      <dsp:nvSpPr>
        <dsp:cNvPr id="0" name=""/>
        <dsp:cNvSpPr/>
      </dsp:nvSpPr>
      <dsp:spPr>
        <a:xfrm>
          <a:off x="0" y="125581"/>
          <a:ext cx="6347714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narušení shody: </a:t>
          </a:r>
          <a:r>
            <a:rPr lang="cs-CZ" sz="1800" i="1" kern="1200" dirty="0"/>
            <a:t>máme </a:t>
          </a:r>
          <a:r>
            <a:rPr lang="cs-CZ" sz="1800" b="1" i="1" kern="1200" dirty="0"/>
            <a:t>hezkých </a:t>
          </a:r>
          <a:r>
            <a:rPr lang="cs-CZ" sz="1800" i="1" kern="1200" dirty="0"/>
            <a:t>psa</a:t>
          </a:r>
          <a:r>
            <a:rPr lang="cs-CZ" sz="1800" kern="1200" dirty="0"/>
            <a:t>; </a:t>
          </a:r>
          <a:r>
            <a:rPr lang="cs-CZ" sz="1800" i="1" kern="1200" dirty="0"/>
            <a:t>Petr </a:t>
          </a:r>
          <a:r>
            <a:rPr lang="cs-CZ" sz="1800" b="1" i="1" kern="1200" dirty="0"/>
            <a:t>vařím </a:t>
          </a:r>
          <a:r>
            <a:rPr lang="cs-CZ" sz="1800" i="1" kern="1200" dirty="0"/>
            <a:t>oběd</a:t>
          </a:r>
          <a:endParaRPr lang="cs-CZ" sz="1800" kern="1200" dirty="0"/>
        </a:p>
      </dsp:txBody>
      <dsp:txXfrm>
        <a:off x="33412" y="158993"/>
        <a:ext cx="6280890" cy="617626"/>
      </dsp:txXfrm>
    </dsp:sp>
    <dsp:sp modelId="{2AA53865-3A62-410E-9667-4A5797E49F4F}">
      <dsp:nvSpPr>
        <dsp:cNvPr id="0" name=""/>
        <dsp:cNvSpPr/>
      </dsp:nvSpPr>
      <dsp:spPr>
        <a:xfrm>
          <a:off x="0" y="861871"/>
          <a:ext cx="6347714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chyba ve vyjádření syntaktické závislosti: </a:t>
          </a:r>
          <a:r>
            <a:rPr lang="pl-PL" sz="1800" i="1" kern="1200"/>
            <a:t>věřím </a:t>
          </a:r>
          <a:r>
            <a:rPr lang="pl-PL" sz="1800" b="1" i="1" kern="1200"/>
            <a:t>učitelku</a:t>
          </a:r>
          <a:r>
            <a:rPr lang="pl-PL" sz="1800" kern="1200"/>
            <a:t>; </a:t>
          </a:r>
          <a:r>
            <a:rPr lang="pl-PL" sz="1800" i="1" kern="1200"/>
            <a:t>káva bez </a:t>
          </a:r>
          <a:r>
            <a:rPr lang="pl-PL" sz="1800" b="1" i="1" kern="1200"/>
            <a:t>mléko</a:t>
          </a:r>
          <a:r>
            <a:rPr lang="pl-PL" sz="1800" kern="1200"/>
            <a:t>; </a:t>
          </a:r>
          <a:r>
            <a:rPr lang="pl-PL" sz="1800" i="1" kern="1200"/>
            <a:t>bojím </a:t>
          </a:r>
          <a:r>
            <a:rPr lang="cs-CZ" sz="1800" i="1" kern="1200"/>
            <a:t>se jí </a:t>
          </a:r>
          <a:r>
            <a:rPr lang="cs-CZ" sz="1800" b="1" i="1" kern="1200"/>
            <a:t>zavolám</a:t>
          </a:r>
          <a:endParaRPr lang="cs-CZ" sz="1800" kern="1200"/>
        </a:p>
      </dsp:txBody>
      <dsp:txXfrm>
        <a:off x="33412" y="895283"/>
        <a:ext cx="6280890" cy="617626"/>
      </dsp:txXfrm>
    </dsp:sp>
    <dsp:sp modelId="{0E0B7054-989E-4CD0-8305-C99E39ACE136}">
      <dsp:nvSpPr>
        <dsp:cNvPr id="0" name=""/>
        <dsp:cNvSpPr/>
      </dsp:nvSpPr>
      <dsp:spPr>
        <a:xfrm>
          <a:off x="0" y="1598161"/>
          <a:ext cx="6347714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chyba v zájmenném odkazu: </a:t>
          </a:r>
          <a:r>
            <a:rPr lang="pl-PL" sz="1800" i="1" kern="1200" dirty="0"/>
            <a:t>paní, </a:t>
          </a:r>
          <a:r>
            <a:rPr lang="pl-PL" sz="1800" b="1" i="1" kern="1200" dirty="0"/>
            <a:t>jenž </a:t>
          </a:r>
          <a:r>
            <a:rPr lang="pl-PL" sz="1800" i="1" kern="1200" dirty="0"/>
            <a:t>jsem potkal</a:t>
          </a:r>
          <a:endParaRPr lang="cs-CZ" sz="1800" kern="1200" dirty="0"/>
        </a:p>
      </dsp:txBody>
      <dsp:txXfrm>
        <a:off x="33412" y="1631573"/>
        <a:ext cx="6280890" cy="617626"/>
      </dsp:txXfrm>
    </dsp:sp>
    <dsp:sp modelId="{A05B5BF6-2FC4-4708-8DC8-185A0CF9118C}">
      <dsp:nvSpPr>
        <dsp:cNvPr id="0" name=""/>
        <dsp:cNvSpPr/>
      </dsp:nvSpPr>
      <dsp:spPr>
        <a:xfrm>
          <a:off x="0" y="2334451"/>
          <a:ext cx="6347714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chyba v analytickém slovesném tvaru a složeném přísudku: </a:t>
          </a:r>
          <a:r>
            <a:rPr lang="cs-CZ" sz="1800" i="1" kern="1200"/>
            <a:t>Jana bude </a:t>
          </a:r>
          <a:r>
            <a:rPr lang="cs-CZ" sz="1800" b="1" i="1" kern="1200"/>
            <a:t>dělá</a:t>
          </a:r>
          <a:r>
            <a:rPr lang="cs-CZ" sz="1800" kern="1200"/>
            <a:t>; </a:t>
          </a:r>
          <a:r>
            <a:rPr lang="cs-CZ" sz="1800" i="1" kern="1200"/>
            <a:t>guláš </a:t>
          </a:r>
          <a:r>
            <a:rPr lang="cs-CZ" sz="1800" b="1" i="1" kern="1200"/>
            <a:t>bylo chutná </a:t>
          </a:r>
          <a:r>
            <a:rPr lang="cs-CZ" sz="1800" i="1" kern="1200"/>
            <a:t>mi</a:t>
          </a:r>
          <a:r>
            <a:rPr lang="cs-CZ" sz="1800" kern="1200"/>
            <a:t>; </a:t>
          </a:r>
          <a:r>
            <a:rPr lang="cs-CZ" sz="1800" i="1" kern="1200"/>
            <a:t>začal </a:t>
          </a:r>
          <a:r>
            <a:rPr lang="cs-CZ" sz="1800" b="1" i="1" kern="1200"/>
            <a:t>pracuje</a:t>
          </a:r>
          <a:endParaRPr lang="cs-CZ" sz="1800" kern="1200"/>
        </a:p>
      </dsp:txBody>
      <dsp:txXfrm>
        <a:off x="33412" y="2367863"/>
        <a:ext cx="6280890" cy="617626"/>
      </dsp:txXfrm>
    </dsp:sp>
    <dsp:sp modelId="{DD9E3F51-B3E7-4130-ABF6-49D8A9355AF1}">
      <dsp:nvSpPr>
        <dsp:cNvPr id="0" name=""/>
        <dsp:cNvSpPr/>
      </dsp:nvSpPr>
      <dsp:spPr>
        <a:xfrm>
          <a:off x="0" y="3070741"/>
          <a:ext cx="6347714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chyba v reflexivním výrazu: </a:t>
          </a:r>
          <a:r>
            <a:rPr lang="cs-CZ" sz="1800" i="1" kern="1200" dirty="0"/>
            <a:t>smála </a:t>
          </a:r>
          <a:r>
            <a:rPr lang="cs-CZ" sz="1800" b="1" i="1" kern="1200" dirty="0"/>
            <a:t>si</a:t>
          </a:r>
          <a:r>
            <a:rPr lang="cs-CZ" sz="1800" kern="1200" dirty="0"/>
            <a:t>; </a:t>
          </a:r>
          <a:r>
            <a:rPr lang="cs-CZ" sz="1800" i="1" kern="1200" dirty="0"/>
            <a:t>narodila jsem v Petrohradu</a:t>
          </a:r>
          <a:endParaRPr lang="cs-CZ" sz="1800" kern="1200" dirty="0"/>
        </a:p>
      </dsp:txBody>
      <dsp:txXfrm>
        <a:off x="33412" y="3104153"/>
        <a:ext cx="6280890" cy="61762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5A39DA-AAB2-42F8-90FE-5E2310E18A95}">
      <dsp:nvSpPr>
        <dsp:cNvPr id="0" name=""/>
        <dsp:cNvSpPr/>
      </dsp:nvSpPr>
      <dsp:spPr>
        <a:xfrm>
          <a:off x="0" y="1750"/>
          <a:ext cx="6347714" cy="5440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chyba v negaci: </a:t>
          </a:r>
          <a:r>
            <a:rPr lang="cs-CZ" sz="1800" b="1" i="1" kern="1200" dirty="0"/>
            <a:t>mám </a:t>
          </a:r>
          <a:r>
            <a:rPr lang="cs-CZ" sz="1800" i="1" kern="1200" dirty="0"/>
            <a:t>žádný čas</a:t>
          </a:r>
          <a:r>
            <a:rPr lang="cs-CZ" sz="1800" kern="1200" dirty="0"/>
            <a:t>; </a:t>
          </a:r>
          <a:r>
            <a:rPr lang="cs-CZ" sz="1800" i="1" kern="1200" dirty="0"/>
            <a:t>on </a:t>
          </a:r>
          <a:r>
            <a:rPr lang="cs-CZ" sz="1800" b="1" i="1" kern="1200" dirty="0"/>
            <a:t>ne </a:t>
          </a:r>
          <a:r>
            <a:rPr lang="cs-CZ" sz="1800" i="1" kern="1200" dirty="0"/>
            <a:t>velký</a:t>
          </a:r>
          <a:endParaRPr lang="cs-CZ" sz="1800" kern="1200" dirty="0"/>
        </a:p>
      </dsp:txBody>
      <dsp:txXfrm>
        <a:off x="26560" y="28310"/>
        <a:ext cx="6294594" cy="490964"/>
      </dsp:txXfrm>
    </dsp:sp>
    <dsp:sp modelId="{B6943FB3-88D8-472A-8F24-7C98A0E0C683}">
      <dsp:nvSpPr>
        <dsp:cNvPr id="0" name=""/>
        <dsp:cNvSpPr/>
      </dsp:nvSpPr>
      <dsp:spPr>
        <a:xfrm>
          <a:off x="0" y="557282"/>
          <a:ext cx="6347714" cy="5440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chyba v lexiku a frazeologii: </a:t>
          </a:r>
          <a:r>
            <a:rPr lang="cs-CZ" sz="1800" i="1" kern="1200" dirty="0"/>
            <a:t>jsem </a:t>
          </a:r>
          <a:r>
            <a:rPr lang="cs-CZ" sz="1800" b="1" i="1" kern="1200" dirty="0"/>
            <a:t>Vietnam</a:t>
          </a:r>
          <a:r>
            <a:rPr lang="cs-CZ" sz="1800" kern="1200" dirty="0"/>
            <a:t>; </a:t>
          </a:r>
          <a:r>
            <a:rPr lang="cs-CZ" sz="1800" i="1" kern="1200" dirty="0"/>
            <a:t>kupuju </a:t>
          </a:r>
          <a:r>
            <a:rPr lang="cs-CZ" sz="1800" b="1" i="1" kern="1200" dirty="0"/>
            <a:t>housenky</a:t>
          </a:r>
          <a:endParaRPr lang="cs-CZ" sz="1800" kern="1200" dirty="0"/>
        </a:p>
      </dsp:txBody>
      <dsp:txXfrm>
        <a:off x="26560" y="583842"/>
        <a:ext cx="6294594" cy="490964"/>
      </dsp:txXfrm>
    </dsp:sp>
    <dsp:sp modelId="{DB7FF8F1-FBF0-4F95-AFE1-153CEE730E89}">
      <dsp:nvSpPr>
        <dsp:cNvPr id="0" name=""/>
        <dsp:cNvSpPr/>
      </dsp:nvSpPr>
      <dsp:spPr>
        <a:xfrm>
          <a:off x="0" y="1112813"/>
          <a:ext cx="6347714" cy="5440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chyba v užití gramatické kategorie: </a:t>
          </a:r>
          <a:r>
            <a:rPr lang="cs-CZ" sz="1600" i="1" kern="1200" dirty="0"/>
            <a:t>celé dopoledne </a:t>
          </a:r>
          <a:r>
            <a:rPr lang="cs-CZ" sz="1600" b="1" i="1" kern="1200" dirty="0"/>
            <a:t>uvařím </a:t>
          </a:r>
          <a:r>
            <a:rPr lang="cs-CZ" sz="1600" i="1" kern="1200" dirty="0"/>
            <a:t>oběd</a:t>
          </a:r>
          <a:r>
            <a:rPr lang="cs-CZ" sz="1600" kern="1200" dirty="0"/>
            <a:t>; </a:t>
          </a:r>
          <a:r>
            <a:rPr lang="cs-CZ" sz="1600" i="1" kern="1200" dirty="0"/>
            <a:t>do polévky dáme </a:t>
          </a:r>
          <a:r>
            <a:rPr lang="cs-CZ" sz="1600" b="1" i="1" kern="1200" dirty="0"/>
            <a:t>čočky</a:t>
          </a:r>
          <a:endParaRPr lang="cs-CZ" sz="1600" kern="1200" dirty="0"/>
        </a:p>
      </dsp:txBody>
      <dsp:txXfrm>
        <a:off x="26560" y="1139373"/>
        <a:ext cx="6294594" cy="490964"/>
      </dsp:txXfrm>
    </dsp:sp>
    <dsp:sp modelId="{C4E941A6-75A8-495D-9A1F-837DFEAB9417}">
      <dsp:nvSpPr>
        <dsp:cNvPr id="0" name=""/>
        <dsp:cNvSpPr/>
      </dsp:nvSpPr>
      <dsp:spPr>
        <a:xfrm>
          <a:off x="0" y="1668344"/>
          <a:ext cx="6347714" cy="5440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obecněčeský</a:t>
          </a:r>
          <a:r>
            <a:rPr lang="cs-CZ" sz="1800" kern="1200" dirty="0"/>
            <a:t> tvar: </a:t>
          </a:r>
          <a:r>
            <a:rPr lang="cs-CZ" sz="1800" i="1" kern="1200" dirty="0"/>
            <a:t>viděli jsme </a:t>
          </a:r>
          <a:r>
            <a:rPr lang="cs-CZ" sz="1800" b="1" i="1" kern="1200" dirty="0"/>
            <a:t>hezký </a:t>
          </a:r>
          <a:r>
            <a:rPr lang="cs-CZ" sz="1800" i="1" kern="1200" dirty="0"/>
            <a:t>holky</a:t>
          </a:r>
          <a:endParaRPr lang="cs-CZ" sz="1800" kern="1200" dirty="0"/>
        </a:p>
      </dsp:txBody>
      <dsp:txXfrm>
        <a:off x="26560" y="1694904"/>
        <a:ext cx="6294594" cy="490964"/>
      </dsp:txXfrm>
    </dsp:sp>
    <dsp:sp modelId="{A12A2F62-23A9-4DA0-B046-41EBD03A0152}">
      <dsp:nvSpPr>
        <dsp:cNvPr id="0" name=""/>
        <dsp:cNvSpPr/>
      </dsp:nvSpPr>
      <dsp:spPr>
        <a:xfrm>
          <a:off x="0" y="2223875"/>
          <a:ext cx="6347714" cy="5440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knižní, nářeční, slangový výraz: </a:t>
          </a:r>
          <a:r>
            <a:rPr lang="cs-CZ" sz="1800" i="1" kern="1200" dirty="0"/>
            <a:t>rozbil se mi </a:t>
          </a:r>
          <a:r>
            <a:rPr lang="cs-CZ" sz="1800" b="1" i="1" kern="1200" dirty="0"/>
            <a:t>hadr</a:t>
          </a:r>
          <a:endParaRPr lang="cs-CZ" sz="1800" kern="1200" dirty="0"/>
        </a:p>
      </dsp:txBody>
      <dsp:txXfrm>
        <a:off x="26560" y="2250435"/>
        <a:ext cx="6294594" cy="490964"/>
      </dsp:txXfrm>
    </dsp:sp>
    <dsp:sp modelId="{4C893258-062B-4E57-AC87-C127F09AD04E}">
      <dsp:nvSpPr>
        <dsp:cNvPr id="0" name=""/>
        <dsp:cNvSpPr/>
      </dsp:nvSpPr>
      <dsp:spPr>
        <a:xfrm>
          <a:off x="0" y="2779406"/>
          <a:ext cx="6347714" cy="5440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výplňkové slovo jako „diskursní marker“: </a:t>
          </a:r>
          <a:r>
            <a:rPr lang="cs-CZ" sz="1800" i="1" kern="1200" dirty="0"/>
            <a:t>no, teda, jo</a:t>
          </a:r>
          <a:endParaRPr lang="cs-CZ" sz="1800" kern="1200" dirty="0"/>
        </a:p>
      </dsp:txBody>
      <dsp:txXfrm>
        <a:off x="26560" y="2805966"/>
        <a:ext cx="6294594" cy="490964"/>
      </dsp:txXfrm>
    </dsp:sp>
    <dsp:sp modelId="{C460BD26-5D09-4EC3-99CC-26C7C4BC6935}">
      <dsp:nvSpPr>
        <dsp:cNvPr id="0" name=""/>
        <dsp:cNvSpPr/>
      </dsp:nvSpPr>
      <dsp:spPr>
        <a:xfrm>
          <a:off x="0" y="3334937"/>
          <a:ext cx="6347714" cy="5440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rozvrácená konstrukce: </a:t>
          </a:r>
          <a:r>
            <a:rPr lang="cs-CZ" sz="1800" i="1" kern="1200" dirty="0"/>
            <a:t>zkušební důvtip může tě řídit</a:t>
          </a:r>
          <a:endParaRPr lang="cs-CZ" sz="1800" kern="1200" dirty="0"/>
        </a:p>
      </dsp:txBody>
      <dsp:txXfrm>
        <a:off x="26560" y="3361497"/>
        <a:ext cx="6294594" cy="49096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B51B6C-0212-4761-8FF0-B176832F4766}">
      <dsp:nvSpPr>
        <dsp:cNvPr id="0" name=""/>
        <dsp:cNvSpPr/>
      </dsp:nvSpPr>
      <dsp:spPr>
        <a:xfrm>
          <a:off x="0" y="127977"/>
          <a:ext cx="6348413" cy="69514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Interferenční/</a:t>
          </a:r>
          <a:r>
            <a:rPr lang="cs-CZ" sz="1300" b="1" kern="1200" dirty="0" err="1"/>
            <a:t>interlingvální</a:t>
          </a:r>
          <a:endParaRPr lang="cs-CZ" sz="1300" kern="1200" dirty="0"/>
        </a:p>
      </dsp:txBody>
      <dsp:txXfrm>
        <a:off x="33934" y="161911"/>
        <a:ext cx="6280545" cy="627276"/>
      </dsp:txXfrm>
    </dsp:sp>
    <dsp:sp modelId="{2E4396F0-2E0F-4D61-8A13-0CDBC7173B28}">
      <dsp:nvSpPr>
        <dsp:cNvPr id="0" name=""/>
        <dsp:cNvSpPr/>
      </dsp:nvSpPr>
      <dsp:spPr>
        <a:xfrm>
          <a:off x="0" y="860561"/>
          <a:ext cx="6348413" cy="69514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 err="1"/>
            <a:t>Intralingvální</a:t>
          </a:r>
          <a:r>
            <a:rPr lang="cs-CZ" sz="1300" b="1" kern="1200" dirty="0"/>
            <a:t>/vývojové</a:t>
          </a:r>
          <a:endParaRPr lang="cs-CZ" sz="1300" kern="1200" dirty="0"/>
        </a:p>
      </dsp:txBody>
      <dsp:txXfrm>
        <a:off x="33934" y="894495"/>
        <a:ext cx="6280545" cy="627276"/>
      </dsp:txXfrm>
    </dsp:sp>
    <dsp:sp modelId="{E10B1D22-A6FF-4C5C-B674-6ECD0F5DEBF2}">
      <dsp:nvSpPr>
        <dsp:cNvPr id="0" name=""/>
        <dsp:cNvSpPr/>
      </dsp:nvSpPr>
      <dsp:spPr>
        <a:xfrm>
          <a:off x="0" y="1593146"/>
          <a:ext cx="6348413" cy="69514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Učební (transfer z výuky – chybné vysvětlení, chybná prezentace, nedostatečná </a:t>
          </a:r>
          <a:r>
            <a:rPr lang="cs-CZ" sz="1300" b="1" kern="1200" dirty="0" err="1"/>
            <a:t>kontextualizace</a:t>
          </a:r>
          <a:r>
            <a:rPr lang="cs-CZ" sz="1300" b="1" kern="1200" dirty="0"/>
            <a:t>)</a:t>
          </a:r>
          <a:endParaRPr lang="cs-CZ" sz="1300" kern="1200" dirty="0"/>
        </a:p>
      </dsp:txBody>
      <dsp:txXfrm>
        <a:off x="33934" y="1627080"/>
        <a:ext cx="6280545" cy="627276"/>
      </dsp:txXfrm>
    </dsp:sp>
    <dsp:sp modelId="{19C7E3C2-01A6-4384-8A77-15D696A5A816}">
      <dsp:nvSpPr>
        <dsp:cNvPr id="0" name=""/>
        <dsp:cNvSpPr/>
      </dsp:nvSpPr>
      <dsp:spPr>
        <a:xfrm>
          <a:off x="0" y="2325730"/>
          <a:ext cx="6348413" cy="69514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5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Vyplývající z komunikačních strategií: využívání verbálních i neverbálních postupů pro zprostředkování významu, k jehož vyjádření v L2 nemá mluvčí k dispozici prostředky (kompenzační strategie)</a:t>
          </a:r>
          <a:endParaRPr lang="cs-CZ" sz="1300" kern="1200" dirty="0"/>
        </a:p>
      </dsp:txBody>
      <dsp:txXfrm>
        <a:off x="33934" y="2359664"/>
        <a:ext cx="6280545" cy="627276"/>
      </dsp:txXfrm>
    </dsp:sp>
    <dsp:sp modelId="{5F4C646B-5883-48E0-B487-BB0B3401DEE8}">
      <dsp:nvSpPr>
        <dsp:cNvPr id="0" name=""/>
        <dsp:cNvSpPr/>
      </dsp:nvSpPr>
      <dsp:spPr>
        <a:xfrm>
          <a:off x="0" y="3058315"/>
          <a:ext cx="6348413" cy="695144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6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/>
            <a:t>Problém: řada chyb vícezdrojových (</a:t>
          </a:r>
          <a:r>
            <a:rPr lang="cs-CZ" sz="1300" b="1" i="1" kern="1200"/>
            <a:t>líbím se Prahu </a:t>
          </a:r>
          <a:r>
            <a:rPr lang="cs-CZ" sz="1300" b="1" kern="1200"/>
            <a:t>– Chyba interferenční? Vývojová?)</a:t>
          </a:r>
          <a:endParaRPr lang="cs-CZ" sz="1300" kern="1200"/>
        </a:p>
      </dsp:txBody>
      <dsp:txXfrm>
        <a:off x="33934" y="3092249"/>
        <a:ext cx="6280545" cy="62727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84BDDF-1C87-4E85-AB88-8D090EDA9551}">
      <dsp:nvSpPr>
        <dsp:cNvPr id="0" name=""/>
        <dsp:cNvSpPr/>
      </dsp:nvSpPr>
      <dsp:spPr>
        <a:xfrm>
          <a:off x="0" y="129918"/>
          <a:ext cx="6348413" cy="468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chybná analogie (</a:t>
          </a:r>
          <a:r>
            <a:rPr lang="cs-CZ" sz="2000" b="1" i="1" kern="1200" dirty="0"/>
            <a:t>znám – prám – </a:t>
          </a:r>
          <a:r>
            <a:rPr lang="cs-CZ" sz="2000" b="1" i="1" kern="1200" dirty="0" err="1"/>
            <a:t>spám</a:t>
          </a:r>
          <a:r>
            <a:rPr lang="cs-CZ" sz="2000" b="1" kern="1200" dirty="0"/>
            <a:t>)</a:t>
          </a:r>
          <a:endParaRPr lang="cs-CZ" sz="2000" kern="1200" dirty="0"/>
        </a:p>
      </dsp:txBody>
      <dsp:txXfrm>
        <a:off x="22846" y="152764"/>
        <a:ext cx="6302721" cy="422308"/>
      </dsp:txXfrm>
    </dsp:sp>
    <dsp:sp modelId="{A32B5331-1D19-4A50-B9FC-EE51546EF595}">
      <dsp:nvSpPr>
        <dsp:cNvPr id="0" name=""/>
        <dsp:cNvSpPr/>
      </dsp:nvSpPr>
      <dsp:spPr>
        <a:xfrm>
          <a:off x="0" y="655518"/>
          <a:ext cx="6348413" cy="4680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falešná hypotéza </a:t>
          </a:r>
          <a:endParaRPr lang="cs-CZ" sz="2000" kern="1200" dirty="0"/>
        </a:p>
      </dsp:txBody>
      <dsp:txXfrm>
        <a:off x="22846" y="678364"/>
        <a:ext cx="6302721" cy="422308"/>
      </dsp:txXfrm>
    </dsp:sp>
    <dsp:sp modelId="{AABB391D-69F5-483D-803D-70C6BA045A6A}">
      <dsp:nvSpPr>
        <dsp:cNvPr id="0" name=""/>
        <dsp:cNvSpPr/>
      </dsp:nvSpPr>
      <dsp:spPr>
        <a:xfrm>
          <a:off x="0" y="1181118"/>
          <a:ext cx="6348413" cy="4680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neúplné uplatnění pravidla (</a:t>
          </a:r>
          <a:r>
            <a:rPr lang="cs-CZ" sz="2000" b="1" i="1" kern="1200" dirty="0"/>
            <a:t>Marie byla nemocný</a:t>
          </a:r>
          <a:r>
            <a:rPr lang="cs-CZ" sz="2000" b="1" kern="1200" dirty="0"/>
            <a:t>)</a:t>
          </a:r>
          <a:endParaRPr lang="cs-CZ" sz="2000" kern="1200" dirty="0"/>
        </a:p>
      </dsp:txBody>
      <dsp:txXfrm>
        <a:off x="22846" y="1203964"/>
        <a:ext cx="6302721" cy="422308"/>
      </dsp:txXfrm>
    </dsp:sp>
    <dsp:sp modelId="{B02371B1-D658-4567-988A-60720A7C7652}">
      <dsp:nvSpPr>
        <dsp:cNvPr id="0" name=""/>
        <dsp:cNvSpPr/>
      </dsp:nvSpPr>
      <dsp:spPr>
        <a:xfrm>
          <a:off x="0" y="1706718"/>
          <a:ext cx="6348413" cy="4680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5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zneužití redundance (</a:t>
          </a:r>
          <a:r>
            <a:rPr lang="cs-CZ" sz="2000" b="1" i="1" kern="1200" dirty="0"/>
            <a:t>Viděl jsem Karla. Neznáš?</a:t>
          </a:r>
          <a:r>
            <a:rPr lang="cs-CZ" sz="2000" b="1" kern="1200" dirty="0"/>
            <a:t>)</a:t>
          </a:r>
          <a:endParaRPr lang="cs-CZ" sz="2000" kern="1200" dirty="0"/>
        </a:p>
      </dsp:txBody>
      <dsp:txXfrm>
        <a:off x="22846" y="1729564"/>
        <a:ext cx="6302721" cy="422308"/>
      </dsp:txXfrm>
    </dsp:sp>
    <dsp:sp modelId="{1B01D3FB-9077-4157-B91F-1FD9D85DFC44}">
      <dsp:nvSpPr>
        <dsp:cNvPr id="0" name=""/>
        <dsp:cNvSpPr/>
      </dsp:nvSpPr>
      <dsp:spPr>
        <a:xfrm>
          <a:off x="0" y="2232318"/>
          <a:ext cx="6348413" cy="46800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6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/>
            <a:t>přehlédnutí souběžných omezení (</a:t>
          </a:r>
          <a:r>
            <a:rPr lang="cs-CZ" sz="2000" b="1" i="1" kern="1200"/>
            <a:t>Je to nízko kluk</a:t>
          </a:r>
          <a:r>
            <a:rPr lang="cs-CZ" sz="2000" b="1" kern="1200"/>
            <a:t>) </a:t>
          </a:r>
          <a:endParaRPr lang="cs-CZ" sz="2000" kern="1200"/>
        </a:p>
      </dsp:txBody>
      <dsp:txXfrm>
        <a:off x="22846" y="2255164"/>
        <a:ext cx="6302721" cy="422308"/>
      </dsp:txXfrm>
    </dsp:sp>
    <dsp:sp modelId="{66FBB532-97C2-4066-9E4A-6E2837508FA2}">
      <dsp:nvSpPr>
        <dsp:cNvPr id="0" name=""/>
        <dsp:cNvSpPr/>
      </dsp:nvSpPr>
      <dsp:spPr>
        <a:xfrm>
          <a:off x="0" y="2757918"/>
          <a:ext cx="6348413" cy="468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/>
            <a:t>hyperkorektnost </a:t>
          </a:r>
          <a:endParaRPr lang="cs-CZ" sz="2000" kern="1200"/>
        </a:p>
      </dsp:txBody>
      <dsp:txXfrm>
        <a:off x="22846" y="2780764"/>
        <a:ext cx="6302721" cy="422308"/>
      </dsp:txXfrm>
    </dsp:sp>
    <dsp:sp modelId="{430A6A89-CAD7-4BF9-9735-0BB59620C51E}">
      <dsp:nvSpPr>
        <dsp:cNvPr id="0" name=""/>
        <dsp:cNvSpPr/>
      </dsp:nvSpPr>
      <dsp:spPr>
        <a:xfrm>
          <a:off x="0" y="3283518"/>
          <a:ext cx="6348413" cy="4680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/>
            <a:t>nadměrná generalizace (</a:t>
          </a:r>
          <a:r>
            <a:rPr lang="cs-CZ" sz="2000" b="1" i="1" kern="1200"/>
            <a:t>To jsou pět knihy</a:t>
          </a:r>
          <a:r>
            <a:rPr lang="cs-CZ" sz="2000" b="1" kern="1200"/>
            <a:t>)</a:t>
          </a:r>
          <a:endParaRPr lang="cs-CZ" sz="2000" kern="1200"/>
        </a:p>
      </dsp:txBody>
      <dsp:txXfrm>
        <a:off x="22846" y="3306364"/>
        <a:ext cx="6302721" cy="4223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93959A-1C56-4936-910E-75DD2FCA5F33}">
      <dsp:nvSpPr>
        <dsp:cNvPr id="0" name=""/>
        <dsp:cNvSpPr/>
      </dsp:nvSpPr>
      <dsp:spPr>
        <a:xfrm>
          <a:off x="0" y="36194"/>
          <a:ext cx="3809047" cy="3809047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668E01-8646-4185-99EB-6F9911CCE813}">
      <dsp:nvSpPr>
        <dsp:cNvPr id="0" name=""/>
        <dsp:cNvSpPr/>
      </dsp:nvSpPr>
      <dsp:spPr>
        <a:xfrm>
          <a:off x="1904523" y="36194"/>
          <a:ext cx="4443889" cy="38090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 err="1"/>
            <a:t>Corder</a:t>
          </a:r>
          <a:r>
            <a:rPr lang="cs-CZ" sz="1300" b="1" kern="1200" dirty="0"/>
            <a:t> (1973) – popis takového znaku žákovského projevu, který se liší od projevu rodilého mluvčího</a:t>
          </a:r>
          <a:endParaRPr lang="cs-CZ" sz="1300" kern="1200" dirty="0"/>
        </a:p>
      </dsp:txBody>
      <dsp:txXfrm>
        <a:off x="1904523" y="36194"/>
        <a:ext cx="4443889" cy="809422"/>
      </dsp:txXfrm>
    </dsp:sp>
    <dsp:sp modelId="{3928F515-7A81-4C07-B081-F1C92F111FB1}">
      <dsp:nvSpPr>
        <dsp:cNvPr id="0" name=""/>
        <dsp:cNvSpPr/>
      </dsp:nvSpPr>
      <dsp:spPr>
        <a:xfrm>
          <a:off x="499937" y="845617"/>
          <a:ext cx="2809172" cy="2809172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-303945"/>
            <a:satOff val="-1535"/>
            <a:lumOff val="-215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DBFA43-D12F-43C9-BA96-B42EE0EEB5C9}">
      <dsp:nvSpPr>
        <dsp:cNvPr id="0" name=""/>
        <dsp:cNvSpPr/>
      </dsp:nvSpPr>
      <dsp:spPr>
        <a:xfrm>
          <a:off x="1904523" y="845617"/>
          <a:ext cx="4443889" cy="280917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-303945"/>
              <a:satOff val="-1535"/>
              <a:lumOff val="-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 err="1"/>
            <a:t>Dulayová</a:t>
          </a:r>
          <a:r>
            <a:rPr lang="cs-CZ" sz="1300" b="1" kern="1200" dirty="0"/>
            <a:t> (1982) – se odchyluje od nějakého vybraného standardu jazykové performance dospělých</a:t>
          </a:r>
          <a:endParaRPr lang="cs-CZ" sz="1300" kern="1200" dirty="0"/>
        </a:p>
      </dsp:txBody>
      <dsp:txXfrm>
        <a:off x="1904523" y="845617"/>
        <a:ext cx="4443889" cy="809422"/>
      </dsp:txXfrm>
    </dsp:sp>
    <dsp:sp modelId="{D8144120-630E-4EAE-AAFB-D948B70D1CB1}">
      <dsp:nvSpPr>
        <dsp:cNvPr id="0" name=""/>
        <dsp:cNvSpPr/>
      </dsp:nvSpPr>
      <dsp:spPr>
        <a:xfrm>
          <a:off x="999875" y="1655039"/>
          <a:ext cx="1809297" cy="1809297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-607889"/>
            <a:satOff val="-3070"/>
            <a:lumOff val="-431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A8EDF6-860B-4003-8A81-A69EAABF7A70}">
      <dsp:nvSpPr>
        <dsp:cNvPr id="0" name=""/>
        <dsp:cNvSpPr/>
      </dsp:nvSpPr>
      <dsp:spPr>
        <a:xfrm>
          <a:off x="1904523" y="1655039"/>
          <a:ext cx="4443889" cy="18092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-607889"/>
              <a:satOff val="-3070"/>
              <a:lumOff val="-431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Lennon (1991) – formy nebo kombinace forem, které by ve stejném kontextu a za obdobných podmínek produkce rodilý protějšek s velkou pravděpodobností nepoužil</a:t>
          </a:r>
          <a:endParaRPr lang="cs-CZ" sz="1300" kern="1200" dirty="0"/>
        </a:p>
      </dsp:txBody>
      <dsp:txXfrm>
        <a:off x="1904523" y="1655039"/>
        <a:ext cx="4443889" cy="809422"/>
      </dsp:txXfrm>
    </dsp:sp>
    <dsp:sp modelId="{2E40221F-E042-4A35-BB1C-7CEF67507C5F}">
      <dsp:nvSpPr>
        <dsp:cNvPr id="0" name=""/>
        <dsp:cNvSpPr/>
      </dsp:nvSpPr>
      <dsp:spPr>
        <a:xfrm>
          <a:off x="1499812" y="2464462"/>
          <a:ext cx="809422" cy="809422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-911834"/>
            <a:satOff val="-4605"/>
            <a:lumOff val="-647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B26052-4765-4140-A889-0412B3C8E482}">
      <dsp:nvSpPr>
        <dsp:cNvPr id="0" name=""/>
        <dsp:cNvSpPr/>
      </dsp:nvSpPr>
      <dsp:spPr>
        <a:xfrm>
          <a:off x="1904523" y="2464462"/>
          <a:ext cx="4443889" cy="8094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-911834"/>
              <a:satOff val="-4605"/>
              <a:lumOff val="-647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/>
            <a:t>Brown (2000) – zřetelná deviace od gramatiky dospělých rodilých mluvčích</a:t>
          </a:r>
          <a:endParaRPr lang="cs-CZ" sz="1300" kern="1200"/>
        </a:p>
      </dsp:txBody>
      <dsp:txXfrm>
        <a:off x="1904523" y="2464462"/>
        <a:ext cx="4443889" cy="8094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17EB88-3494-44BB-B826-E444924E28F4}">
      <dsp:nvSpPr>
        <dsp:cNvPr id="0" name=""/>
        <dsp:cNvSpPr/>
      </dsp:nvSpPr>
      <dsp:spPr>
        <a:xfrm>
          <a:off x="0" y="191928"/>
          <a:ext cx="6348413" cy="65637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/>
            <a:t>Překlep/přeřeknutí – mluvčí je sám snadno a bez upozornění opraví (</a:t>
          </a:r>
          <a:r>
            <a:rPr lang="cs-CZ" sz="1700" b="1" kern="1200" dirty="0" err="1"/>
            <a:t>škoal</a:t>
          </a:r>
          <a:r>
            <a:rPr lang="cs-CZ" sz="1700" b="1" kern="1200" dirty="0"/>
            <a:t> – škola)</a:t>
          </a:r>
          <a:endParaRPr lang="cs-CZ" sz="1700" kern="1200" dirty="0"/>
        </a:p>
      </dsp:txBody>
      <dsp:txXfrm>
        <a:off x="32041" y="223969"/>
        <a:ext cx="6284331" cy="592288"/>
      </dsp:txXfrm>
    </dsp:sp>
    <dsp:sp modelId="{3BF7EF20-517E-4C9D-81AB-DCC0FC9054C3}">
      <dsp:nvSpPr>
        <dsp:cNvPr id="0" name=""/>
        <dsp:cNvSpPr/>
      </dsp:nvSpPr>
      <dsp:spPr>
        <a:xfrm>
          <a:off x="0" y="897258"/>
          <a:ext cx="6348413" cy="65637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 err="1"/>
            <a:t>Performanční</a:t>
          </a:r>
          <a:r>
            <a:rPr lang="cs-CZ" sz="1700" b="1" kern="1200" dirty="0"/>
            <a:t> chyba (</a:t>
          </a:r>
          <a:r>
            <a:rPr lang="cs-CZ" sz="1700" b="1" kern="1200" dirty="0" err="1"/>
            <a:t>mistake</a:t>
          </a:r>
          <a:r>
            <a:rPr lang="cs-CZ" sz="1700" b="1" kern="1200" dirty="0"/>
            <a:t>) – mluvčí ji opraví, je-li na ni upozorněn:</a:t>
          </a:r>
          <a:endParaRPr lang="cs-CZ" sz="1700" kern="1200" dirty="0"/>
        </a:p>
      </dsp:txBody>
      <dsp:txXfrm>
        <a:off x="32041" y="929299"/>
        <a:ext cx="6284331" cy="592288"/>
      </dsp:txXfrm>
    </dsp:sp>
    <dsp:sp modelId="{E6E3FE97-4AFE-42C3-A70A-79D82FBE52BD}">
      <dsp:nvSpPr>
        <dsp:cNvPr id="0" name=""/>
        <dsp:cNvSpPr/>
      </dsp:nvSpPr>
      <dsp:spPr>
        <a:xfrm>
          <a:off x="0" y="1553628"/>
          <a:ext cx="6348413" cy="774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21590" rIns="120904" bIns="21590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300" b="1" kern="1200" dirty="0" err="1"/>
            <a:t>Performanční</a:t>
          </a:r>
          <a:r>
            <a:rPr lang="cs-CZ" sz="1300" b="1" kern="1200" dirty="0"/>
            <a:t> chyby prvního řádu – stačí upozornit, že je v textu chyba</a:t>
          </a:r>
          <a:endParaRPr lang="cs-CZ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300" b="1" kern="1200" dirty="0" err="1"/>
            <a:t>Performanční</a:t>
          </a:r>
          <a:r>
            <a:rPr lang="cs-CZ" sz="1300" b="1" kern="1200" dirty="0"/>
            <a:t> chyby druhého řádu – mluvčí potřebuje další pomoc, např. lokalizaci chyby, určení jejího typu apod. (</a:t>
          </a:r>
          <a:r>
            <a:rPr lang="cs-CZ" sz="1300" b="1" i="1" kern="1200" dirty="0"/>
            <a:t>na tomhle řádku, chyby v tvarosloví, ve skloňování atd</a:t>
          </a:r>
          <a:r>
            <a:rPr lang="cs-CZ" sz="1300" b="1" kern="1200" dirty="0"/>
            <a:t>.)</a:t>
          </a:r>
          <a:endParaRPr lang="cs-CZ" sz="1300" kern="1200" dirty="0"/>
        </a:p>
      </dsp:txBody>
      <dsp:txXfrm>
        <a:off x="0" y="1553628"/>
        <a:ext cx="6348413" cy="774180"/>
      </dsp:txXfrm>
    </dsp:sp>
    <dsp:sp modelId="{F82C6517-A957-4223-AD46-D935EA9E69CB}">
      <dsp:nvSpPr>
        <dsp:cNvPr id="0" name=""/>
        <dsp:cNvSpPr/>
      </dsp:nvSpPr>
      <dsp:spPr>
        <a:xfrm>
          <a:off x="0" y="2327808"/>
          <a:ext cx="6348413" cy="65637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/>
            <a:t>Chyba kompetenční (</a:t>
          </a:r>
          <a:r>
            <a:rPr lang="cs-CZ" sz="1700" b="1" kern="1200" dirty="0" err="1"/>
            <a:t>error</a:t>
          </a:r>
          <a:r>
            <a:rPr lang="cs-CZ" sz="1700" b="1" kern="1200" dirty="0"/>
            <a:t>) – nezáměrná odchylka, kterou mluvčí nemůže opravit bez dalšího poučení </a:t>
          </a:r>
          <a:endParaRPr lang="cs-CZ" sz="1700" kern="1200" dirty="0"/>
        </a:p>
      </dsp:txBody>
      <dsp:txXfrm>
        <a:off x="32041" y="2359849"/>
        <a:ext cx="6284331" cy="592288"/>
      </dsp:txXfrm>
    </dsp:sp>
    <dsp:sp modelId="{887C6724-0204-470A-A789-9FB2D482FA0D}">
      <dsp:nvSpPr>
        <dsp:cNvPr id="0" name=""/>
        <dsp:cNvSpPr/>
      </dsp:nvSpPr>
      <dsp:spPr>
        <a:xfrm>
          <a:off x="0" y="3033138"/>
          <a:ext cx="6348413" cy="65637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5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/>
            <a:t>Solecismy – „chyby“ proti pravidlům stanoveným puristickou kodifikací</a:t>
          </a:r>
          <a:endParaRPr lang="cs-CZ" sz="1700" kern="1200" dirty="0"/>
        </a:p>
      </dsp:txBody>
      <dsp:txXfrm>
        <a:off x="32041" y="3065179"/>
        <a:ext cx="6284331" cy="5922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3BCBFB-005C-4067-B577-2F6C8020F259}">
      <dsp:nvSpPr>
        <dsp:cNvPr id="0" name=""/>
        <dsp:cNvSpPr/>
      </dsp:nvSpPr>
      <dsp:spPr>
        <a:xfrm>
          <a:off x="0" y="196968"/>
          <a:ext cx="6348413" cy="7722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Lokalizace – určení chybového úseku textu – slovo, morfém, úsek věty, odkázání přes hranici</a:t>
          </a:r>
        </a:p>
      </dsp:txBody>
      <dsp:txXfrm>
        <a:off x="37696" y="234664"/>
        <a:ext cx="6273021" cy="696808"/>
      </dsp:txXfrm>
    </dsp:sp>
    <dsp:sp modelId="{83AF4B5E-808A-4F5F-96A0-D8315623E4DF}">
      <dsp:nvSpPr>
        <dsp:cNvPr id="0" name=""/>
        <dsp:cNvSpPr/>
      </dsp:nvSpPr>
      <dsp:spPr>
        <a:xfrm>
          <a:off x="0" y="1026768"/>
          <a:ext cx="6348413" cy="7722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Rekonstrukce podle dospělého rodilého mluvčího (už překračuje identifikaci ve směru k popisu)</a:t>
          </a:r>
          <a:endParaRPr lang="cs-CZ" sz="2000" kern="1200" dirty="0"/>
        </a:p>
      </dsp:txBody>
      <dsp:txXfrm>
        <a:off x="37696" y="1064464"/>
        <a:ext cx="6273021" cy="696808"/>
      </dsp:txXfrm>
    </dsp:sp>
    <dsp:sp modelId="{FBE3B1F2-1D6C-44DE-B14B-CBC0319B45A6}">
      <dsp:nvSpPr>
        <dsp:cNvPr id="0" name=""/>
        <dsp:cNvSpPr/>
      </dsp:nvSpPr>
      <dsp:spPr>
        <a:xfrm>
          <a:off x="0" y="1856568"/>
          <a:ext cx="6348413" cy="7722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/>
            <a:t>Problém – chybí autoritativní interpretace</a:t>
          </a:r>
          <a:endParaRPr lang="cs-CZ" sz="2000" kern="1200"/>
        </a:p>
      </dsp:txBody>
      <dsp:txXfrm>
        <a:off x="37696" y="1894264"/>
        <a:ext cx="6273021" cy="696808"/>
      </dsp:txXfrm>
    </dsp:sp>
    <dsp:sp modelId="{A86AD5AA-A045-44B5-8EA7-54E17D9BBCA8}">
      <dsp:nvSpPr>
        <dsp:cNvPr id="0" name=""/>
        <dsp:cNvSpPr/>
      </dsp:nvSpPr>
      <dsp:spPr>
        <a:xfrm>
          <a:off x="0" y="2628768"/>
          <a:ext cx="6348413" cy="1055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25400" rIns="142240" bIns="2540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b="1" i="1" kern="1200" dirty="0"/>
            <a:t>Kdyby </a:t>
          </a:r>
          <a:r>
            <a:rPr lang="cs-CZ" sz="1600" b="1" i="1" kern="1200" dirty="0" err="1"/>
            <a:t>citila</a:t>
          </a:r>
          <a:r>
            <a:rPr lang="cs-CZ" sz="1600" b="1" i="1" kern="1200" dirty="0"/>
            <a:t> na tebe </a:t>
          </a:r>
          <a:r>
            <a:rPr lang="cs-CZ" sz="1600" b="1" i="1" kern="1200" dirty="0" err="1"/>
            <a:t>zlobna</a:t>
          </a:r>
          <a:endParaRPr lang="cs-CZ" sz="1600" b="1" i="1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i="1" kern="1200" dirty="0"/>
            <a:t>Kdyby cítila na tebe zlost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i="1" kern="1200" dirty="0"/>
            <a:t>Kdyby se cítila na tebe rozzlobená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i="1" kern="1200" dirty="0"/>
            <a:t>Kdyby se na tebe zlobila</a:t>
          </a:r>
        </a:p>
      </dsp:txBody>
      <dsp:txXfrm>
        <a:off x="0" y="2628768"/>
        <a:ext cx="6348413" cy="10557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88FB38-AE40-4147-8083-E48E19800510}">
      <dsp:nvSpPr>
        <dsp:cNvPr id="0" name=""/>
        <dsp:cNvSpPr/>
      </dsp:nvSpPr>
      <dsp:spPr>
        <a:xfrm>
          <a:off x="0" y="36194"/>
          <a:ext cx="3809047" cy="3809047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A90336-9D32-4166-9428-674CB89FA0AB}">
      <dsp:nvSpPr>
        <dsp:cNvPr id="0" name=""/>
        <dsp:cNvSpPr/>
      </dsp:nvSpPr>
      <dsp:spPr>
        <a:xfrm>
          <a:off x="1904523" y="36194"/>
          <a:ext cx="4443889" cy="38090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b="1" kern="1200" dirty="0"/>
            <a:t>Zjevné – </a:t>
          </a:r>
          <a:r>
            <a:rPr lang="cs-CZ" sz="3800" b="1" i="1" kern="1200" dirty="0"/>
            <a:t>Vidím sestrou</a:t>
          </a:r>
          <a:endParaRPr lang="cs-CZ" sz="3800" i="1" kern="1200" dirty="0"/>
        </a:p>
      </dsp:txBody>
      <dsp:txXfrm>
        <a:off x="1904523" y="36194"/>
        <a:ext cx="4443889" cy="1809297"/>
      </dsp:txXfrm>
    </dsp:sp>
    <dsp:sp modelId="{D558508A-5255-465B-B946-105E0A1E5BAC}">
      <dsp:nvSpPr>
        <dsp:cNvPr id="0" name=""/>
        <dsp:cNvSpPr/>
      </dsp:nvSpPr>
      <dsp:spPr>
        <a:xfrm>
          <a:off x="999875" y="1845492"/>
          <a:ext cx="1809297" cy="1809297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-911834"/>
            <a:satOff val="-4605"/>
            <a:lumOff val="-647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67A2D0-2E37-40FD-8AFD-A572F9A76AE5}">
      <dsp:nvSpPr>
        <dsp:cNvPr id="0" name=""/>
        <dsp:cNvSpPr/>
      </dsp:nvSpPr>
      <dsp:spPr>
        <a:xfrm>
          <a:off x="1904523" y="1845492"/>
          <a:ext cx="4443889" cy="18092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-911834"/>
              <a:satOff val="-4605"/>
              <a:lumOff val="-647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b="1" kern="1200" dirty="0"/>
            <a:t>Skryté – </a:t>
          </a:r>
          <a:r>
            <a:rPr lang="cs-CZ" sz="3800" b="1" i="1" kern="1200" dirty="0"/>
            <a:t>Co děláte večer? – Jsem student</a:t>
          </a:r>
          <a:endParaRPr lang="cs-CZ" sz="3800" i="1" kern="1200" dirty="0"/>
        </a:p>
      </dsp:txBody>
      <dsp:txXfrm>
        <a:off x="1904523" y="1845492"/>
        <a:ext cx="4443889" cy="180929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F59B85-CA77-476B-8A5A-F2C7662102AB}">
      <dsp:nvSpPr>
        <dsp:cNvPr id="0" name=""/>
        <dsp:cNvSpPr/>
      </dsp:nvSpPr>
      <dsp:spPr>
        <a:xfrm>
          <a:off x="0" y="23448"/>
          <a:ext cx="6348413" cy="631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dirty="0"/>
            <a:t>Popis má umožnit: </a:t>
          </a:r>
        </a:p>
      </dsp:txBody>
      <dsp:txXfrm>
        <a:off x="30842" y="54290"/>
        <a:ext cx="6286729" cy="570116"/>
      </dsp:txXfrm>
    </dsp:sp>
    <dsp:sp modelId="{52C2C9DA-7AB8-4693-9881-6606A59DA399}">
      <dsp:nvSpPr>
        <dsp:cNvPr id="0" name=""/>
        <dsp:cNvSpPr/>
      </dsp:nvSpPr>
      <dsp:spPr>
        <a:xfrm>
          <a:off x="0" y="655248"/>
          <a:ext cx="6348413" cy="1592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b="1" kern="1200" dirty="0"/>
            <a:t>kategorizovat chyby a analyzovat je systematicky z hlediska cílového jazyka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b="1" kern="1200" dirty="0"/>
            <a:t>mluvit o nich (zpřesnit intuitivní ponětí o nich)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b="1" kern="1200" dirty="0"/>
            <a:t>analyzovat jejich užívání</a:t>
          </a:r>
        </a:p>
      </dsp:txBody>
      <dsp:txXfrm>
        <a:off x="0" y="655248"/>
        <a:ext cx="6348413" cy="1592864"/>
      </dsp:txXfrm>
    </dsp:sp>
    <dsp:sp modelId="{170C0BCF-949C-4D6B-9353-2E3F88F2406C}">
      <dsp:nvSpPr>
        <dsp:cNvPr id="0" name=""/>
        <dsp:cNvSpPr/>
      </dsp:nvSpPr>
      <dsp:spPr>
        <a:xfrm>
          <a:off x="0" y="2248113"/>
          <a:ext cx="6348413" cy="6318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dirty="0"/>
            <a:t>Systém popisu by měl být:</a:t>
          </a:r>
        </a:p>
      </dsp:txBody>
      <dsp:txXfrm>
        <a:off x="30842" y="2278955"/>
        <a:ext cx="6286729" cy="570116"/>
      </dsp:txXfrm>
    </dsp:sp>
    <dsp:sp modelId="{BE5414F0-AC6A-4A63-B12C-9FA2D0143116}">
      <dsp:nvSpPr>
        <dsp:cNvPr id="0" name=""/>
        <dsp:cNvSpPr/>
      </dsp:nvSpPr>
      <dsp:spPr>
        <a:xfrm>
          <a:off x="0" y="2879913"/>
          <a:ext cx="6348413" cy="978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b="1" kern="1200" dirty="0"/>
            <a:t>propracovaný, komplexní vs.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b="1" kern="1200" dirty="0"/>
            <a:t>jednoduchý, uživatelsky přátelský (pro studenty </a:t>
          </a:r>
          <a:r>
            <a:rPr lang="cs-CZ" sz="2100" b="1" kern="1200" dirty="0" err="1"/>
            <a:t>nelingvisty</a:t>
          </a:r>
          <a:r>
            <a:rPr lang="cs-CZ" sz="2100" b="1" kern="1200" dirty="0"/>
            <a:t>)</a:t>
          </a:r>
        </a:p>
      </dsp:txBody>
      <dsp:txXfrm>
        <a:off x="0" y="2879913"/>
        <a:ext cx="6348413" cy="97807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0B0EB9-8C84-4C7F-93D9-7019F5AFE7A5}">
      <dsp:nvSpPr>
        <dsp:cNvPr id="0" name=""/>
        <dsp:cNvSpPr/>
      </dsp:nvSpPr>
      <dsp:spPr>
        <a:xfrm>
          <a:off x="-4387787" y="-673007"/>
          <a:ext cx="5227451" cy="5227451"/>
        </a:xfrm>
        <a:prstGeom prst="blockArc">
          <a:avLst>
            <a:gd name="adj1" fmla="val 18900000"/>
            <a:gd name="adj2" fmla="val 2700000"/>
            <a:gd name="adj3" fmla="val 413"/>
          </a:avLst>
        </a:pr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C2CCEB-229C-414A-840A-E6D4D3327E8F}">
      <dsp:nvSpPr>
        <dsp:cNvPr id="0" name=""/>
        <dsp:cNvSpPr/>
      </dsp:nvSpPr>
      <dsp:spPr>
        <a:xfrm>
          <a:off x="367668" y="242512"/>
          <a:ext cx="5928441" cy="48533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5235" tIns="38100" rIns="38100" bIns="3810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Rovina – zvuková, grafická, morfologická, syntaktická, lexikální, diskurzní</a:t>
          </a:r>
          <a:endParaRPr lang="cs-CZ" sz="1500" kern="1200" dirty="0"/>
        </a:p>
      </dsp:txBody>
      <dsp:txXfrm>
        <a:off x="367668" y="242512"/>
        <a:ext cx="5928441" cy="485334"/>
      </dsp:txXfrm>
    </dsp:sp>
    <dsp:sp modelId="{0A12C61C-7C2D-4802-A78A-E77AF86D60D5}">
      <dsp:nvSpPr>
        <dsp:cNvPr id="0" name=""/>
        <dsp:cNvSpPr/>
      </dsp:nvSpPr>
      <dsp:spPr>
        <a:xfrm>
          <a:off x="64334" y="181845"/>
          <a:ext cx="606668" cy="60666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2FB5378D-66F8-4FF2-BFBE-78FC4173B4F3}">
      <dsp:nvSpPr>
        <dsp:cNvPr id="0" name=""/>
        <dsp:cNvSpPr/>
      </dsp:nvSpPr>
      <dsp:spPr>
        <a:xfrm>
          <a:off x="715445" y="970281"/>
          <a:ext cx="5580664" cy="48533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5235" tIns="38100" rIns="38100" bIns="3810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Lexikální x gramatické chyby</a:t>
          </a:r>
          <a:endParaRPr lang="cs-CZ" sz="1500" kern="1200" dirty="0"/>
        </a:p>
      </dsp:txBody>
      <dsp:txXfrm>
        <a:off x="715445" y="970281"/>
        <a:ext cx="5580664" cy="485334"/>
      </dsp:txXfrm>
    </dsp:sp>
    <dsp:sp modelId="{921ADE04-CB46-45DA-8982-63C76B30749F}">
      <dsp:nvSpPr>
        <dsp:cNvPr id="0" name=""/>
        <dsp:cNvSpPr/>
      </dsp:nvSpPr>
      <dsp:spPr>
        <a:xfrm>
          <a:off x="412110" y="909614"/>
          <a:ext cx="606668" cy="60666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69805A7-E1EB-42D6-9B6C-D7D7075E57C1}">
      <dsp:nvSpPr>
        <dsp:cNvPr id="0" name=""/>
        <dsp:cNvSpPr/>
      </dsp:nvSpPr>
      <dsp:spPr>
        <a:xfrm>
          <a:off x="822184" y="1698051"/>
          <a:ext cx="5473925" cy="48533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5235" tIns="38100" rIns="38100" bIns="3810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Gramatické dále členěny: tvar, valence, mluvnické kategorie – osoba, číslo, čas apod.</a:t>
          </a:r>
          <a:endParaRPr lang="cs-CZ" sz="1500" kern="1200" dirty="0"/>
        </a:p>
      </dsp:txBody>
      <dsp:txXfrm>
        <a:off x="822184" y="1698051"/>
        <a:ext cx="5473925" cy="485334"/>
      </dsp:txXfrm>
    </dsp:sp>
    <dsp:sp modelId="{D6F9C65E-7546-4D91-B52C-10E130230655}">
      <dsp:nvSpPr>
        <dsp:cNvPr id="0" name=""/>
        <dsp:cNvSpPr/>
      </dsp:nvSpPr>
      <dsp:spPr>
        <a:xfrm>
          <a:off x="518850" y="1637384"/>
          <a:ext cx="606668" cy="60666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BF74E649-7B87-493F-BE31-E7619E44F21D}">
      <dsp:nvSpPr>
        <dsp:cNvPr id="0" name=""/>
        <dsp:cNvSpPr/>
      </dsp:nvSpPr>
      <dsp:spPr>
        <a:xfrm>
          <a:off x="715445" y="2408353"/>
          <a:ext cx="5580664" cy="48533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5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5235" tIns="38100" rIns="38100" bIns="3810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Mnoho různých přístupů</a:t>
          </a:r>
        </a:p>
      </dsp:txBody>
      <dsp:txXfrm>
        <a:off x="715445" y="2408353"/>
        <a:ext cx="5580664" cy="485334"/>
      </dsp:txXfrm>
    </dsp:sp>
    <dsp:sp modelId="{14B4E5C0-A9C1-4280-A975-4C923F4B5E55}">
      <dsp:nvSpPr>
        <dsp:cNvPr id="0" name=""/>
        <dsp:cNvSpPr/>
      </dsp:nvSpPr>
      <dsp:spPr>
        <a:xfrm>
          <a:off x="412110" y="2365153"/>
          <a:ext cx="606668" cy="60666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E47F9F2A-8EF0-4931-862B-4D56165D51E2}">
      <dsp:nvSpPr>
        <dsp:cNvPr id="0" name=""/>
        <dsp:cNvSpPr/>
      </dsp:nvSpPr>
      <dsp:spPr>
        <a:xfrm>
          <a:off x="367668" y="3153589"/>
          <a:ext cx="5928441" cy="48533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6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5235" tIns="38100" rIns="38100" bIns="3810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Nepokrývá vše stejně detailně, často reflektuje témata probíraná ve výuce, popř.- relevantní pro výzkum </a:t>
          </a:r>
          <a:endParaRPr lang="cs-CZ" sz="1500" kern="1200" dirty="0"/>
        </a:p>
      </dsp:txBody>
      <dsp:txXfrm>
        <a:off x="367668" y="3153589"/>
        <a:ext cx="5928441" cy="485334"/>
      </dsp:txXfrm>
    </dsp:sp>
    <dsp:sp modelId="{B2D4644B-2082-4209-B296-79AAF236BF0D}">
      <dsp:nvSpPr>
        <dsp:cNvPr id="0" name=""/>
        <dsp:cNvSpPr/>
      </dsp:nvSpPr>
      <dsp:spPr>
        <a:xfrm>
          <a:off x="64334" y="3092923"/>
          <a:ext cx="606668" cy="60666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A075A-8A35-4145-AA6B-ADE753A7468C}">
      <dsp:nvSpPr>
        <dsp:cNvPr id="0" name=""/>
        <dsp:cNvSpPr/>
      </dsp:nvSpPr>
      <dsp:spPr>
        <a:xfrm>
          <a:off x="0" y="58480"/>
          <a:ext cx="6348413" cy="49432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 err="1"/>
            <a:t>Dulay</a:t>
          </a:r>
          <a:r>
            <a:rPr lang="cs-CZ" sz="1300" b="1" kern="1200" dirty="0"/>
            <a:t>, </a:t>
          </a:r>
          <a:r>
            <a:rPr lang="cs-CZ" sz="1300" b="1" kern="1200" dirty="0" err="1"/>
            <a:t>Burt</a:t>
          </a:r>
          <a:r>
            <a:rPr lang="cs-CZ" sz="1300" b="1" kern="1200" dirty="0"/>
            <a:t>, </a:t>
          </a:r>
          <a:r>
            <a:rPr lang="cs-CZ" sz="1300" b="1" kern="1200" dirty="0" err="1"/>
            <a:t>Krashen</a:t>
          </a:r>
          <a:r>
            <a:rPr lang="cs-CZ" sz="1300" b="1" kern="1200" dirty="0"/>
            <a:t> (1982)</a:t>
          </a:r>
        </a:p>
      </dsp:txBody>
      <dsp:txXfrm>
        <a:off x="24131" y="82611"/>
        <a:ext cx="6300151" cy="446063"/>
      </dsp:txXfrm>
    </dsp:sp>
    <dsp:sp modelId="{E3710B57-C9C9-4A87-9D93-88B1A8A0D759}">
      <dsp:nvSpPr>
        <dsp:cNvPr id="0" name=""/>
        <dsp:cNvSpPr/>
      </dsp:nvSpPr>
      <dsp:spPr>
        <a:xfrm>
          <a:off x="0" y="590245"/>
          <a:ext cx="6348413" cy="49432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Vynechání (jen negramatické, lišit od elipsy): </a:t>
          </a:r>
          <a:r>
            <a:rPr lang="cs-CZ" sz="1300" b="1" i="1" kern="1200" dirty="0"/>
            <a:t>Petr student. Raduju z toho.</a:t>
          </a:r>
          <a:endParaRPr lang="cs-CZ" sz="1300" kern="1200" dirty="0"/>
        </a:p>
      </dsp:txBody>
      <dsp:txXfrm>
        <a:off x="24131" y="614376"/>
        <a:ext cx="6300151" cy="446063"/>
      </dsp:txXfrm>
    </dsp:sp>
    <dsp:sp modelId="{60CEF5C2-7AE2-4F7B-B317-A3A3EE6780B0}">
      <dsp:nvSpPr>
        <dsp:cNvPr id="0" name=""/>
        <dsp:cNvSpPr/>
      </dsp:nvSpPr>
      <dsp:spPr>
        <a:xfrm>
          <a:off x="0" y="1084570"/>
          <a:ext cx="6348413" cy="215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16510" rIns="92456" bIns="16510" numCol="1" spcCol="1270" anchor="t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000" b="1" i="0" kern="1200" dirty="0"/>
            <a:t>Typické pro začátečníky. Autoři sem řadí i „vynechání“ neosvojeného morfému, např. –s v 3. os. </a:t>
          </a:r>
          <a:r>
            <a:rPr lang="cs-CZ" sz="1000" b="1" i="0" kern="1200" dirty="0" err="1"/>
            <a:t>sg</a:t>
          </a:r>
          <a:r>
            <a:rPr lang="cs-CZ" sz="1000" b="1" i="0" kern="1200" dirty="0"/>
            <a:t>. </a:t>
          </a:r>
          <a:endParaRPr lang="cs-CZ" sz="1000" i="0" kern="1200" dirty="0"/>
        </a:p>
      </dsp:txBody>
      <dsp:txXfrm>
        <a:off x="0" y="1084570"/>
        <a:ext cx="6348413" cy="215280"/>
      </dsp:txXfrm>
    </dsp:sp>
    <dsp:sp modelId="{2A61AA98-59CF-4D49-BC01-63060AD3D207}">
      <dsp:nvSpPr>
        <dsp:cNvPr id="0" name=""/>
        <dsp:cNvSpPr/>
      </dsp:nvSpPr>
      <dsp:spPr>
        <a:xfrm>
          <a:off x="0" y="1299850"/>
          <a:ext cx="6348413" cy="49432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Přidání: </a:t>
          </a:r>
          <a:r>
            <a:rPr lang="cs-CZ" sz="1300" b="1" i="1" kern="1200" dirty="0"/>
            <a:t>Petr je Rus. On je dobrý student.</a:t>
          </a:r>
          <a:endParaRPr lang="cs-CZ" sz="1300" kern="1200" dirty="0"/>
        </a:p>
      </dsp:txBody>
      <dsp:txXfrm>
        <a:off x="24131" y="1323981"/>
        <a:ext cx="6300151" cy="446063"/>
      </dsp:txXfrm>
    </dsp:sp>
    <dsp:sp modelId="{CEF3CA94-4F2D-45BA-B1AC-4BA8316EA9B1}">
      <dsp:nvSpPr>
        <dsp:cNvPr id="0" name=""/>
        <dsp:cNvSpPr/>
      </dsp:nvSpPr>
      <dsp:spPr>
        <a:xfrm>
          <a:off x="0" y="1794175"/>
          <a:ext cx="6348413" cy="4709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16510" rIns="92456" bIns="16510" numCol="1" spcCol="1270" anchor="t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000" b="1" kern="1200" dirty="0"/>
            <a:t>Typické pro pokročilejší studenty. </a:t>
          </a:r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000" b="1" kern="1200" dirty="0"/>
            <a:t>Často přílišná generalizace (</a:t>
          </a:r>
          <a:r>
            <a:rPr lang="cs-CZ" sz="1000" b="1" i="1" kern="1200" dirty="0"/>
            <a:t>viděl je ho</a:t>
          </a:r>
          <a:r>
            <a:rPr lang="cs-CZ" sz="1000" b="1" kern="1200" dirty="0"/>
            <a:t>), zdvojení (</a:t>
          </a:r>
          <a:r>
            <a:rPr lang="cs-CZ" sz="1000" b="1" i="1" kern="1200" dirty="0"/>
            <a:t>Tady je kniha, kterou jsi mi dal j</a:t>
          </a:r>
          <a:r>
            <a:rPr lang="cs-CZ" sz="1000" b="1" kern="1200" dirty="0"/>
            <a:t>i), nedbání výjimek. </a:t>
          </a:r>
        </a:p>
      </dsp:txBody>
      <dsp:txXfrm>
        <a:off x="0" y="1794175"/>
        <a:ext cx="6348413" cy="470925"/>
      </dsp:txXfrm>
    </dsp:sp>
    <dsp:sp modelId="{A6C4B0CE-AA83-42C6-B8F3-F0DB47323C6D}">
      <dsp:nvSpPr>
        <dsp:cNvPr id="0" name=""/>
        <dsp:cNvSpPr/>
      </dsp:nvSpPr>
      <dsp:spPr>
        <a:xfrm>
          <a:off x="0" y="2265100"/>
          <a:ext cx="6348413" cy="49432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5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Chybná forma/chybný výběr: </a:t>
          </a:r>
          <a:r>
            <a:rPr lang="cs-CZ" sz="1300" b="1" i="1" kern="1200" dirty="0"/>
            <a:t>Tatínek rád </a:t>
          </a:r>
          <a:r>
            <a:rPr lang="cs-CZ" sz="1300" b="1" i="1" kern="1200" dirty="0" err="1"/>
            <a:t>spá</a:t>
          </a:r>
          <a:r>
            <a:rPr lang="cs-CZ" sz="1300" b="1" i="1" kern="1200" dirty="0"/>
            <a:t>. Ztratil jsem silnici </a:t>
          </a:r>
          <a:r>
            <a:rPr lang="cs-CZ" sz="1300" b="1" i="0" kern="1200" dirty="0"/>
            <a:t>(místo cestu)</a:t>
          </a:r>
          <a:r>
            <a:rPr lang="cs-CZ" sz="1300" b="1" i="1" kern="1200" dirty="0"/>
            <a:t>. Vidím ona.</a:t>
          </a:r>
          <a:endParaRPr lang="cs-CZ" sz="1300" b="1" kern="1200" dirty="0"/>
        </a:p>
      </dsp:txBody>
      <dsp:txXfrm>
        <a:off x="24131" y="2289231"/>
        <a:ext cx="6300151" cy="446063"/>
      </dsp:txXfrm>
    </dsp:sp>
    <dsp:sp modelId="{39317C1B-D5E5-42B7-A70D-690C4B5EC77E}">
      <dsp:nvSpPr>
        <dsp:cNvPr id="0" name=""/>
        <dsp:cNvSpPr/>
      </dsp:nvSpPr>
      <dsp:spPr>
        <a:xfrm>
          <a:off x="0" y="2796866"/>
          <a:ext cx="6348413" cy="49432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6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Chybné pořadí: </a:t>
          </a:r>
          <a:r>
            <a:rPr lang="cs-CZ" sz="1300" b="1" i="1" kern="1200" dirty="0"/>
            <a:t>Proč ptáš se?</a:t>
          </a:r>
          <a:endParaRPr lang="cs-CZ" sz="1300" kern="1200" dirty="0"/>
        </a:p>
      </dsp:txBody>
      <dsp:txXfrm>
        <a:off x="24131" y="2820997"/>
        <a:ext cx="6300151" cy="446063"/>
      </dsp:txXfrm>
    </dsp:sp>
    <dsp:sp modelId="{3A050035-FA65-4F76-BF15-770BBCCE09D1}">
      <dsp:nvSpPr>
        <dsp:cNvPr id="0" name=""/>
        <dsp:cNvSpPr/>
      </dsp:nvSpPr>
      <dsp:spPr>
        <a:xfrm>
          <a:off x="0" y="3328631"/>
          <a:ext cx="6348413" cy="49432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Smíšení: </a:t>
          </a:r>
          <a:r>
            <a:rPr lang="cs-CZ" sz="1300" b="1" i="1" kern="1200" dirty="0"/>
            <a:t>Mám rád  chodím na procházky</a:t>
          </a:r>
          <a:r>
            <a:rPr lang="cs-CZ" sz="1300" b="1" kern="1200" dirty="0"/>
            <a:t>.</a:t>
          </a:r>
        </a:p>
      </dsp:txBody>
      <dsp:txXfrm>
        <a:off x="24131" y="3352762"/>
        <a:ext cx="6300151" cy="44606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B4ACFA-5122-4AF1-8EAB-C1FDC7081FD5}">
      <dsp:nvSpPr>
        <dsp:cNvPr id="0" name=""/>
        <dsp:cNvSpPr/>
      </dsp:nvSpPr>
      <dsp:spPr>
        <a:xfrm>
          <a:off x="0" y="366877"/>
          <a:ext cx="6347714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nesprávná flexe: </a:t>
          </a:r>
          <a:r>
            <a:rPr lang="cs-CZ" sz="1400" i="1" kern="1200" dirty="0" err="1"/>
            <a:t>spám</a:t>
          </a:r>
          <a:r>
            <a:rPr lang="cs-CZ" sz="1400" i="1" kern="1200" dirty="0"/>
            <a:t> </a:t>
          </a:r>
          <a:r>
            <a:rPr lang="cs-CZ" sz="1400" b="0" i="1" kern="1200" dirty="0"/>
            <a:t>málo</a:t>
          </a:r>
          <a:r>
            <a:rPr lang="cs-CZ" sz="1400" b="0" kern="1200" dirty="0"/>
            <a:t>; </a:t>
          </a:r>
          <a:r>
            <a:rPr lang="cs-CZ" sz="1400" b="0" i="1" kern="1200" dirty="0"/>
            <a:t>tři </a:t>
          </a:r>
          <a:r>
            <a:rPr lang="cs-CZ" sz="1400" i="1" kern="1200" dirty="0"/>
            <a:t>měsíců</a:t>
          </a:r>
          <a:endParaRPr lang="cs-CZ" sz="1400" kern="1200" dirty="0"/>
        </a:p>
      </dsp:txBody>
      <dsp:txXfrm>
        <a:off x="15992" y="382869"/>
        <a:ext cx="6315730" cy="295616"/>
      </dsp:txXfrm>
    </dsp:sp>
    <dsp:sp modelId="{BCF7D32C-A0E4-42BD-99AD-1B603B180B9E}">
      <dsp:nvSpPr>
        <dsp:cNvPr id="0" name=""/>
        <dsp:cNvSpPr/>
      </dsp:nvSpPr>
      <dsp:spPr>
        <a:xfrm>
          <a:off x="0" y="734797"/>
          <a:ext cx="6347714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nesprávný slovní zaklad: </a:t>
          </a:r>
          <a:r>
            <a:rPr lang="cs-CZ" sz="1400" b="0" i="1" kern="1200" dirty="0"/>
            <a:t>kočka se </a:t>
          </a:r>
          <a:r>
            <a:rPr lang="cs-CZ" sz="1400" i="1" kern="1200" dirty="0" err="1"/>
            <a:t>jmemuje</a:t>
          </a:r>
          <a:r>
            <a:rPr lang="cs-CZ" sz="1400" b="0" kern="1200" dirty="0"/>
            <a:t>; </a:t>
          </a:r>
          <a:r>
            <a:rPr lang="cs-CZ" sz="1400" i="1" kern="1200" dirty="0" err="1"/>
            <a:t>libila</a:t>
          </a:r>
          <a:r>
            <a:rPr lang="cs-CZ" sz="1400" i="1" kern="1200" dirty="0"/>
            <a:t> </a:t>
          </a:r>
          <a:r>
            <a:rPr lang="cs-CZ" sz="1400" b="0" i="1" kern="1200" dirty="0"/>
            <a:t>se mi</a:t>
          </a:r>
          <a:r>
            <a:rPr lang="cs-CZ" sz="1400" b="0" kern="1200" dirty="0"/>
            <a:t>; </a:t>
          </a:r>
          <a:r>
            <a:rPr lang="cs-CZ" sz="1400" b="0" i="1" kern="1200" dirty="0" err="1"/>
            <a:t>musiš</a:t>
          </a:r>
          <a:r>
            <a:rPr lang="cs-CZ" sz="1400" b="0" i="1" kern="1200" dirty="0"/>
            <a:t> to </a:t>
          </a:r>
          <a:r>
            <a:rPr lang="cs-CZ" sz="1400" i="1" kern="1200" dirty="0" err="1"/>
            <a:t>posvětlit</a:t>
          </a:r>
          <a:endParaRPr lang="cs-CZ" sz="1400" kern="1200" dirty="0"/>
        </a:p>
      </dsp:txBody>
      <dsp:txXfrm>
        <a:off x="15992" y="750789"/>
        <a:ext cx="6315730" cy="295616"/>
      </dsp:txXfrm>
    </dsp:sp>
    <dsp:sp modelId="{7652EAAB-42EA-4ECE-BCFD-309D4BE8327F}">
      <dsp:nvSpPr>
        <dsp:cNvPr id="0" name=""/>
        <dsp:cNvSpPr/>
      </dsp:nvSpPr>
      <dsp:spPr>
        <a:xfrm>
          <a:off x="0" y="1102717"/>
          <a:ext cx="6347714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 err="1"/>
            <a:t>neemendovatelné</a:t>
          </a:r>
          <a:r>
            <a:rPr lang="cs-CZ" sz="1400" b="0" kern="1200" dirty="0"/>
            <a:t>, „vymyšlené“ slovo: </a:t>
          </a:r>
          <a:r>
            <a:rPr lang="cs-CZ" sz="1400" b="0" i="1" kern="1200" dirty="0"/>
            <a:t>je tam hodně </a:t>
          </a:r>
          <a:r>
            <a:rPr lang="cs-CZ" sz="1400" i="1" kern="1200" dirty="0" err="1"/>
            <a:t>jinaků</a:t>
          </a:r>
          <a:endParaRPr lang="cs-CZ" sz="1400" kern="1200" dirty="0"/>
        </a:p>
      </dsp:txBody>
      <dsp:txXfrm>
        <a:off x="15992" y="1118709"/>
        <a:ext cx="6315730" cy="295616"/>
      </dsp:txXfrm>
    </dsp:sp>
    <dsp:sp modelId="{9B8C9BC7-EBFB-4882-9427-26E7F42C145B}">
      <dsp:nvSpPr>
        <dsp:cNvPr id="0" name=""/>
        <dsp:cNvSpPr/>
      </dsp:nvSpPr>
      <dsp:spPr>
        <a:xfrm>
          <a:off x="0" y="1470637"/>
          <a:ext cx="6347714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cizí slovo: </a:t>
          </a:r>
          <a:r>
            <a:rPr lang="cs-CZ" sz="1400" b="0" i="1" kern="1200" dirty="0"/>
            <a:t>jím rád </a:t>
          </a:r>
          <a:r>
            <a:rPr lang="cs-CZ" sz="1400" i="1" kern="1200" dirty="0" err="1"/>
            <a:t>eggs</a:t>
          </a:r>
          <a:r>
            <a:rPr lang="cs-CZ" sz="1400" b="0" kern="1200" dirty="0"/>
            <a:t>; </a:t>
          </a:r>
          <a:r>
            <a:rPr lang="cs-CZ" sz="1400" b="0" i="1" kern="1200" dirty="0"/>
            <a:t>byla v </a:t>
          </a:r>
          <a:r>
            <a:rPr lang="cs-CZ" sz="1400" i="1" kern="1200" dirty="0" err="1"/>
            <a:t>hangu</a:t>
          </a:r>
          <a:r>
            <a:rPr lang="cs-CZ" sz="1400" i="1" kern="1200" dirty="0"/>
            <a:t>, </a:t>
          </a:r>
          <a:r>
            <a:rPr lang="cs-CZ" sz="1400" b="0" i="1" kern="1200" dirty="0"/>
            <a:t>jdu do </a:t>
          </a:r>
          <a:r>
            <a:rPr lang="cs-CZ" sz="1400" i="1" kern="1200" dirty="0" err="1"/>
            <a:t>shopa</a:t>
          </a:r>
          <a:endParaRPr lang="cs-CZ" sz="1400" kern="1200" dirty="0"/>
        </a:p>
      </dsp:txBody>
      <dsp:txXfrm>
        <a:off x="15992" y="1486629"/>
        <a:ext cx="6315730" cy="295616"/>
      </dsp:txXfrm>
    </dsp:sp>
    <dsp:sp modelId="{00FDA438-FBD4-41BC-8EED-7E64F1F4F05A}">
      <dsp:nvSpPr>
        <dsp:cNvPr id="0" name=""/>
        <dsp:cNvSpPr/>
      </dsp:nvSpPr>
      <dsp:spPr>
        <a:xfrm>
          <a:off x="0" y="1838557"/>
          <a:ext cx="6347714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prefix oddělený mezerou a předložka bez mezery: </a:t>
          </a:r>
          <a:r>
            <a:rPr lang="cs-CZ" sz="1400" b="0" i="1" kern="1200" dirty="0"/>
            <a:t>Petr </a:t>
          </a:r>
          <a:r>
            <a:rPr lang="cs-CZ" sz="1400" i="1" kern="1200" dirty="0"/>
            <a:t>při jde</a:t>
          </a:r>
          <a:r>
            <a:rPr lang="cs-CZ" sz="1400" b="0" kern="1200" dirty="0"/>
            <a:t>; </a:t>
          </a:r>
          <a:r>
            <a:rPr lang="cs-CZ" sz="1400" i="1" kern="1200" dirty="0" err="1"/>
            <a:t>dolesa</a:t>
          </a:r>
          <a:endParaRPr lang="cs-CZ" sz="1400" kern="1200" dirty="0"/>
        </a:p>
      </dsp:txBody>
      <dsp:txXfrm>
        <a:off x="15992" y="1854549"/>
        <a:ext cx="6315730" cy="295616"/>
      </dsp:txXfrm>
    </dsp:sp>
    <dsp:sp modelId="{E24F3945-BA74-4DB2-B5DF-F7EE9DFFA703}">
      <dsp:nvSpPr>
        <dsp:cNvPr id="0" name=""/>
        <dsp:cNvSpPr/>
      </dsp:nvSpPr>
      <dsp:spPr>
        <a:xfrm>
          <a:off x="0" y="2206477"/>
          <a:ext cx="6347714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neoprávněně rozdělená kompozita“ </a:t>
          </a:r>
          <a:r>
            <a:rPr lang="cs-CZ" sz="1400" i="1" kern="1200" dirty="0"/>
            <a:t>český anglický </a:t>
          </a:r>
          <a:r>
            <a:rPr lang="cs-CZ" sz="1400" b="0" i="1" kern="1200" dirty="0"/>
            <a:t>slovník</a:t>
          </a:r>
          <a:endParaRPr lang="cs-CZ" sz="1400" kern="1200" dirty="0"/>
        </a:p>
      </dsp:txBody>
      <dsp:txXfrm>
        <a:off x="15992" y="2222469"/>
        <a:ext cx="6315730" cy="295616"/>
      </dsp:txXfrm>
    </dsp:sp>
    <dsp:sp modelId="{01517E0F-A255-431E-AA89-644FEEB82350}">
      <dsp:nvSpPr>
        <dsp:cNvPr id="0" name=""/>
        <dsp:cNvSpPr/>
      </dsp:nvSpPr>
      <dsp:spPr>
        <a:xfrm>
          <a:off x="0" y="2574396"/>
          <a:ext cx="6347714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jiná chyba </a:t>
          </a:r>
          <a:r>
            <a:rPr lang="cs-CZ" sz="1400" b="0" kern="1200" dirty="0" err="1"/>
            <a:t>týkajici</a:t>
          </a:r>
          <a:r>
            <a:rPr lang="cs-CZ" sz="1400" b="0" kern="1200" dirty="0"/>
            <a:t> se hranice slova: </a:t>
          </a:r>
          <a:r>
            <a:rPr lang="cs-CZ" sz="1400" i="1" kern="1200" dirty="0" err="1"/>
            <a:t>mochezky</a:t>
          </a:r>
          <a:r>
            <a:rPr lang="cs-CZ" sz="1400" b="0" kern="1200" dirty="0"/>
            <a:t>; </a:t>
          </a:r>
          <a:r>
            <a:rPr lang="cs-CZ" sz="1400" i="1" kern="1200" dirty="0"/>
            <a:t>atak</a:t>
          </a:r>
          <a:endParaRPr lang="cs-CZ" sz="1400" kern="1200" dirty="0"/>
        </a:p>
      </dsp:txBody>
      <dsp:txXfrm>
        <a:off x="15992" y="2590388"/>
        <a:ext cx="6315730" cy="295616"/>
      </dsp:txXfrm>
    </dsp:sp>
    <dsp:sp modelId="{B7275983-6637-4D6F-A8FA-E0461C574947}">
      <dsp:nvSpPr>
        <dsp:cNvPr id="0" name=""/>
        <dsp:cNvSpPr/>
      </dsp:nvSpPr>
      <dsp:spPr>
        <a:xfrm>
          <a:off x="0" y="2942316"/>
          <a:ext cx="6347714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 err="1"/>
            <a:t>obecněčeský</a:t>
          </a:r>
          <a:r>
            <a:rPr lang="cs-CZ" sz="1400" b="0" kern="1200" dirty="0"/>
            <a:t> tvar: </a:t>
          </a:r>
          <a:r>
            <a:rPr lang="cs-CZ" sz="1400" i="1" kern="1200" dirty="0" err="1"/>
            <a:t>dobrej</a:t>
          </a:r>
          <a:r>
            <a:rPr lang="cs-CZ" sz="1400" i="1" kern="1200" dirty="0"/>
            <a:t> </a:t>
          </a:r>
          <a:r>
            <a:rPr lang="cs-CZ" sz="1400" b="0" i="1" kern="1200" dirty="0"/>
            <a:t>film</a:t>
          </a:r>
          <a:endParaRPr lang="cs-CZ" sz="1400" kern="1200" dirty="0"/>
        </a:p>
      </dsp:txBody>
      <dsp:txXfrm>
        <a:off x="15992" y="2958308"/>
        <a:ext cx="6315730" cy="295616"/>
      </dsp:txXfrm>
    </dsp:sp>
    <dsp:sp modelId="{6DFC3C12-C725-4BF0-A0AD-0B61CD37331D}">
      <dsp:nvSpPr>
        <dsp:cNvPr id="0" name=""/>
        <dsp:cNvSpPr/>
      </dsp:nvSpPr>
      <dsp:spPr>
        <a:xfrm>
          <a:off x="0" y="3310236"/>
          <a:ext cx="6347714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knižní, </a:t>
          </a:r>
          <a:r>
            <a:rPr lang="cs-CZ" sz="1400" b="0" kern="1200" dirty="0" err="1"/>
            <a:t>nářečni</a:t>
          </a:r>
          <a:r>
            <a:rPr lang="cs-CZ" sz="1400" b="0" kern="1200" dirty="0"/>
            <a:t>, slangový, hyperkorektní výraz: </a:t>
          </a:r>
          <a:r>
            <a:rPr lang="cs-CZ" sz="1400" b="0" i="1" kern="1200" dirty="0"/>
            <a:t>holka s hnědými </a:t>
          </a:r>
          <a:r>
            <a:rPr lang="cs-CZ" sz="1400" i="1" kern="1200" dirty="0" err="1"/>
            <a:t>očimi</a:t>
          </a:r>
          <a:endParaRPr lang="cs-CZ" sz="1400" kern="1200" dirty="0"/>
        </a:p>
      </dsp:txBody>
      <dsp:txXfrm>
        <a:off x="15992" y="3326228"/>
        <a:ext cx="6315730" cy="2956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12.10.2017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641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12.10.2017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698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12.10.2017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2482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12.10.2017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198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12.10.2017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7742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12.10.2017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0055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12.10.2017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0873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12.10.2017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3182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12.10.2017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688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12.10.2017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207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12.10.2017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715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12.10.2017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677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12.10.2017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26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12.10.2017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079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12.10.2017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648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12.10.2017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846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2D4B7-2777-4147-9326-1C615CD76DA0}" type="datetimeFigureOut">
              <a:rPr lang="cs-CZ" smtClean="0"/>
              <a:t>12.10.2017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14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  <p:sldLayoutId id="2147483948" r:id="rId12"/>
    <p:sldLayoutId id="2147483949" r:id="rId13"/>
    <p:sldLayoutId id="2147483950" r:id="rId14"/>
    <p:sldLayoutId id="2147483951" r:id="rId15"/>
    <p:sldLayoutId id="214748395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" y="980728"/>
            <a:ext cx="7223720" cy="3096343"/>
          </a:xfrm>
        </p:spPr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Klasifikace a interpretace chyb</a:t>
            </a:r>
            <a:br>
              <a:rPr lang="cs-CZ" dirty="0"/>
            </a:br>
            <a:br>
              <a:rPr lang="cs-CZ" dirty="0"/>
            </a:br>
            <a:endParaRPr lang="cs-CZ" sz="27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8600" y="4077072"/>
            <a:ext cx="4419600" cy="72352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Barbora </a:t>
            </a:r>
            <a:r>
              <a:rPr lang="cs-CZ" dirty="0" err="1"/>
              <a:t>Kukrechtová</a:t>
            </a:r>
            <a:endParaRPr lang="cs-CZ" dirty="0"/>
          </a:p>
          <a:p>
            <a:r>
              <a:rPr lang="cs-CZ" dirty="0"/>
              <a:t>BARA.KUKRECHTOVA@SEZNAM.CZ</a:t>
            </a:r>
          </a:p>
        </p:txBody>
      </p:sp>
    </p:spTree>
    <p:extLst>
      <p:ext uri="{BB962C8B-B14F-4D97-AF65-F5344CB8AC3E}">
        <p14:creationId xmlns:p14="http://schemas.microsoft.com/office/powerpoint/2010/main" val="151399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013ECF-ABB7-47AB-9672-40956DC0D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Chybová anotace v CZESL – rovina 1</a:t>
            </a:r>
          </a:p>
        </p:txBody>
      </p:sp>
      <p:graphicFrame>
        <p:nvGraphicFramePr>
          <p:cNvPr id="9" name="Zástupný symbol pro obsah 8">
            <a:extLst>
              <a:ext uri="{FF2B5EF4-FFF2-40B4-BE49-F238E27FC236}">
                <a16:creationId xmlns:a16="http://schemas.microsoft.com/office/drawing/2014/main" id="{A996D805-7972-467F-B224-FB12456490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1536282"/>
              </p:ext>
            </p:extLst>
          </p:nvPr>
        </p:nvGraphicFramePr>
        <p:xfrm>
          <a:off x="609599" y="2160590"/>
          <a:ext cx="6347714" cy="4004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6753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3374AD-66DD-4EC9-AEEA-AEC802168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Chybová anotace v CZESL – rovina 2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AB4A8625-A2C3-46E8-84E9-963643E100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1703369"/>
              </p:ext>
            </p:extLst>
          </p:nvPr>
        </p:nvGraphicFramePr>
        <p:xfrm>
          <a:off x="609599" y="2160590"/>
          <a:ext cx="6347714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8664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04EAD6-549D-4D13-BCDA-8E2E75682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Chybová anotace v CZESL – rovina 2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B6E7B7D9-7EB2-4DD2-B5B7-050EC3BBB1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9964997"/>
              </p:ext>
            </p:extLst>
          </p:nvPr>
        </p:nvGraphicFramePr>
        <p:xfrm>
          <a:off x="609599" y="2160590"/>
          <a:ext cx="6347714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2384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Vysvětlení chyb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6557344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21426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err="1"/>
              <a:t>Intralingvální</a:t>
            </a:r>
            <a:r>
              <a:rPr lang="cs-CZ" dirty="0"/>
              <a:t> chyby </a:t>
            </a:r>
            <a:r>
              <a:rPr lang="cs-CZ" sz="1800" dirty="0"/>
              <a:t>(</a:t>
            </a:r>
            <a:r>
              <a:rPr lang="cs-CZ" sz="1800" b="1" dirty="0"/>
              <a:t>např. J. </a:t>
            </a:r>
            <a:r>
              <a:rPr lang="cs-CZ" sz="1800" b="1" dirty="0" err="1"/>
              <a:t>Richards</a:t>
            </a:r>
            <a:r>
              <a:rPr lang="cs-CZ" sz="1800" b="1" dirty="0"/>
              <a:t> (</a:t>
            </a:r>
            <a:r>
              <a:rPr lang="cs-CZ" sz="1800" b="1" dirty="0" err="1"/>
              <a:t>ed</a:t>
            </a:r>
            <a:r>
              <a:rPr lang="cs-CZ" sz="1800" b="1" dirty="0"/>
              <a:t>.). </a:t>
            </a:r>
            <a:r>
              <a:rPr lang="cs-CZ" sz="1800" b="1" i="1" dirty="0" err="1"/>
              <a:t>Error</a:t>
            </a:r>
            <a:r>
              <a:rPr lang="cs-CZ" sz="1800" b="1" i="1" dirty="0"/>
              <a:t> </a:t>
            </a:r>
            <a:r>
              <a:rPr lang="cs-CZ" sz="1800" b="1" i="1" dirty="0" err="1"/>
              <a:t>Analysis</a:t>
            </a:r>
            <a:r>
              <a:rPr lang="cs-CZ" sz="1800" b="1" i="1" dirty="0"/>
              <a:t>.</a:t>
            </a:r>
            <a:r>
              <a:rPr lang="cs-CZ" sz="1800" b="1" dirty="0"/>
              <a:t> 1974)</a:t>
            </a:r>
            <a:endParaRPr lang="cs-CZ" sz="1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3169623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5213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chyby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3415363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8767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Chyba – definice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475198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1274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CHYB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5847912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754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IDENTIFIKACE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7474818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5159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Chyby zjevné a skryté (</a:t>
            </a:r>
            <a:r>
              <a:rPr lang="cs-CZ" dirty="0" err="1"/>
              <a:t>Corder</a:t>
            </a:r>
            <a:r>
              <a:rPr lang="cs-CZ" dirty="0"/>
              <a:t>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5870038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5315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Popis chyby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5565840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6959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Taxonomie lingvistické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1855273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9227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Taxonomie podle změny povrchové struktury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4918900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021840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4118</TotalTime>
  <Words>978</Words>
  <Application>Microsoft Office PowerPoint</Application>
  <PresentationFormat>Předvádění na obrazovce (4:3)</PresentationFormat>
  <Paragraphs>98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Fazeta</vt:lpstr>
      <vt:lpstr>    Klasifikace a interpretace chyb  </vt:lpstr>
      <vt:lpstr>Vymezení chyby</vt:lpstr>
      <vt:lpstr>Chyba – definice</vt:lpstr>
      <vt:lpstr>DRUHY CHYB</vt:lpstr>
      <vt:lpstr>IDENTIFIKACE</vt:lpstr>
      <vt:lpstr>Chyby zjevné a skryté (Corder)</vt:lpstr>
      <vt:lpstr>Popis chyby</vt:lpstr>
      <vt:lpstr>Taxonomie lingvistické</vt:lpstr>
      <vt:lpstr>Taxonomie podle změny povrchové struktury</vt:lpstr>
      <vt:lpstr>Chybová anotace v CZESL – rovina 1</vt:lpstr>
      <vt:lpstr>Chybová anotace v CZESL – rovina 2</vt:lpstr>
      <vt:lpstr>Chybová anotace v CZESL – rovina 2</vt:lpstr>
      <vt:lpstr>Vysvětlení chyb</vt:lpstr>
      <vt:lpstr>Intralingvální chyby (např. J. Richards (ed.). Error Analysis. 1974)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DRUHÝ JAZYK – OSVOJOVÁNÍ, UČENÍ, UŽÍVÁNÍ, METODY STUDIA</dc:title>
  <dc:creator>pc</dc:creator>
  <cp:lastModifiedBy>Bara</cp:lastModifiedBy>
  <cp:revision>259</cp:revision>
  <cp:lastPrinted>2012-11-04T19:37:53Z</cp:lastPrinted>
  <dcterms:created xsi:type="dcterms:W3CDTF">2012-09-30T11:04:48Z</dcterms:created>
  <dcterms:modified xsi:type="dcterms:W3CDTF">2017-10-12T09:09:25Z</dcterms:modified>
</cp:coreProperties>
</file>