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Fishbowl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978" y="1707316"/>
            <a:ext cx="5194923" cy="346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0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Fishbowl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2362" y="1988435"/>
            <a:ext cx="9520158" cy="3450613"/>
          </a:xfrm>
        </p:spPr>
        <p:txBody>
          <a:bodyPr/>
          <a:lstStyle/>
          <a:p>
            <a:r>
              <a:rPr lang="en-US" dirty="0"/>
              <a:t>Inner circle tries to find answers together</a:t>
            </a:r>
          </a:p>
          <a:p>
            <a:r>
              <a:rPr lang="en-US" dirty="0"/>
              <a:t>Outer circle asks questions (= feed the fish)</a:t>
            </a:r>
          </a:p>
          <a:p>
            <a:r>
              <a:rPr lang="en-US" dirty="0"/>
              <a:t>You can leave the circle whenever you want</a:t>
            </a:r>
            <a:r>
              <a:rPr lang="cs-CZ" dirty="0"/>
              <a:t>  (</a:t>
            </a:r>
            <a:r>
              <a:rPr lang="cs-CZ" dirty="0" err="1"/>
              <a:t>only</a:t>
            </a:r>
            <a:r>
              <a:rPr lang="cs-CZ" dirty="0"/>
              <a:t> non-</a:t>
            </a:r>
            <a:r>
              <a:rPr lang="cs-CZ" dirty="0" err="1"/>
              <a:t>experts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You can join the inner circle by taking a chair or tapping a shoulder</a:t>
            </a:r>
          </a:p>
          <a:p>
            <a:r>
              <a:rPr lang="en-US" dirty="0"/>
              <a:t>Outer circle can take notes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185" y="110731"/>
            <a:ext cx="3539270" cy="2359513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6294775" y="4201647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Speak not just to the instructor</a:t>
            </a:r>
          </a:p>
          <a:p>
            <a:r>
              <a:rPr lang="en-US" dirty="0"/>
              <a:t>Ask questions</a:t>
            </a:r>
          </a:p>
          <a:p>
            <a:r>
              <a:rPr lang="en-US" dirty="0"/>
              <a:t>Consider all viewpoints</a:t>
            </a:r>
          </a:p>
          <a:p>
            <a:r>
              <a:rPr lang="en-US" dirty="0"/>
              <a:t>Listen, agree to disagree, let the others speak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660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43</TotalTime>
  <Words>70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Palatino Linotype</vt:lpstr>
      <vt:lpstr>Gallery</vt:lpstr>
      <vt:lpstr>Fishbowl</vt:lpstr>
      <vt:lpstr>Fishbowl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Fishbowl</dc:title>
  <dc:creator>Lupač, Petr</dc:creator>
  <cp:lastModifiedBy>Lupač, Petr</cp:lastModifiedBy>
  <cp:revision>4</cp:revision>
  <dcterms:created xsi:type="dcterms:W3CDTF">2020-02-24T22:42:44Z</dcterms:created>
  <dcterms:modified xsi:type="dcterms:W3CDTF">2022-03-30T15:51:18Z</dcterms:modified>
</cp:coreProperties>
</file>