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2. 5. 2017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698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2. 5. 2017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495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2. 5. 2017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5883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2. 5. 2017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37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2. 5. 2017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9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2. 5. 2017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6954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2. 5. 2017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7074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2. 5. 2017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8005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2. 5. 2017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3738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2. 5. 2017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3456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2. 5. 2017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3611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76CCF-5ED9-4E5E-ADA2-56DD147202D7}" type="datetimeFigureOut">
              <a:rPr lang="cs-CZ" smtClean="0"/>
              <a:t>2. 5. 2017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799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200" b="1" dirty="0"/>
              <a:t>Didaktické nástroje (učebnice, programy, korpusy) a práce s nimi</a:t>
            </a:r>
            <a:endParaRPr lang="cs-CZ" sz="3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Hana Prokšová</a:t>
            </a:r>
          </a:p>
          <a:p>
            <a:pPr algn="r"/>
            <a:r>
              <a:rPr lang="cs-CZ" dirty="0"/>
              <a:t>3. května 2017</a:t>
            </a:r>
          </a:p>
        </p:txBody>
      </p:sp>
    </p:spTree>
    <p:extLst>
      <p:ext uri="{BB962C8B-B14F-4D97-AF65-F5344CB8AC3E}">
        <p14:creationId xmlns:p14="http://schemas.microsoft.com/office/powerpoint/2010/main" val="2928629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26DB3-D0A9-477D-9235-E4DAE81BE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SYN verze 5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3934EF-F72E-410C-AA50-FDE526044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SYN2000, SYN2005, SYN2006PUB, SYN2009PUB, SYN2010, SYN2013PUB, SYN2015</a:t>
            </a:r>
          </a:p>
          <a:p>
            <a:pPr marL="0" indent="0">
              <a:buNone/>
            </a:pPr>
            <a:r>
              <a:rPr lang="cs-CZ" dirty="0"/>
              <a:t>+ publicistika z let 2010–2014</a:t>
            </a:r>
          </a:p>
          <a:p>
            <a:pPr marL="0" indent="0">
              <a:buNone/>
            </a:pPr>
            <a:r>
              <a:rPr lang="cs-CZ" dirty="0"/>
              <a:t>+ dosud nezveřejněná publicistika z roku 2015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3,836 miliardy textových slov</a:t>
            </a:r>
          </a:p>
          <a:p>
            <a:pPr marL="0" indent="0">
              <a:buNone/>
            </a:pPr>
            <a:r>
              <a:rPr lang="cs-CZ" dirty="0"/>
              <a:t>	× tokenů</a:t>
            </a:r>
          </a:p>
          <a:p>
            <a:r>
              <a:rPr lang="cs-CZ" dirty="0"/>
              <a:t>je referenční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	Co to znamená?</a:t>
            </a:r>
          </a:p>
          <a:p>
            <a:r>
              <a:rPr lang="cs-CZ" dirty="0"/>
              <a:t>není reprezentativní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>
                <a:solidFill>
                  <a:schemeClr val="accent1"/>
                </a:solidFill>
              </a:rPr>
              <a:t>Co to znamená?</a:t>
            </a:r>
          </a:p>
        </p:txBody>
      </p:sp>
    </p:spTree>
    <p:extLst>
      <p:ext uri="{BB962C8B-B14F-4D97-AF65-F5344CB8AC3E}">
        <p14:creationId xmlns:p14="http://schemas.microsoft.com/office/powerpoint/2010/main" val="1742331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5F06D2-74FF-4E90-83F1-4E9067A3A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seminární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63B1A4-AFC0-4BDE-8B5D-9D8697D1A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2 úlohy na využití korpusů ve výuce češtiny</a:t>
            </a:r>
          </a:p>
          <a:p>
            <a:pPr lvl="1"/>
            <a:r>
              <a:rPr lang="cs-CZ" dirty="0"/>
              <a:t>motivace</a:t>
            </a:r>
          </a:p>
          <a:p>
            <a:pPr lvl="2"/>
            <a:r>
              <a:rPr lang="cs-CZ" dirty="0"/>
              <a:t>co a proč zkoumat, jaký přínos pro výuku</a:t>
            </a:r>
          </a:p>
          <a:p>
            <a:pPr lvl="1"/>
            <a:r>
              <a:rPr lang="cs-CZ" dirty="0"/>
              <a:t>postup</a:t>
            </a:r>
          </a:p>
          <a:p>
            <a:pPr lvl="1"/>
            <a:r>
              <a:rPr lang="cs-CZ" dirty="0"/>
              <a:t>řešení nebo návrh řešení</a:t>
            </a:r>
          </a:p>
          <a:p>
            <a:r>
              <a:rPr lang="cs-CZ" dirty="0"/>
              <a:t>prezentace/pilotáž</a:t>
            </a:r>
          </a:p>
          <a:p>
            <a:pPr marL="914400" lvl="1" indent="-457200">
              <a:buFont typeface="+mj-lt"/>
              <a:buAutoNum type="alphaLcParenR"/>
            </a:pPr>
            <a:r>
              <a:rPr lang="cs-CZ" dirty="0"/>
              <a:t>10. května 2017</a:t>
            </a:r>
          </a:p>
          <a:p>
            <a:pPr marL="914400" lvl="1" indent="-457200">
              <a:buFont typeface="+mj-lt"/>
              <a:buAutoNum type="alphaLcParenR"/>
            </a:pPr>
            <a:r>
              <a:rPr lang="cs-CZ" dirty="0"/>
              <a:t>17. května 2017</a:t>
            </a:r>
          </a:p>
          <a:p>
            <a:r>
              <a:rPr lang="cs-CZ" dirty="0"/>
              <a:t>vypracovat písemnou verzi → odevzdat → zápočet</a:t>
            </a:r>
          </a:p>
        </p:txBody>
      </p:sp>
    </p:spTree>
    <p:extLst>
      <p:ext uri="{BB962C8B-B14F-4D97-AF65-F5344CB8AC3E}">
        <p14:creationId xmlns:p14="http://schemas.microsoft.com/office/powerpoint/2010/main" val="5630841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2987</TotalTime>
  <Words>94</Words>
  <Application>Microsoft Office PowerPoint</Application>
  <PresentationFormat>Předvádění na obrazovce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Didaktické nástroje (učebnice, programy, korpusy) a práce s nimi</vt:lpstr>
      <vt:lpstr>SYN verze 5</vt:lpstr>
      <vt:lpstr>seminární práce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Didaktické nástroje (učebnice, programy, korpusy) a práce s nimi</dc:title>
  <dc:creator>pivo</dc:creator>
  <cp:lastModifiedBy>pivo</cp:lastModifiedBy>
  <cp:revision>71</cp:revision>
  <dcterms:created xsi:type="dcterms:W3CDTF">2017-02-13T17:21:41Z</dcterms:created>
  <dcterms:modified xsi:type="dcterms:W3CDTF">2017-05-03T11:10:02Z</dcterms:modified>
</cp:coreProperties>
</file>