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92" y="108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5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21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21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40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0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7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600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58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47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1A3A0-066C-4CEB-B4B3-17A0F79E80CD}" type="datetimeFigureOut">
              <a:rPr lang="cs-CZ" smtClean="0"/>
              <a:t>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52EC3-2658-43D1-8BA5-A0345E2B09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30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lay.google.com/store/apps/details?id=com.moodle.moodlemobile&amp;hl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itunes.apple.com/us/app/moodle-mobile/id633359593?mt=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539111" cy="2365904"/>
          </a:xfrm>
        </p:spPr>
        <p:txBody>
          <a:bodyPr>
            <a:noAutofit/>
          </a:bodyPr>
          <a:lstStyle/>
          <a:p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>Moodle Mobile</a:t>
            </a:r>
            <a:b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b="1" i="1" dirty="0" smtClean="0">
                <a:solidFill>
                  <a:schemeClr val="bg1"/>
                </a:solidFill>
              </a:rPr>
              <a:t>n</a:t>
            </a:r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400" dirty="0"/>
              <a:t>Projekt ESF</a:t>
            </a:r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1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3602038"/>
            <a:ext cx="10051668" cy="223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038578"/>
            <a:ext cx="10515600" cy="2878665"/>
          </a:xfrm>
        </p:spPr>
        <p:txBody>
          <a:bodyPr>
            <a:normAutofit/>
          </a:bodyPr>
          <a:lstStyle/>
          <a:p>
            <a:pPr algn="ctr"/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>Děkuji </a:t>
            </a:r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>za </a:t>
            </a:r>
            <a:r>
              <a:rPr lang="cs-CZ" sz="7200" b="1" i="1" dirty="0" smtClean="0">
                <a:solidFill>
                  <a:schemeClr val="accent1">
                    <a:lumMod val="75000"/>
                  </a:schemeClr>
                </a:solidFill>
              </a:rPr>
              <a:t>pozornost</a:t>
            </a:r>
            <a:endParaRPr lang="cs-CZ" sz="7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94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Moodle Mobile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9"/>
            <a:ext cx="10885226" cy="473740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Mezi </a:t>
            </a:r>
            <a:r>
              <a:rPr lang="cs-CZ" dirty="0"/>
              <a:t>nejvíce používané funkce patří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Procházení obsahu </a:t>
            </a:r>
            <a:r>
              <a:rPr lang="cs-CZ" dirty="0"/>
              <a:t>kurzu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Dostávaní okamžitých upozornění na zprávy </a:t>
            </a:r>
            <a:r>
              <a:rPr lang="cs-CZ" dirty="0"/>
              <a:t>a </a:t>
            </a:r>
            <a:r>
              <a:rPr lang="cs-CZ" dirty="0" smtClean="0"/>
              <a:t>události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Rychlé vyhledávání </a:t>
            </a:r>
            <a:r>
              <a:rPr lang="cs-CZ" dirty="0"/>
              <a:t>a </a:t>
            </a:r>
            <a:r>
              <a:rPr lang="cs-CZ" dirty="0" smtClean="0"/>
              <a:t>kontaktování uživatelů </a:t>
            </a:r>
            <a:r>
              <a:rPr lang="cs-CZ" dirty="0"/>
              <a:t>ve svých kurzech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Nahrávání </a:t>
            </a:r>
            <a:r>
              <a:rPr lang="cs-CZ" dirty="0" smtClean="0"/>
              <a:t>obrázků, videí </a:t>
            </a:r>
            <a:r>
              <a:rPr lang="cs-CZ" dirty="0"/>
              <a:t>a </a:t>
            </a:r>
            <a:r>
              <a:rPr lang="cs-CZ" dirty="0" smtClean="0"/>
              <a:t>dokumentů </a:t>
            </a:r>
            <a:r>
              <a:rPr lang="cs-CZ" dirty="0"/>
              <a:t>z mobilních </a:t>
            </a:r>
            <a:r>
              <a:rPr lang="cs-CZ" dirty="0" smtClean="0"/>
              <a:t>zařízení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Zobrazení Vašich známek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662" y="438276"/>
            <a:ext cx="4140978" cy="2329300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50971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21208"/>
            <a:ext cx="10515600" cy="5367527"/>
          </a:xfrm>
        </p:spPr>
        <p:txBody>
          <a:bodyPr>
            <a:normAutofit/>
          </a:bodyPr>
          <a:lstStyle/>
          <a:p>
            <a:r>
              <a:rPr lang="cs-CZ" dirty="0"/>
              <a:t>Aplikace pro operační systém </a:t>
            </a:r>
            <a:r>
              <a:rPr lang="cs-CZ" dirty="0" smtClean="0"/>
              <a:t>Android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sz="2400" dirty="0">
                <a:solidFill>
                  <a:srgbClr val="FF0000"/>
                </a:solidFill>
              </a:rPr>
              <a:t>https://</a:t>
            </a:r>
            <a:r>
              <a:rPr lang="cs-CZ" sz="2400" dirty="0" smtClean="0">
                <a:solidFill>
                  <a:srgbClr val="FF0000"/>
                </a:solidFill>
              </a:rPr>
              <a:t>play.google.com/store/apps/details?id=com.moodle.moodlemobile&amp;hl=cs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Aplikace pro operační systém </a:t>
            </a:r>
            <a:r>
              <a:rPr lang="cs-CZ" dirty="0" err="1"/>
              <a:t>iOS</a:t>
            </a: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  https</a:t>
            </a:r>
            <a:r>
              <a:rPr lang="cs-CZ" sz="2400" dirty="0">
                <a:solidFill>
                  <a:srgbClr val="FF0000"/>
                </a:solidFill>
              </a:rPr>
              <a:t>://</a:t>
            </a:r>
            <a:r>
              <a:rPr lang="cs-CZ" sz="2400" dirty="0" smtClean="0">
                <a:solidFill>
                  <a:srgbClr val="FF0000"/>
                </a:solidFill>
              </a:rPr>
              <a:t>itunes.apple.com/us</a:t>
            </a:r>
            <a:r>
              <a:rPr lang="cs-CZ" sz="2400" dirty="0">
                <a:solidFill>
                  <a:srgbClr val="FF0000"/>
                </a:solidFill>
              </a:rPr>
              <a:t>/app/moodle-mobile/id633359593?mt=8</a:t>
            </a:r>
          </a:p>
        </p:txBody>
      </p:sp>
      <p:pic>
        <p:nvPicPr>
          <p:cNvPr id="10" name="Obrázek 9" descr="https://cdn4.iconfinder.com/data/icons/free-colorful-icons/360/google_play.png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828" y="521208"/>
            <a:ext cx="565404" cy="45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https://cdn2.iconfinder.com/data/icons/ios7-inspired-mac-icon-set/1024/itunes_5122x.png">
            <a:hlinkClick r:id="rId4" tgtFrame="&quot;_blank&quot;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31236"/>
            <a:ext cx="528828" cy="553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240" y="2852928"/>
            <a:ext cx="1845818" cy="3493008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534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Přihlášení do Moodle Mobile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Stažení aplikace</a:t>
            </a:r>
          </a:p>
          <a:p>
            <a:endParaRPr lang="cs-CZ" dirty="0" smtClean="0"/>
          </a:p>
          <a:p>
            <a:r>
              <a:rPr lang="cs-CZ" dirty="0" smtClean="0"/>
              <a:t>Otevření aplikace</a:t>
            </a:r>
          </a:p>
          <a:p>
            <a:endParaRPr lang="cs-CZ" dirty="0" smtClean="0"/>
          </a:p>
          <a:p>
            <a:r>
              <a:rPr lang="cs-CZ" dirty="0" smtClean="0"/>
              <a:t>Vložení adresy instalace</a:t>
            </a:r>
          </a:p>
          <a:p>
            <a:endParaRPr lang="cs-CZ" dirty="0"/>
          </a:p>
          <a:p>
            <a:r>
              <a:rPr lang="cs-CZ" dirty="0" smtClean="0"/>
              <a:t>Vložení identifikačního </a:t>
            </a:r>
          </a:p>
          <a:p>
            <a:pPr marL="0" indent="0">
              <a:buNone/>
            </a:pPr>
            <a:r>
              <a:rPr lang="cs-CZ" dirty="0" smtClean="0"/>
              <a:t>čísla a hesla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356" y="2003330"/>
            <a:ext cx="3140964" cy="384883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352" y="2003330"/>
            <a:ext cx="3180588" cy="3848830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2263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Přidání dalších instalací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kona </a:t>
            </a:r>
            <a:r>
              <a:rPr lang="cs-CZ" dirty="0"/>
              <a:t>„</a:t>
            </a:r>
            <a:r>
              <a:rPr lang="cs-CZ" b="1" dirty="0"/>
              <a:t>tří teček</a:t>
            </a:r>
            <a:r>
              <a:rPr lang="cs-CZ" dirty="0" smtClean="0"/>
              <a:t>“ – menu</a:t>
            </a:r>
          </a:p>
          <a:p>
            <a:r>
              <a:rPr lang="cs-CZ" dirty="0" smtClean="0"/>
              <a:t>Změnit stránky</a:t>
            </a:r>
          </a:p>
          <a:p>
            <a:r>
              <a:rPr lang="cs-CZ" dirty="0" smtClean="0"/>
              <a:t>ikona „</a:t>
            </a:r>
            <a:r>
              <a:rPr lang="cs-CZ" b="1" dirty="0" smtClean="0"/>
              <a:t>+</a:t>
            </a:r>
            <a:r>
              <a:rPr lang="cs-CZ" dirty="0" smtClean="0"/>
              <a:t>“ (vložení přihlašovacích</a:t>
            </a:r>
          </a:p>
          <a:p>
            <a:pPr marL="0" indent="0">
              <a:buNone/>
            </a:pPr>
            <a:r>
              <a:rPr lang="cs-CZ" dirty="0"/>
              <a:t>ú</a:t>
            </a:r>
            <a:r>
              <a:rPr lang="cs-CZ" dirty="0" smtClean="0"/>
              <a:t>dajů </a:t>
            </a:r>
            <a:r>
              <a:rPr lang="cs-CZ" dirty="0" smtClean="0"/>
              <a:t>pro další instalace) 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928" y="469712"/>
            <a:ext cx="2770632" cy="290842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216" y="3666742"/>
            <a:ext cx="2816352" cy="280381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6" name="Obrázek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478" y="3666742"/>
            <a:ext cx="2841498" cy="280381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4728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Základní funkcionality Moodle Mobile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Ikona „</a:t>
            </a:r>
            <a:r>
              <a:rPr lang="cs-CZ" b="1" dirty="0" smtClean="0"/>
              <a:t>domečku</a:t>
            </a:r>
            <a:r>
              <a:rPr lang="cs-CZ" dirty="0" smtClean="0"/>
              <a:t>“ – přehled kurzů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Ikona „</a:t>
            </a:r>
            <a:r>
              <a:rPr lang="cs-CZ" b="1" dirty="0" smtClean="0"/>
              <a:t>kalendáře</a:t>
            </a:r>
            <a:r>
              <a:rPr lang="cs-CZ" dirty="0" smtClean="0"/>
              <a:t>“ – kalendář událostí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295" y="365125"/>
            <a:ext cx="2228850" cy="3275965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026" y="2827401"/>
            <a:ext cx="2276475" cy="356235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3799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Základní funkcionality Moodle Mobile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Ikona „</a:t>
            </a:r>
            <a:r>
              <a:rPr lang="cs-CZ" b="1" dirty="0" smtClean="0"/>
              <a:t>dvou bublinek</a:t>
            </a:r>
            <a:r>
              <a:rPr lang="cs-CZ" dirty="0" smtClean="0"/>
              <a:t>“ – zprávy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Ikona „</a:t>
            </a:r>
            <a:r>
              <a:rPr lang="cs-CZ" b="1" dirty="0" smtClean="0"/>
              <a:t>domečku</a:t>
            </a:r>
            <a:r>
              <a:rPr lang="cs-CZ" dirty="0" smtClean="0"/>
              <a:t>“ – oznámení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032" y="1027906"/>
            <a:ext cx="2287714" cy="3507518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013" y="2516124"/>
            <a:ext cx="2295525" cy="358140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1395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Základní funkcionality Moodle Mobile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Ikona „</a:t>
            </a:r>
            <a:r>
              <a:rPr lang="cs-CZ" b="1" dirty="0" smtClean="0"/>
              <a:t>tří teček</a:t>
            </a:r>
            <a:r>
              <a:rPr lang="cs-CZ" dirty="0" smtClean="0"/>
              <a:t>“</a:t>
            </a:r>
            <a:r>
              <a:rPr lang="cs-CZ" i="1" dirty="0" smtClean="0"/>
              <a:t> - m</a:t>
            </a:r>
            <a:r>
              <a:rPr lang="cs-CZ" dirty="0" smtClean="0"/>
              <a:t>ožnosti dalšího nastavení aplikace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Ikona „</a:t>
            </a:r>
            <a:r>
              <a:rPr lang="cs-CZ" b="1" dirty="0" smtClean="0"/>
              <a:t>lupy</a:t>
            </a:r>
            <a:r>
              <a:rPr lang="cs-CZ" dirty="0" smtClean="0"/>
              <a:t>“ – vyhledávání kurzů</a:t>
            </a:r>
          </a:p>
          <a:p>
            <a:r>
              <a:rPr lang="cs-CZ" dirty="0" smtClean="0"/>
              <a:t>Vložení názvu kurzu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805" y="294132"/>
            <a:ext cx="2295525" cy="358140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165" y="2730500"/>
            <a:ext cx="2295525" cy="35814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6" name="Obrázek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603" y="4308348"/>
            <a:ext cx="1707928" cy="215646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5559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Základní funkcionality Moodle Mobile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Ikona „</a:t>
            </a:r>
            <a:r>
              <a:rPr lang="cs-CZ" b="1" dirty="0" smtClean="0"/>
              <a:t>tří teček</a:t>
            </a:r>
            <a:r>
              <a:rPr lang="cs-CZ" dirty="0" smtClean="0"/>
              <a:t>“ – zobrazení možností vyhledávání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912" y="2647569"/>
            <a:ext cx="2373439" cy="3529394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980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167</Words>
  <Application>Microsoft Office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Moodle Mobile n Projekt ESF </vt:lpstr>
      <vt:lpstr>Moodle Mobile</vt:lpstr>
      <vt:lpstr>Prezentace aplikace PowerPoint</vt:lpstr>
      <vt:lpstr>Přihlášení do Moodle Mobile</vt:lpstr>
      <vt:lpstr>Přidání dalších instalací </vt:lpstr>
      <vt:lpstr>Základní funkcionality Moodle Mobile</vt:lpstr>
      <vt:lpstr>Základní funkcionality Moodle Mobile</vt:lpstr>
      <vt:lpstr>Základní funkcionality Moodle Mobile</vt:lpstr>
      <vt:lpstr>Základní funkcionality Moodle Mobile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studijního obsahu</dc:title>
  <dc:creator>Mašatová Zora</dc:creator>
  <cp:lastModifiedBy>Blümel Tomáš</cp:lastModifiedBy>
  <cp:revision>78</cp:revision>
  <dcterms:created xsi:type="dcterms:W3CDTF">2018-09-05T06:41:42Z</dcterms:created>
  <dcterms:modified xsi:type="dcterms:W3CDTF">2019-04-03T06:08:19Z</dcterms:modified>
</cp:coreProperties>
</file>