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AD5484-F725-4531-90A7-C569007EEEC9}" type="datetimeFigureOut">
              <a:rPr lang="cs-CZ" smtClean="0"/>
              <a:pPr/>
              <a:t>08.04.2017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7D25DCF-8720-48F9-ACD9-E27B35C7F1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5484-F725-4531-90A7-C569007EEEC9}" type="datetimeFigureOut">
              <a:rPr lang="cs-CZ" smtClean="0"/>
              <a:pPr/>
              <a:t>08.04.2017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5DCF-8720-48F9-ACD9-E27B35C7F1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5484-F725-4531-90A7-C569007EEEC9}" type="datetimeFigureOut">
              <a:rPr lang="cs-CZ" smtClean="0"/>
              <a:pPr/>
              <a:t>08.04.2017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5DCF-8720-48F9-ACD9-E27B35C7F1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AD5484-F725-4531-90A7-C569007EEEC9}" type="datetimeFigureOut">
              <a:rPr lang="cs-CZ" smtClean="0"/>
              <a:pPr/>
              <a:t>08.04.2017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D25DCF-8720-48F9-ACD9-E27B35C7F1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AD5484-F725-4531-90A7-C569007EEEC9}" type="datetimeFigureOut">
              <a:rPr lang="cs-CZ" smtClean="0"/>
              <a:pPr/>
              <a:t>08.04.2017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7D25DCF-8720-48F9-ACD9-E27B35C7F1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5484-F725-4531-90A7-C569007EEEC9}" type="datetimeFigureOut">
              <a:rPr lang="cs-CZ" smtClean="0"/>
              <a:pPr/>
              <a:t>08.04.2017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5DCF-8720-48F9-ACD9-E27B35C7F1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5484-F725-4531-90A7-C569007EEEC9}" type="datetimeFigureOut">
              <a:rPr lang="cs-CZ" smtClean="0"/>
              <a:pPr/>
              <a:t>08.04.2017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5DCF-8720-48F9-ACD9-E27B35C7F1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AD5484-F725-4531-90A7-C569007EEEC9}" type="datetimeFigureOut">
              <a:rPr lang="cs-CZ" smtClean="0"/>
              <a:pPr/>
              <a:t>08.04.2017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D25DCF-8720-48F9-ACD9-E27B35C7F1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5484-F725-4531-90A7-C569007EEEC9}" type="datetimeFigureOut">
              <a:rPr lang="cs-CZ" smtClean="0"/>
              <a:pPr/>
              <a:t>08.04.2017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5DCF-8720-48F9-ACD9-E27B35C7F1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AD5484-F725-4531-90A7-C569007EEEC9}" type="datetimeFigureOut">
              <a:rPr lang="cs-CZ" smtClean="0"/>
              <a:pPr/>
              <a:t>08.04.2017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D25DCF-8720-48F9-ACD9-E27B35C7F1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AD5484-F725-4531-90A7-C569007EEEC9}" type="datetimeFigureOut">
              <a:rPr lang="cs-CZ" smtClean="0"/>
              <a:pPr/>
              <a:t>08.04.2017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D25DCF-8720-48F9-ACD9-E27B35C7F1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AD5484-F725-4531-90A7-C569007EEEC9}" type="datetimeFigureOut">
              <a:rPr lang="cs-CZ" smtClean="0"/>
              <a:pPr/>
              <a:t>08.04.2017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D25DCF-8720-48F9-ACD9-E27B35C7F1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rvp.cz/Knihovna/1.Pedagogicky_lexikon/D/Didaktick%C3%A9_test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Typy testových úloh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Anna Beranová</a:t>
            </a:r>
          </a:p>
          <a:p>
            <a:r>
              <a:rPr lang="cs-CZ" dirty="0" smtClean="0"/>
              <a:t>Barbora Míková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Co to je testová úloha 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Testovou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úlohou rozumíme otázku,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úkol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nebo problém obsažený v testu.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Otevřené široké úlohy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vyžadují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rozsáhlejší odpověď, doporučují se u zkoušení komplexních vědomostí nebo dovedností osvojovaných v delším časovém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období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př. Krebsův cyklus: uveďte vstupující látky, vystupující produkty, energetickou bilanci a lokalizaci cyklu v 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buňce.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Otevřené úlohy se stručnou odpovědí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požadují uvedení vlastní krátké odpovědi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(např. uvedení čísla, značky, symbolu, vzorce, jednoduchého grafu, určitého slova, popř. několika slov či věty)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př. Spojené státy Americké tvoří celkem ............ států.; Nejvíce lidí na světě mluví ....................... jazykem.</a:t>
            </a:r>
          </a:p>
          <a:p>
            <a:pPr>
              <a:lnSpc>
                <a:spcPct val="150000"/>
              </a:lnSpc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Uzavřené dichotomické úlohy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jsou zde předkládány dvě alternativy odpovědi, správnou žák označí (kroužkováním, podtržením),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bývají označovány jako úlohy s dvojčlennou volbou nebo alternativní úlohy (angl.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true-false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př. Energetický výtěžek Krebsova cyklu je 36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ATP.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správně / nesprávně</a:t>
            </a:r>
          </a:p>
          <a:p>
            <a:pPr>
              <a:lnSpc>
                <a:spcPct val="170000"/>
              </a:lnSpc>
            </a:pPr>
            <a:endParaRPr lang="cs-CZ" dirty="0" smtClean="0"/>
          </a:p>
          <a:p>
            <a:pPr>
              <a:lnSpc>
                <a:spcPct val="170000"/>
              </a:lnSpc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Uzavřené úlohy s výběrem odpovědí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skládají se ze dvou částí - z problému/otázky a z nabídnutých odpovědí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základním typem je úloha, kdy se vybírá jedna správná odpověď, v případě výběru většího počtu správných odpovědí hovoříme  o výčtových úlohách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př. Co je nejjednodušší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aldosou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7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Glukosa</a:t>
            </a:r>
          </a:p>
          <a:p>
            <a:pPr lvl="1">
              <a:lnSpc>
                <a:spcPct val="17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Fruktosa</a:t>
            </a:r>
          </a:p>
          <a:p>
            <a:pPr lvl="1">
              <a:lnSpc>
                <a:spcPct val="17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Glyceraldehyd</a:t>
            </a:r>
          </a:p>
          <a:p>
            <a:pPr lvl="1">
              <a:lnSpc>
                <a:spcPct val="170000"/>
              </a:lnSpc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Dihydroxyaceton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Uzavřené přiřazovací úlohy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obsahují dvě skupiny pojmů, které přiřazujeme k sobě např. k názvům chemických prvků v jednom sloupci přiřazujeme jejich značky z druhého sloupce</a:t>
            </a:r>
          </a:p>
          <a:p>
            <a:pPr>
              <a:lnSpc>
                <a:spcPct val="150000"/>
              </a:lnSpc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6" name="Obrázek 5" descr="Výstřiže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789040"/>
            <a:ext cx="8354184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Uzavřené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seřazovací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úlohy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 testovaného se požaduje, aby uspořádal pojmy do řady podle určitého hlediska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Uspořádejte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tyto osobnosti hierarchicky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podle období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, kdy žili.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T. G. Masaryk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Václav Havel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Karel IV.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Božena Němcová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http://wiki.rvp.cz/Knihovna/1.Pedagogicky_lexikon/D/Didaktick%C3%A9_testy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ŠTĚPÁNEK, Petr. </a:t>
            </a:r>
            <a:r>
              <a:rPr lang="cs-CZ" i="1" dirty="0" smtClean="0"/>
              <a:t>Tvorba databáze otázek pro testování znalostí středoškolské biochemie</a:t>
            </a:r>
            <a:r>
              <a:rPr lang="cs-CZ" dirty="0" smtClean="0"/>
              <a:t>. Brno, 2009. Diplomová práce. Masarykova Univerzita v Brně. Vedoucí práce Mgr. Zdeněk </a:t>
            </a:r>
            <a:r>
              <a:rPr lang="cs-CZ" dirty="0" err="1" smtClean="0"/>
              <a:t>Křížov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u="sng" dirty="0" smtClean="0"/>
              <a:t/>
            </a:r>
            <a:br>
              <a:rPr lang="cs-CZ" u="sng" dirty="0" smtClean="0"/>
            </a:b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338</TotalTime>
  <Words>184</Words>
  <Application>Microsoft Office PowerPoint</Application>
  <PresentationFormat>Předvádění na obrazovce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Typy testových úloh</vt:lpstr>
      <vt:lpstr>Co to je testová úloha ?</vt:lpstr>
      <vt:lpstr> Otevřené široké úlohy </vt:lpstr>
      <vt:lpstr> Otevřené úlohy se stručnou odpovědí </vt:lpstr>
      <vt:lpstr> Uzavřené dichotomické úlohy </vt:lpstr>
      <vt:lpstr> Uzavřené úlohy s výběrem odpovědí </vt:lpstr>
      <vt:lpstr> Uzavřené přiřazovací úlohy </vt:lpstr>
      <vt:lpstr> Uzavřené seřazovací úlohy 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testových úloh</dc:title>
  <dc:creator>AB</dc:creator>
  <cp:lastModifiedBy>Brambora</cp:lastModifiedBy>
  <cp:revision>20</cp:revision>
  <dcterms:created xsi:type="dcterms:W3CDTF">2017-03-28T11:32:52Z</dcterms:created>
  <dcterms:modified xsi:type="dcterms:W3CDTF">2017-04-08T21:26:00Z</dcterms:modified>
</cp:coreProperties>
</file>