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C746A75-B01A-4FBD-8358-DDFDDE5E96E5}" type="datetimeFigureOut">
              <a:rPr lang="cs-CZ" smtClean="0"/>
              <a:t>7.3.2017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nice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nice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250AD62-BD5D-4C47-AEAE-D7B1435C650F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46A75-B01A-4FBD-8358-DDFDDE5E96E5}" type="datetimeFigureOut">
              <a:rPr lang="cs-CZ" smtClean="0"/>
              <a:t>7.3.2017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0AD62-BD5D-4C47-AEAE-D7B1435C650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46A75-B01A-4FBD-8358-DDFDDE5E96E5}" type="datetimeFigureOut">
              <a:rPr lang="cs-CZ" smtClean="0"/>
              <a:t>7.3.2017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0AD62-BD5D-4C47-AEAE-D7B1435C650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C746A75-B01A-4FBD-8358-DDFDDE5E96E5}" type="datetimeFigureOut">
              <a:rPr lang="cs-CZ" smtClean="0"/>
              <a:t>7.3.2017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250AD62-BD5D-4C47-AEAE-D7B1435C650F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C746A75-B01A-4FBD-8358-DDFDDE5E96E5}" type="datetimeFigureOut">
              <a:rPr lang="cs-CZ" smtClean="0"/>
              <a:t>7.3.2017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nic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nice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nice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250AD62-BD5D-4C47-AEAE-D7B1435C650F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46A75-B01A-4FBD-8358-DDFDDE5E96E5}" type="datetimeFigureOut">
              <a:rPr lang="cs-CZ" smtClean="0"/>
              <a:t>7.3.2017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0AD62-BD5D-4C47-AEAE-D7B1435C650F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46A75-B01A-4FBD-8358-DDFDDE5E96E5}" type="datetimeFigureOut">
              <a:rPr lang="cs-CZ" smtClean="0"/>
              <a:t>7.3.2017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0AD62-BD5D-4C47-AEAE-D7B1435C650F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C746A75-B01A-4FBD-8358-DDFDDE5E96E5}" type="datetimeFigureOut">
              <a:rPr lang="cs-CZ" smtClean="0"/>
              <a:t>7.3.2017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250AD62-BD5D-4C47-AEAE-D7B1435C650F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46A75-B01A-4FBD-8358-DDFDDE5E96E5}" type="datetimeFigureOut">
              <a:rPr lang="cs-CZ" smtClean="0"/>
              <a:t>7.3.2017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0AD62-BD5D-4C47-AEAE-D7B1435C650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C746A75-B01A-4FBD-8358-DDFDDE5E96E5}" type="datetimeFigureOut">
              <a:rPr lang="cs-CZ" smtClean="0"/>
              <a:t>7.3.2017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250AD62-BD5D-4C47-AEAE-D7B1435C650F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nice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C746A75-B01A-4FBD-8358-DDFDDE5E96E5}" type="datetimeFigureOut">
              <a:rPr lang="cs-CZ" smtClean="0"/>
              <a:t>7.3.2017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250AD62-BD5D-4C47-AEAE-D7B1435C650F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C746A75-B01A-4FBD-8358-DDFDDE5E96E5}" type="datetimeFigureOut">
              <a:rPr lang="cs-CZ" smtClean="0"/>
              <a:t>7.3.2017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250AD62-BD5D-4C47-AEAE-D7B1435C650F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267744" y="2708920"/>
            <a:ext cx="6172200" cy="1894362"/>
          </a:xfrm>
        </p:spPr>
        <p:txBody>
          <a:bodyPr/>
          <a:lstStyle/>
          <a:p>
            <a:r>
              <a:rPr lang="cs-CZ" dirty="0" smtClean="0"/>
              <a:t>Lexikologie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r"/>
            <a:r>
              <a:rPr lang="cs-CZ" sz="1800" dirty="0" smtClean="0"/>
              <a:t>Didaktika čj a komunikační výchovy II</a:t>
            </a:r>
          </a:p>
          <a:p>
            <a:pPr algn="r"/>
            <a:r>
              <a:rPr lang="cs-CZ" sz="1800" dirty="0" smtClean="0"/>
              <a:t>8. 3. 2017</a:t>
            </a:r>
          </a:p>
          <a:p>
            <a:pPr algn="r"/>
            <a:r>
              <a:rPr lang="cs-CZ" sz="1800" dirty="0" smtClean="0"/>
              <a:t>Barbora FIMANOVÁ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9835923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RVP ZŠ vs. RVP SŠ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4091136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cs-CZ" dirty="0" smtClean="0"/>
              <a:t>UČIVO: slovní </a:t>
            </a:r>
            <a:r>
              <a:rPr lang="cs-CZ" dirty="0"/>
              <a:t>zásoba a její jednotky, slohové rozvrstvení slovní zásoby, význam slova, homonyma, synonyma, obohacování slovní zásoby, způsoby tvoření </a:t>
            </a:r>
            <a:r>
              <a:rPr lang="cs-CZ" dirty="0" smtClean="0"/>
              <a:t>slov</a:t>
            </a:r>
          </a:p>
          <a:p>
            <a:pPr lvl="0"/>
            <a:r>
              <a:rPr lang="cs-CZ" dirty="0" smtClean="0"/>
              <a:t>OČEKÁVANÝ VÝSTUP</a:t>
            </a:r>
          </a:p>
          <a:p>
            <a:pPr lvl="1"/>
            <a:r>
              <a:rPr lang="cs-CZ" dirty="0" smtClean="0"/>
              <a:t>rozlišuje </a:t>
            </a:r>
            <a:r>
              <a:rPr lang="cs-CZ" dirty="0"/>
              <a:t>a příklady v textu dokládá nejdůležitější způsoby obohacování slovní zásoby a zásady tvoření českých slov, rozpoznává přenesená pojmenování, zvláště ve </a:t>
            </a:r>
            <a:r>
              <a:rPr lang="cs-CZ" dirty="0" smtClean="0"/>
              <a:t>frazémech</a:t>
            </a:r>
          </a:p>
          <a:p>
            <a:pPr lvl="1"/>
            <a:r>
              <a:rPr lang="cs-CZ" dirty="0" smtClean="0"/>
              <a:t>rozlišuje </a:t>
            </a:r>
            <a:r>
              <a:rPr lang="cs-CZ" dirty="0"/>
              <a:t>spisovný jazyk, nářečí a obecnou češtinu a zdůvodní jejich užití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4307160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cs-CZ" dirty="0" smtClean="0"/>
              <a:t>UČIVO: jednotky </a:t>
            </a:r>
            <a:r>
              <a:rPr lang="cs-CZ" dirty="0"/>
              <a:t>slovní zásoby (včetně frazeologických); významové vztahy mezi slovy; rozšiřování slovní zásoby; způsoby tvoření </a:t>
            </a:r>
            <a:r>
              <a:rPr lang="cs-CZ" dirty="0" smtClean="0"/>
              <a:t>slov</a:t>
            </a:r>
          </a:p>
          <a:p>
            <a:pPr marL="0" lvl="0" indent="0">
              <a:buNone/>
            </a:pPr>
            <a:endParaRPr lang="cs-CZ" sz="1300" dirty="0" smtClean="0"/>
          </a:p>
          <a:p>
            <a:pPr lvl="0"/>
            <a:r>
              <a:rPr lang="cs-CZ" dirty="0" smtClean="0"/>
              <a:t>OČEKÁVANÝ VÝSTUP:</a:t>
            </a:r>
          </a:p>
          <a:p>
            <a:pPr lvl="1"/>
            <a:r>
              <a:rPr lang="cs-CZ" dirty="0" smtClean="0"/>
              <a:t>odlišuje </a:t>
            </a:r>
            <a:r>
              <a:rPr lang="cs-CZ" dirty="0"/>
              <a:t>různé variety národního jazyka a vhodně jich využívá ve svém jazykovém projevu v souladu s komunikační </a:t>
            </a:r>
            <a:r>
              <a:rPr lang="cs-CZ" dirty="0" smtClean="0"/>
              <a:t>situací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v mluveném i psaném projevu vhodně využívá slohotvorné rozvrstvení výrazových prostředků </a:t>
            </a:r>
            <a:r>
              <a:rPr lang="cs-CZ" dirty="0" smtClean="0"/>
              <a:t>češtiny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cs-CZ" dirty="0" smtClean="0"/>
              <a:t>RVP ZŠ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 smtClean="0"/>
              <a:t>RVP G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822503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Struktura lexikologie v učebnicích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1"/>
            <a:r>
              <a:rPr lang="cs-CZ" dirty="0"/>
              <a:t>pojem – slovo – pojmenování </a:t>
            </a:r>
            <a:endParaRPr lang="cs-CZ" dirty="0" smtClean="0"/>
          </a:p>
          <a:p>
            <a:pPr lvl="1"/>
            <a:r>
              <a:rPr lang="cs-CZ" dirty="0" smtClean="0"/>
              <a:t>vztahy </a:t>
            </a:r>
            <a:r>
              <a:rPr lang="cs-CZ" dirty="0"/>
              <a:t>mezi </a:t>
            </a:r>
            <a:r>
              <a:rPr lang="cs-CZ" dirty="0" smtClean="0"/>
              <a:t>slovy</a:t>
            </a:r>
            <a:endParaRPr lang="cs-CZ" dirty="0"/>
          </a:p>
          <a:p>
            <a:pPr lvl="1"/>
            <a:r>
              <a:rPr lang="cs-CZ" dirty="0"/>
              <a:t>slovní zásoba a její vrstvy</a:t>
            </a:r>
          </a:p>
          <a:p>
            <a:pPr lvl="1"/>
            <a:r>
              <a:rPr lang="cs-CZ" dirty="0"/>
              <a:t>proměny slovní zásoby</a:t>
            </a:r>
          </a:p>
          <a:p>
            <a:pPr lvl="1"/>
            <a:r>
              <a:rPr lang="cs-CZ" dirty="0"/>
              <a:t>slovníky</a:t>
            </a:r>
          </a:p>
          <a:p>
            <a:pPr lvl="1"/>
            <a:r>
              <a:rPr lang="cs-CZ" dirty="0"/>
              <a:t>slovotvorba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3024842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44</TotalTime>
  <Words>149</Words>
  <Application>Microsoft Office PowerPoint</Application>
  <PresentationFormat>Předvádění na obrazovce (4:3)</PresentationFormat>
  <Paragraphs>24</Paragraphs>
  <Slides>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4" baseType="lpstr">
      <vt:lpstr>Arkýř</vt:lpstr>
      <vt:lpstr>Lexikologie</vt:lpstr>
      <vt:lpstr>RVP ZŠ vs. RVP SŠ</vt:lpstr>
      <vt:lpstr>Struktura lexikologie v učebnicích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Lexikologie</dc:title>
  <dc:creator>Baruš</dc:creator>
  <cp:lastModifiedBy>Baruš</cp:lastModifiedBy>
  <cp:revision>2</cp:revision>
  <dcterms:created xsi:type="dcterms:W3CDTF">2017-03-07T21:42:51Z</dcterms:created>
  <dcterms:modified xsi:type="dcterms:W3CDTF">2017-03-07T22:27:27Z</dcterms:modified>
</cp:coreProperties>
</file>