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notesSlides/notesSlide14.xml" ContentType="application/vnd.openxmlformats-officedocument.presentationml.notesSl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7" r:id="rId4"/>
    <p:sldId id="272" r:id="rId5"/>
    <p:sldId id="273" r:id="rId6"/>
    <p:sldId id="278" r:id="rId7"/>
    <p:sldId id="274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80" r:id="rId16"/>
    <p:sldId id="282" r:id="rId17"/>
    <p:sldId id="275" r:id="rId18"/>
    <p:sldId id="276" r:id="rId19"/>
    <p:sldId id="26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192"/>
    <a:srgbClr val="C0C0C0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73407" autoAdjust="0"/>
  </p:normalViewPr>
  <p:slideViewPr>
    <p:cSldViewPr>
      <p:cViewPr>
        <p:scale>
          <a:sx n="60" d="100"/>
          <a:sy n="60" d="100"/>
        </p:scale>
        <p:origin x="-16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/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/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/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23F5DF16-5081-4566-BC64-A6B0C7D9C5CF}" type="presOf" srcId="{5D79CE43-266E-439F-855F-1C86CF964A45}" destId="{0F1284D9-C33D-41D3-B56B-4FCB3A9EF6F7}" srcOrd="0" destOrd="0" presId="urn:microsoft.com/office/officeart/2005/8/layout/hChevron3"/>
    <dgm:cxn modelId="{33C76B50-C960-4DBE-AC7C-B324C9458424}" type="presOf" srcId="{4160129C-C944-49AC-B4C2-8A466B27AC93}" destId="{99566C1B-05C7-44A7-B6AE-E51B5C124F08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50903E5E-1487-4459-8D80-8A0935C958C4}" type="presOf" srcId="{74C575C4-03F9-4327-B6F7-575723DB4AE6}" destId="{8F84FAFA-B0A3-4025-B91B-B6CEC7D6BEF0}" srcOrd="0" destOrd="0" presId="urn:microsoft.com/office/officeart/2005/8/layout/hChevron3"/>
    <dgm:cxn modelId="{64AF4B72-2FE7-4FD4-A0E4-31AE5960B939}" type="presOf" srcId="{BB5F99D8-DA31-4F1A-9258-4ABF869D27E4}" destId="{80D70281-E16A-4279-A612-914CE467821A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978FB205-B199-4BBC-BDDC-C0ED97F68241}" type="presOf" srcId="{E66EEA0B-D500-485F-BE43-B529B1C6CE79}" destId="{11814FB9-ED19-4A6D-B5DB-395DA4495695}" srcOrd="0" destOrd="0" presId="urn:microsoft.com/office/officeart/2005/8/layout/hChevron3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B8764596-08FF-4339-B079-D613214FD1DB}" type="presOf" srcId="{648EECB1-7520-424C-BEDA-9EEA87FAF70E}" destId="{E44BBC2F-9A25-448F-9422-AA097CF1A485}" srcOrd="0" destOrd="0" presId="urn:microsoft.com/office/officeart/2005/8/layout/hChevron3"/>
    <dgm:cxn modelId="{3E9C683A-B30A-4D63-9A14-CC5C00A01C9D}" type="presOf" srcId="{6750CFEB-0D93-4C28-90FF-368D1CB30F20}" destId="{E1B92F99-E9D2-42A0-8942-C715BAB50DC6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758433E0-9441-4865-BF4A-8710D6658BCD}" type="presParOf" srcId="{E1B92F99-E9D2-42A0-8942-C715BAB50DC6}" destId="{E44BBC2F-9A25-448F-9422-AA097CF1A485}" srcOrd="0" destOrd="0" presId="urn:microsoft.com/office/officeart/2005/8/layout/hChevron3"/>
    <dgm:cxn modelId="{9A5216C2-007E-4DEC-AC5F-CE5919CDD490}" type="presParOf" srcId="{E1B92F99-E9D2-42A0-8942-C715BAB50DC6}" destId="{A6B6C649-FB18-4380-9B28-3C2A5F8F1FE1}" srcOrd="1" destOrd="0" presId="urn:microsoft.com/office/officeart/2005/8/layout/hChevron3"/>
    <dgm:cxn modelId="{19226495-02A6-49C7-9E08-54ABE53466A4}" type="presParOf" srcId="{E1B92F99-E9D2-42A0-8942-C715BAB50DC6}" destId="{11814FB9-ED19-4A6D-B5DB-395DA4495695}" srcOrd="2" destOrd="0" presId="urn:microsoft.com/office/officeart/2005/8/layout/hChevron3"/>
    <dgm:cxn modelId="{B8E0FAA1-333F-46BB-9182-43BF84F2F967}" type="presParOf" srcId="{E1B92F99-E9D2-42A0-8942-C715BAB50DC6}" destId="{3A58626F-170C-465A-B36F-5B26A14C91AC}" srcOrd="3" destOrd="0" presId="urn:microsoft.com/office/officeart/2005/8/layout/hChevron3"/>
    <dgm:cxn modelId="{5DAD71E4-19DC-45B4-8772-D8D1AE6D2A35}" type="presParOf" srcId="{E1B92F99-E9D2-42A0-8942-C715BAB50DC6}" destId="{8F84FAFA-B0A3-4025-B91B-B6CEC7D6BEF0}" srcOrd="4" destOrd="0" presId="urn:microsoft.com/office/officeart/2005/8/layout/hChevron3"/>
    <dgm:cxn modelId="{48113AF3-2D05-4817-824A-AF17BE6A126F}" type="presParOf" srcId="{E1B92F99-E9D2-42A0-8942-C715BAB50DC6}" destId="{427B17E4-FD24-497A-A3C9-F7062E9176EE}" srcOrd="5" destOrd="0" presId="urn:microsoft.com/office/officeart/2005/8/layout/hChevron3"/>
    <dgm:cxn modelId="{A02F855C-D234-4F89-9CB3-FDC860CBAD22}" type="presParOf" srcId="{E1B92F99-E9D2-42A0-8942-C715BAB50DC6}" destId="{80D70281-E16A-4279-A612-914CE467821A}" srcOrd="6" destOrd="0" presId="urn:microsoft.com/office/officeart/2005/8/layout/hChevron3"/>
    <dgm:cxn modelId="{862B7D7F-D643-4ABD-A825-48EBF1177C14}" type="presParOf" srcId="{E1B92F99-E9D2-42A0-8942-C715BAB50DC6}" destId="{93B4D68D-C639-49F6-9118-84C4BB8DC17A}" srcOrd="7" destOrd="0" presId="urn:microsoft.com/office/officeart/2005/8/layout/hChevron3"/>
    <dgm:cxn modelId="{6B80B101-3BA3-4335-A7D2-01BD87ECB6C8}" type="presParOf" srcId="{E1B92F99-E9D2-42A0-8942-C715BAB50DC6}" destId="{99566C1B-05C7-44A7-B6AE-E51B5C124F08}" srcOrd="8" destOrd="0" presId="urn:microsoft.com/office/officeart/2005/8/layout/hChevron3"/>
    <dgm:cxn modelId="{D90E8879-F08B-45E4-B550-A028C700C8E9}" type="presParOf" srcId="{E1B92F99-E9D2-42A0-8942-C715BAB50DC6}" destId="{A88422F3-44CB-42C6-8F51-704861C7CC24}" srcOrd="9" destOrd="0" presId="urn:microsoft.com/office/officeart/2005/8/layout/hChevron3"/>
    <dgm:cxn modelId="{C7C3C966-CE7B-4032-9BE5-160553F850F0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9CEDEC94-29A1-461C-8E12-A20DEB7D719E}" type="presOf" srcId="{E66EEA0B-D500-485F-BE43-B529B1C6CE79}" destId="{11814FB9-ED19-4A6D-B5DB-395DA4495695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71E0B74C-FC7F-4D40-A34B-65DCB4C760BB}" type="presOf" srcId="{BB5F99D8-DA31-4F1A-9258-4ABF869D27E4}" destId="{80D70281-E16A-4279-A612-914CE467821A}" srcOrd="0" destOrd="0" presId="urn:microsoft.com/office/officeart/2005/8/layout/hChevron3"/>
    <dgm:cxn modelId="{12BE30CB-6FD8-412B-B8B3-36F8376A4319}" type="presOf" srcId="{5D79CE43-266E-439F-855F-1C86CF964A45}" destId="{0F1284D9-C33D-41D3-B56B-4FCB3A9EF6F7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3649685F-41C4-4DAF-821A-2D22E0527CA2}" type="presOf" srcId="{648EECB1-7520-424C-BEDA-9EEA87FAF70E}" destId="{E44BBC2F-9A25-448F-9422-AA097CF1A485}" srcOrd="0" destOrd="0" presId="urn:microsoft.com/office/officeart/2005/8/layout/hChevron3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CBEFB2B2-70F5-4216-8431-E0D19C580311}" type="presOf" srcId="{74C575C4-03F9-4327-B6F7-575723DB4AE6}" destId="{8F84FAFA-B0A3-4025-B91B-B6CEC7D6BEF0}" srcOrd="0" destOrd="0" presId="urn:microsoft.com/office/officeart/2005/8/layout/hChevron3"/>
    <dgm:cxn modelId="{079D513C-0791-4D09-8CB3-39D84BBF9D08}" type="presOf" srcId="{4160129C-C944-49AC-B4C2-8A466B27AC93}" destId="{99566C1B-05C7-44A7-B6AE-E51B5C124F08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3BA56F26-E6F4-461D-A492-58924A3BA799}" type="presOf" srcId="{6750CFEB-0D93-4C28-90FF-368D1CB30F20}" destId="{E1B92F99-E9D2-42A0-8942-C715BAB50DC6}" srcOrd="0" destOrd="0" presId="urn:microsoft.com/office/officeart/2005/8/layout/hChevron3"/>
    <dgm:cxn modelId="{2D7A060D-7EB3-4918-B33F-B9C8077F778A}" type="presParOf" srcId="{E1B92F99-E9D2-42A0-8942-C715BAB50DC6}" destId="{E44BBC2F-9A25-448F-9422-AA097CF1A485}" srcOrd="0" destOrd="0" presId="urn:microsoft.com/office/officeart/2005/8/layout/hChevron3"/>
    <dgm:cxn modelId="{F7118F99-F5BF-4AF7-9FCB-C01EDA902F47}" type="presParOf" srcId="{E1B92F99-E9D2-42A0-8942-C715BAB50DC6}" destId="{A6B6C649-FB18-4380-9B28-3C2A5F8F1FE1}" srcOrd="1" destOrd="0" presId="urn:microsoft.com/office/officeart/2005/8/layout/hChevron3"/>
    <dgm:cxn modelId="{85BDEB4A-A4E5-4F52-8E70-1BF5CE46D069}" type="presParOf" srcId="{E1B92F99-E9D2-42A0-8942-C715BAB50DC6}" destId="{11814FB9-ED19-4A6D-B5DB-395DA4495695}" srcOrd="2" destOrd="0" presId="urn:microsoft.com/office/officeart/2005/8/layout/hChevron3"/>
    <dgm:cxn modelId="{D78CEC35-CA9D-47F5-9E68-6A9A4DF5A8C7}" type="presParOf" srcId="{E1B92F99-E9D2-42A0-8942-C715BAB50DC6}" destId="{3A58626F-170C-465A-B36F-5B26A14C91AC}" srcOrd="3" destOrd="0" presId="urn:microsoft.com/office/officeart/2005/8/layout/hChevron3"/>
    <dgm:cxn modelId="{042B3613-D54C-4875-8A46-D5CF30149525}" type="presParOf" srcId="{E1B92F99-E9D2-42A0-8942-C715BAB50DC6}" destId="{8F84FAFA-B0A3-4025-B91B-B6CEC7D6BEF0}" srcOrd="4" destOrd="0" presId="urn:microsoft.com/office/officeart/2005/8/layout/hChevron3"/>
    <dgm:cxn modelId="{99CCFE62-9679-44C8-A7AA-B4BEDF65AA5D}" type="presParOf" srcId="{E1B92F99-E9D2-42A0-8942-C715BAB50DC6}" destId="{427B17E4-FD24-497A-A3C9-F7062E9176EE}" srcOrd="5" destOrd="0" presId="urn:microsoft.com/office/officeart/2005/8/layout/hChevron3"/>
    <dgm:cxn modelId="{87FF271F-7CC5-4D1A-B309-2E2E1E57FC92}" type="presParOf" srcId="{E1B92F99-E9D2-42A0-8942-C715BAB50DC6}" destId="{80D70281-E16A-4279-A612-914CE467821A}" srcOrd="6" destOrd="0" presId="urn:microsoft.com/office/officeart/2005/8/layout/hChevron3"/>
    <dgm:cxn modelId="{EFE79607-4475-47E3-B0EF-021A6ED6247B}" type="presParOf" srcId="{E1B92F99-E9D2-42A0-8942-C715BAB50DC6}" destId="{93B4D68D-C639-49F6-9118-84C4BB8DC17A}" srcOrd="7" destOrd="0" presId="urn:microsoft.com/office/officeart/2005/8/layout/hChevron3"/>
    <dgm:cxn modelId="{8EF6C7ED-D62E-4C3A-88C1-A065F176ACD8}" type="presParOf" srcId="{E1B92F99-E9D2-42A0-8942-C715BAB50DC6}" destId="{99566C1B-05C7-44A7-B6AE-E51B5C124F08}" srcOrd="8" destOrd="0" presId="urn:microsoft.com/office/officeart/2005/8/layout/hChevron3"/>
    <dgm:cxn modelId="{075D98E1-57DD-489D-9EC5-3432DC2AD6C2}" type="presParOf" srcId="{E1B92F99-E9D2-42A0-8942-C715BAB50DC6}" destId="{A88422F3-44CB-42C6-8F51-704861C7CC24}" srcOrd="9" destOrd="0" presId="urn:microsoft.com/office/officeart/2005/8/layout/hChevron3"/>
    <dgm:cxn modelId="{94F4D5C9-0EE8-48DD-9C9F-6E43A0B0A30D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5BE8D5F5-960A-44D7-867A-5C6E73F50DAB}" type="presOf" srcId="{4160129C-C944-49AC-B4C2-8A466B27AC93}" destId="{99566C1B-05C7-44A7-B6AE-E51B5C124F08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6F694514-EC64-4C99-8653-A18E0F885FD7}" type="presOf" srcId="{BB5F99D8-DA31-4F1A-9258-4ABF869D27E4}" destId="{80D70281-E16A-4279-A612-914CE467821A}" srcOrd="0" destOrd="0" presId="urn:microsoft.com/office/officeart/2005/8/layout/hChevron3"/>
    <dgm:cxn modelId="{FA168347-451C-4E36-AEC7-E1BE4B96B73A}" type="presOf" srcId="{74C575C4-03F9-4327-B6F7-575723DB4AE6}" destId="{8F84FAFA-B0A3-4025-B91B-B6CEC7D6BEF0}" srcOrd="0" destOrd="0" presId="urn:microsoft.com/office/officeart/2005/8/layout/hChevron3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37A916CC-7D96-499F-A2F5-6C6E4C4498EC}" type="presOf" srcId="{5D79CE43-266E-439F-855F-1C86CF964A45}" destId="{0F1284D9-C33D-41D3-B56B-4FCB3A9EF6F7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B8D0FF5C-8F23-4CF0-9FEA-9668C78C8A09}" type="presOf" srcId="{E66EEA0B-D500-485F-BE43-B529B1C6CE79}" destId="{11814FB9-ED19-4A6D-B5DB-395DA4495695}" srcOrd="0" destOrd="0" presId="urn:microsoft.com/office/officeart/2005/8/layout/hChevron3"/>
    <dgm:cxn modelId="{6A6E2DD6-6556-4ED7-B28D-BB89F6723C60}" type="presOf" srcId="{648EECB1-7520-424C-BEDA-9EEA87FAF70E}" destId="{E44BBC2F-9A25-448F-9422-AA097CF1A485}" srcOrd="0" destOrd="0" presId="urn:microsoft.com/office/officeart/2005/8/layout/hChevron3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3AE42389-09F0-4F1B-85C8-F0BBF70C72F6}" type="presOf" srcId="{6750CFEB-0D93-4C28-90FF-368D1CB30F20}" destId="{E1B92F99-E9D2-42A0-8942-C715BAB50DC6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1DF3D751-86E5-48DE-A07B-D5DDFEFE97D9}" type="presParOf" srcId="{E1B92F99-E9D2-42A0-8942-C715BAB50DC6}" destId="{E44BBC2F-9A25-448F-9422-AA097CF1A485}" srcOrd="0" destOrd="0" presId="urn:microsoft.com/office/officeart/2005/8/layout/hChevron3"/>
    <dgm:cxn modelId="{49480C15-3D3E-4451-ADC9-B0CD5E916BCE}" type="presParOf" srcId="{E1B92F99-E9D2-42A0-8942-C715BAB50DC6}" destId="{A6B6C649-FB18-4380-9B28-3C2A5F8F1FE1}" srcOrd="1" destOrd="0" presId="urn:microsoft.com/office/officeart/2005/8/layout/hChevron3"/>
    <dgm:cxn modelId="{99439A3B-FF45-4A4A-9F91-30B9F39159CD}" type="presParOf" srcId="{E1B92F99-E9D2-42A0-8942-C715BAB50DC6}" destId="{11814FB9-ED19-4A6D-B5DB-395DA4495695}" srcOrd="2" destOrd="0" presId="urn:microsoft.com/office/officeart/2005/8/layout/hChevron3"/>
    <dgm:cxn modelId="{0C27EE70-3678-4448-B8C5-984CDC8B0D66}" type="presParOf" srcId="{E1B92F99-E9D2-42A0-8942-C715BAB50DC6}" destId="{3A58626F-170C-465A-B36F-5B26A14C91AC}" srcOrd="3" destOrd="0" presId="urn:microsoft.com/office/officeart/2005/8/layout/hChevron3"/>
    <dgm:cxn modelId="{71A80BCD-2EB0-4B9E-B427-E2545B64D2A4}" type="presParOf" srcId="{E1B92F99-E9D2-42A0-8942-C715BAB50DC6}" destId="{8F84FAFA-B0A3-4025-B91B-B6CEC7D6BEF0}" srcOrd="4" destOrd="0" presId="urn:microsoft.com/office/officeart/2005/8/layout/hChevron3"/>
    <dgm:cxn modelId="{566D7777-72E7-4C88-8FC9-86F60410317C}" type="presParOf" srcId="{E1B92F99-E9D2-42A0-8942-C715BAB50DC6}" destId="{427B17E4-FD24-497A-A3C9-F7062E9176EE}" srcOrd="5" destOrd="0" presId="urn:microsoft.com/office/officeart/2005/8/layout/hChevron3"/>
    <dgm:cxn modelId="{A2A45C53-2F24-41AD-A3FF-4085B04557FA}" type="presParOf" srcId="{E1B92F99-E9D2-42A0-8942-C715BAB50DC6}" destId="{80D70281-E16A-4279-A612-914CE467821A}" srcOrd="6" destOrd="0" presId="urn:microsoft.com/office/officeart/2005/8/layout/hChevron3"/>
    <dgm:cxn modelId="{F1C1DF4C-4BB3-45C8-8599-3B9F749B1094}" type="presParOf" srcId="{E1B92F99-E9D2-42A0-8942-C715BAB50DC6}" destId="{93B4D68D-C639-49F6-9118-84C4BB8DC17A}" srcOrd="7" destOrd="0" presId="urn:microsoft.com/office/officeart/2005/8/layout/hChevron3"/>
    <dgm:cxn modelId="{E2B3D388-B67A-4EBE-9FCE-4B21859A282D}" type="presParOf" srcId="{E1B92F99-E9D2-42A0-8942-C715BAB50DC6}" destId="{99566C1B-05C7-44A7-B6AE-E51B5C124F08}" srcOrd="8" destOrd="0" presId="urn:microsoft.com/office/officeart/2005/8/layout/hChevron3"/>
    <dgm:cxn modelId="{847A80EC-9D13-4586-BCD8-BD3FB5D77F03}" type="presParOf" srcId="{E1B92F99-E9D2-42A0-8942-C715BAB50DC6}" destId="{A88422F3-44CB-42C6-8F51-704861C7CC24}" srcOrd="9" destOrd="0" presId="urn:microsoft.com/office/officeart/2005/8/layout/hChevron3"/>
    <dgm:cxn modelId="{775B0AE3-3E1E-4188-B297-CEF02685036E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0895125B-2BBF-4487-A451-EFA8434F4AD1}" type="presOf" srcId="{6750CFEB-0D93-4C28-90FF-368D1CB30F20}" destId="{E1B92F99-E9D2-42A0-8942-C715BAB50DC6}" srcOrd="0" destOrd="0" presId="urn:microsoft.com/office/officeart/2005/8/layout/hChevron3"/>
    <dgm:cxn modelId="{5D95EF68-F534-4042-81D8-0E17CBECE135}" type="presOf" srcId="{648EECB1-7520-424C-BEDA-9EEA87FAF70E}" destId="{E44BBC2F-9A25-448F-9422-AA097CF1A485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03193DBB-7BB7-4F7A-AB9F-26F7DFA367CE}" type="presOf" srcId="{E66EEA0B-D500-485F-BE43-B529B1C6CE79}" destId="{11814FB9-ED19-4A6D-B5DB-395DA4495695}" srcOrd="0" destOrd="0" presId="urn:microsoft.com/office/officeart/2005/8/layout/hChevron3"/>
    <dgm:cxn modelId="{F69246DC-F3DB-49A5-9B6C-B1A63A601F64}" type="presOf" srcId="{74C575C4-03F9-4327-B6F7-575723DB4AE6}" destId="{8F84FAFA-B0A3-4025-B91B-B6CEC7D6BEF0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F3F21CD0-7C56-442D-9988-954C5E9E727D}" type="presOf" srcId="{4160129C-C944-49AC-B4C2-8A466B27AC93}" destId="{99566C1B-05C7-44A7-B6AE-E51B5C124F08}" srcOrd="0" destOrd="0" presId="urn:microsoft.com/office/officeart/2005/8/layout/hChevron3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4F7DA8BC-5A56-4B5C-93ED-FCAF9F596C8F}" type="presOf" srcId="{5D79CE43-266E-439F-855F-1C86CF964A45}" destId="{0F1284D9-C33D-41D3-B56B-4FCB3A9EF6F7}" srcOrd="0" destOrd="0" presId="urn:microsoft.com/office/officeart/2005/8/layout/hChevron3"/>
    <dgm:cxn modelId="{12FAB4D6-83D7-4015-9E08-E1CE76CB254A}" type="presOf" srcId="{BB5F99D8-DA31-4F1A-9258-4ABF869D27E4}" destId="{80D70281-E16A-4279-A612-914CE467821A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997AC98E-4461-44F3-9E61-86174C52BFB0}" type="presParOf" srcId="{E1B92F99-E9D2-42A0-8942-C715BAB50DC6}" destId="{E44BBC2F-9A25-448F-9422-AA097CF1A485}" srcOrd="0" destOrd="0" presId="urn:microsoft.com/office/officeart/2005/8/layout/hChevron3"/>
    <dgm:cxn modelId="{523E9524-569B-4721-B393-975C8FABD19F}" type="presParOf" srcId="{E1B92F99-E9D2-42A0-8942-C715BAB50DC6}" destId="{A6B6C649-FB18-4380-9B28-3C2A5F8F1FE1}" srcOrd="1" destOrd="0" presId="urn:microsoft.com/office/officeart/2005/8/layout/hChevron3"/>
    <dgm:cxn modelId="{99110570-F9B3-4B73-AB67-4947511B0003}" type="presParOf" srcId="{E1B92F99-E9D2-42A0-8942-C715BAB50DC6}" destId="{11814FB9-ED19-4A6D-B5DB-395DA4495695}" srcOrd="2" destOrd="0" presId="urn:microsoft.com/office/officeart/2005/8/layout/hChevron3"/>
    <dgm:cxn modelId="{DDE28E53-F9E2-4898-B8B2-24351C86FFB4}" type="presParOf" srcId="{E1B92F99-E9D2-42A0-8942-C715BAB50DC6}" destId="{3A58626F-170C-465A-B36F-5B26A14C91AC}" srcOrd="3" destOrd="0" presId="urn:microsoft.com/office/officeart/2005/8/layout/hChevron3"/>
    <dgm:cxn modelId="{08972883-8EE8-4E6A-A959-6D4CD892F4E5}" type="presParOf" srcId="{E1B92F99-E9D2-42A0-8942-C715BAB50DC6}" destId="{8F84FAFA-B0A3-4025-B91B-B6CEC7D6BEF0}" srcOrd="4" destOrd="0" presId="urn:microsoft.com/office/officeart/2005/8/layout/hChevron3"/>
    <dgm:cxn modelId="{43574E90-2334-401A-9C16-BF02CD306F98}" type="presParOf" srcId="{E1B92F99-E9D2-42A0-8942-C715BAB50DC6}" destId="{427B17E4-FD24-497A-A3C9-F7062E9176EE}" srcOrd="5" destOrd="0" presId="urn:microsoft.com/office/officeart/2005/8/layout/hChevron3"/>
    <dgm:cxn modelId="{A2D90681-0DB5-427B-B3A1-5BB7B00ED992}" type="presParOf" srcId="{E1B92F99-E9D2-42A0-8942-C715BAB50DC6}" destId="{80D70281-E16A-4279-A612-914CE467821A}" srcOrd="6" destOrd="0" presId="urn:microsoft.com/office/officeart/2005/8/layout/hChevron3"/>
    <dgm:cxn modelId="{A52D9FC5-8BBF-4AB4-8792-7449C31DDFD5}" type="presParOf" srcId="{E1B92F99-E9D2-42A0-8942-C715BAB50DC6}" destId="{93B4D68D-C639-49F6-9118-84C4BB8DC17A}" srcOrd="7" destOrd="0" presId="urn:microsoft.com/office/officeart/2005/8/layout/hChevron3"/>
    <dgm:cxn modelId="{79CAA781-4DFE-44AB-92F9-1ADD09CFB9D4}" type="presParOf" srcId="{E1B92F99-E9D2-42A0-8942-C715BAB50DC6}" destId="{99566C1B-05C7-44A7-B6AE-E51B5C124F08}" srcOrd="8" destOrd="0" presId="urn:microsoft.com/office/officeart/2005/8/layout/hChevron3"/>
    <dgm:cxn modelId="{89F7A3D6-DA91-4CBA-AE63-6098FB27E533}" type="presParOf" srcId="{E1B92F99-E9D2-42A0-8942-C715BAB50DC6}" destId="{A88422F3-44CB-42C6-8F51-704861C7CC24}" srcOrd="9" destOrd="0" presId="urn:microsoft.com/office/officeart/2005/8/layout/hChevron3"/>
    <dgm:cxn modelId="{2B7B3394-A09D-4B3D-A250-7A20C2C621CA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>
              <a:hlinkClick xmlns:r="http://schemas.openxmlformats.org/officeDocument/2006/relationships" r:id="rId1" action="ppaction://hlinksldjump"/>
            </a:rPr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29509811-0526-40F4-A56A-611DF4203D51}" type="presOf" srcId="{5D79CE43-266E-439F-855F-1C86CF964A45}" destId="{0F1284D9-C33D-41D3-B56B-4FCB3A9EF6F7}" srcOrd="0" destOrd="0" presId="urn:microsoft.com/office/officeart/2005/8/layout/hChevron3"/>
    <dgm:cxn modelId="{E6DC9664-103D-4B16-9C51-BBFCA32B5353}" type="presOf" srcId="{E66EEA0B-D500-485F-BE43-B529B1C6CE79}" destId="{11814FB9-ED19-4A6D-B5DB-395DA4495695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208B9278-C1C0-4972-9559-16703B6EBAE6}" type="presOf" srcId="{BB5F99D8-DA31-4F1A-9258-4ABF869D27E4}" destId="{80D70281-E16A-4279-A612-914CE467821A}" srcOrd="0" destOrd="0" presId="urn:microsoft.com/office/officeart/2005/8/layout/hChevron3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191D1CD0-DF95-4DCE-B516-02174CD12817}" type="presOf" srcId="{648EECB1-7520-424C-BEDA-9EEA87FAF70E}" destId="{E44BBC2F-9A25-448F-9422-AA097CF1A485}" srcOrd="0" destOrd="0" presId="urn:microsoft.com/office/officeart/2005/8/layout/hChevron3"/>
    <dgm:cxn modelId="{8A53F8C6-CB00-4648-B492-E6E06E941091}" type="presOf" srcId="{6750CFEB-0D93-4C28-90FF-368D1CB30F20}" destId="{E1B92F99-E9D2-42A0-8942-C715BAB50DC6}" srcOrd="0" destOrd="0" presId="urn:microsoft.com/office/officeart/2005/8/layout/hChevron3"/>
    <dgm:cxn modelId="{02C972C5-26FC-4FDA-9DB6-748FEB522605}" type="presOf" srcId="{4160129C-C944-49AC-B4C2-8A466B27AC93}" destId="{99566C1B-05C7-44A7-B6AE-E51B5C124F08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98A542A6-FE37-4BD5-AA71-86912C72AB9E}" type="presOf" srcId="{74C575C4-03F9-4327-B6F7-575723DB4AE6}" destId="{8F84FAFA-B0A3-4025-B91B-B6CEC7D6BEF0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C5C1E8DC-F5E9-400E-9CAB-8A55F86DF28C}" type="presParOf" srcId="{E1B92F99-E9D2-42A0-8942-C715BAB50DC6}" destId="{E44BBC2F-9A25-448F-9422-AA097CF1A485}" srcOrd="0" destOrd="0" presId="urn:microsoft.com/office/officeart/2005/8/layout/hChevron3"/>
    <dgm:cxn modelId="{B2724A9B-B6D2-417F-AE8A-697B2577A755}" type="presParOf" srcId="{E1B92F99-E9D2-42A0-8942-C715BAB50DC6}" destId="{A6B6C649-FB18-4380-9B28-3C2A5F8F1FE1}" srcOrd="1" destOrd="0" presId="urn:microsoft.com/office/officeart/2005/8/layout/hChevron3"/>
    <dgm:cxn modelId="{89A50496-E8C2-434D-B1E2-B880ED5154D6}" type="presParOf" srcId="{E1B92F99-E9D2-42A0-8942-C715BAB50DC6}" destId="{11814FB9-ED19-4A6D-B5DB-395DA4495695}" srcOrd="2" destOrd="0" presId="urn:microsoft.com/office/officeart/2005/8/layout/hChevron3"/>
    <dgm:cxn modelId="{7F90AAD6-8979-4567-B3EF-325023E00554}" type="presParOf" srcId="{E1B92F99-E9D2-42A0-8942-C715BAB50DC6}" destId="{3A58626F-170C-465A-B36F-5B26A14C91AC}" srcOrd="3" destOrd="0" presId="urn:microsoft.com/office/officeart/2005/8/layout/hChevron3"/>
    <dgm:cxn modelId="{723B7424-62D9-4880-83D5-04C84118AE07}" type="presParOf" srcId="{E1B92F99-E9D2-42A0-8942-C715BAB50DC6}" destId="{8F84FAFA-B0A3-4025-B91B-B6CEC7D6BEF0}" srcOrd="4" destOrd="0" presId="urn:microsoft.com/office/officeart/2005/8/layout/hChevron3"/>
    <dgm:cxn modelId="{9850DD46-E020-4330-9862-02479959646C}" type="presParOf" srcId="{E1B92F99-E9D2-42A0-8942-C715BAB50DC6}" destId="{427B17E4-FD24-497A-A3C9-F7062E9176EE}" srcOrd="5" destOrd="0" presId="urn:microsoft.com/office/officeart/2005/8/layout/hChevron3"/>
    <dgm:cxn modelId="{6B10ECBB-5E67-4E13-ACF4-271F42FB8603}" type="presParOf" srcId="{E1B92F99-E9D2-42A0-8942-C715BAB50DC6}" destId="{80D70281-E16A-4279-A612-914CE467821A}" srcOrd="6" destOrd="0" presId="urn:microsoft.com/office/officeart/2005/8/layout/hChevron3"/>
    <dgm:cxn modelId="{E2EC7A73-B872-4CB2-A567-A67DEBDA9446}" type="presParOf" srcId="{E1B92F99-E9D2-42A0-8942-C715BAB50DC6}" destId="{93B4D68D-C639-49F6-9118-84C4BB8DC17A}" srcOrd="7" destOrd="0" presId="urn:microsoft.com/office/officeart/2005/8/layout/hChevron3"/>
    <dgm:cxn modelId="{E1FB072C-A73C-4F9E-B4F2-434E67CABFF0}" type="presParOf" srcId="{E1B92F99-E9D2-42A0-8942-C715BAB50DC6}" destId="{99566C1B-05C7-44A7-B6AE-E51B5C124F08}" srcOrd="8" destOrd="0" presId="urn:microsoft.com/office/officeart/2005/8/layout/hChevron3"/>
    <dgm:cxn modelId="{C1C8EE38-5166-40ED-9C3E-9880FD813EDE}" type="presParOf" srcId="{E1B92F99-E9D2-42A0-8942-C715BAB50DC6}" destId="{A88422F3-44CB-42C6-8F51-704861C7CC24}" srcOrd="9" destOrd="0" presId="urn:microsoft.com/office/officeart/2005/8/layout/hChevron3"/>
    <dgm:cxn modelId="{C6D3C521-066F-4A8F-B4E3-DC2C4686DB71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755E8A2B-F930-4E5F-9B8C-EAF306BF02D5}" type="presOf" srcId="{BB5F99D8-DA31-4F1A-9258-4ABF869D27E4}" destId="{80D70281-E16A-4279-A612-914CE467821A}" srcOrd="0" destOrd="0" presId="urn:microsoft.com/office/officeart/2005/8/layout/hChevron3"/>
    <dgm:cxn modelId="{87D3EEA1-7DB0-4FCC-86FE-5DB2C9C951C8}" type="presOf" srcId="{5D79CE43-266E-439F-855F-1C86CF964A45}" destId="{0F1284D9-C33D-41D3-B56B-4FCB3A9EF6F7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708D080C-845E-40CD-867C-78E8F61A0E51}" type="presOf" srcId="{4160129C-C944-49AC-B4C2-8A466B27AC93}" destId="{99566C1B-05C7-44A7-B6AE-E51B5C124F08}" srcOrd="0" destOrd="0" presId="urn:microsoft.com/office/officeart/2005/8/layout/hChevron3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17F297FD-EC63-4483-841D-2AD17DBE62D2}" type="presOf" srcId="{648EECB1-7520-424C-BEDA-9EEA87FAF70E}" destId="{E44BBC2F-9A25-448F-9422-AA097CF1A485}" srcOrd="0" destOrd="0" presId="urn:microsoft.com/office/officeart/2005/8/layout/hChevron3"/>
    <dgm:cxn modelId="{5C33530E-E598-46C5-B3D9-E6218759D05E}" type="presOf" srcId="{E66EEA0B-D500-485F-BE43-B529B1C6CE79}" destId="{11814FB9-ED19-4A6D-B5DB-395DA4495695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6F69F5BF-C61A-44E1-88BF-F8C2CBEF5681}" type="presOf" srcId="{74C575C4-03F9-4327-B6F7-575723DB4AE6}" destId="{8F84FAFA-B0A3-4025-B91B-B6CEC7D6BEF0}" srcOrd="0" destOrd="0" presId="urn:microsoft.com/office/officeart/2005/8/layout/hChevron3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436F64B4-7FE3-4ACE-A44C-88913AEC17C9}" type="presOf" srcId="{6750CFEB-0D93-4C28-90FF-368D1CB30F20}" destId="{E1B92F99-E9D2-42A0-8942-C715BAB50DC6}" srcOrd="0" destOrd="0" presId="urn:microsoft.com/office/officeart/2005/8/layout/hChevron3"/>
    <dgm:cxn modelId="{904A0AA1-4A71-4C7D-AF3C-E1421693CBB2}" type="presParOf" srcId="{E1B92F99-E9D2-42A0-8942-C715BAB50DC6}" destId="{E44BBC2F-9A25-448F-9422-AA097CF1A485}" srcOrd="0" destOrd="0" presId="urn:microsoft.com/office/officeart/2005/8/layout/hChevron3"/>
    <dgm:cxn modelId="{1DE509A9-D9F0-4D2A-A2A9-40CF517ED864}" type="presParOf" srcId="{E1B92F99-E9D2-42A0-8942-C715BAB50DC6}" destId="{A6B6C649-FB18-4380-9B28-3C2A5F8F1FE1}" srcOrd="1" destOrd="0" presId="urn:microsoft.com/office/officeart/2005/8/layout/hChevron3"/>
    <dgm:cxn modelId="{6F72B390-04D5-487F-9BE1-E2A3FFF694DD}" type="presParOf" srcId="{E1B92F99-E9D2-42A0-8942-C715BAB50DC6}" destId="{11814FB9-ED19-4A6D-B5DB-395DA4495695}" srcOrd="2" destOrd="0" presId="urn:microsoft.com/office/officeart/2005/8/layout/hChevron3"/>
    <dgm:cxn modelId="{E03BB0A9-C58C-4502-AAA3-37A1E5FC8AC7}" type="presParOf" srcId="{E1B92F99-E9D2-42A0-8942-C715BAB50DC6}" destId="{3A58626F-170C-465A-B36F-5B26A14C91AC}" srcOrd="3" destOrd="0" presId="urn:microsoft.com/office/officeart/2005/8/layout/hChevron3"/>
    <dgm:cxn modelId="{5D4F442A-0481-49DE-8C46-8E3E866F868E}" type="presParOf" srcId="{E1B92F99-E9D2-42A0-8942-C715BAB50DC6}" destId="{8F84FAFA-B0A3-4025-B91B-B6CEC7D6BEF0}" srcOrd="4" destOrd="0" presId="urn:microsoft.com/office/officeart/2005/8/layout/hChevron3"/>
    <dgm:cxn modelId="{B539719B-FFE5-4B3D-AAE9-8C3D2C3640C0}" type="presParOf" srcId="{E1B92F99-E9D2-42A0-8942-C715BAB50DC6}" destId="{427B17E4-FD24-497A-A3C9-F7062E9176EE}" srcOrd="5" destOrd="0" presId="urn:microsoft.com/office/officeart/2005/8/layout/hChevron3"/>
    <dgm:cxn modelId="{3441BD3A-60B9-4A7C-9165-6822824A49A7}" type="presParOf" srcId="{E1B92F99-E9D2-42A0-8942-C715BAB50DC6}" destId="{80D70281-E16A-4279-A612-914CE467821A}" srcOrd="6" destOrd="0" presId="urn:microsoft.com/office/officeart/2005/8/layout/hChevron3"/>
    <dgm:cxn modelId="{CFE32C94-0B87-44B2-B34C-FF61F37E417C}" type="presParOf" srcId="{E1B92F99-E9D2-42A0-8942-C715BAB50DC6}" destId="{93B4D68D-C639-49F6-9118-84C4BB8DC17A}" srcOrd="7" destOrd="0" presId="urn:microsoft.com/office/officeart/2005/8/layout/hChevron3"/>
    <dgm:cxn modelId="{225C9954-E84E-457E-BB32-00620157A9F4}" type="presParOf" srcId="{E1B92F99-E9D2-42A0-8942-C715BAB50DC6}" destId="{99566C1B-05C7-44A7-B6AE-E51B5C124F08}" srcOrd="8" destOrd="0" presId="urn:microsoft.com/office/officeart/2005/8/layout/hChevron3"/>
    <dgm:cxn modelId="{6C13A8D9-F2ED-4D7A-B325-1B030D721EE1}" type="presParOf" srcId="{E1B92F99-E9D2-42A0-8942-C715BAB50DC6}" destId="{A88422F3-44CB-42C6-8F51-704861C7CC24}" srcOrd="9" destOrd="0" presId="urn:microsoft.com/office/officeart/2005/8/layout/hChevron3"/>
    <dgm:cxn modelId="{5DC17A19-652A-4709-AA2C-0244C58E6460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655B7F37-66BF-49C3-A0EB-E9AC48B76880}" type="presOf" srcId="{74C575C4-03F9-4327-B6F7-575723DB4AE6}" destId="{8F84FAFA-B0A3-4025-B91B-B6CEC7D6BEF0}" srcOrd="0" destOrd="0" presId="urn:microsoft.com/office/officeart/2005/8/layout/hChevron3"/>
    <dgm:cxn modelId="{3961A84E-3C1D-48D3-A1AF-E03828ADF3E1}" type="presOf" srcId="{5D79CE43-266E-439F-855F-1C86CF964A45}" destId="{0F1284D9-C33D-41D3-B56B-4FCB3A9EF6F7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1E0CD377-7431-4BEC-85B9-B4EF26CA0E8A}" type="presOf" srcId="{E66EEA0B-D500-485F-BE43-B529B1C6CE79}" destId="{11814FB9-ED19-4A6D-B5DB-395DA4495695}" srcOrd="0" destOrd="0" presId="urn:microsoft.com/office/officeart/2005/8/layout/hChevron3"/>
    <dgm:cxn modelId="{7ECD2C28-C78A-4EF2-81AB-ED05622B10F7}" type="presOf" srcId="{6750CFEB-0D93-4C28-90FF-368D1CB30F20}" destId="{E1B92F99-E9D2-42A0-8942-C715BAB50DC6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0BCE78AF-5AE2-4A9E-910B-F8184CD8C0AC}" type="presOf" srcId="{648EECB1-7520-424C-BEDA-9EEA87FAF70E}" destId="{E44BBC2F-9A25-448F-9422-AA097CF1A485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80D8EEA3-AE56-48FD-AFF8-5CCA97CF10A8}" type="presOf" srcId="{4160129C-C944-49AC-B4C2-8A466B27AC93}" destId="{99566C1B-05C7-44A7-B6AE-E51B5C124F08}" srcOrd="0" destOrd="0" presId="urn:microsoft.com/office/officeart/2005/8/layout/hChevron3"/>
    <dgm:cxn modelId="{72CDDEE5-1924-4AAD-A01B-CB9273C72755}" type="presOf" srcId="{BB5F99D8-DA31-4F1A-9258-4ABF869D27E4}" destId="{80D70281-E16A-4279-A612-914CE467821A}" srcOrd="0" destOrd="0" presId="urn:microsoft.com/office/officeart/2005/8/layout/hChevron3"/>
    <dgm:cxn modelId="{FA65D436-31B1-4E2E-A7FF-30340858F4CE}" type="presParOf" srcId="{E1B92F99-E9D2-42A0-8942-C715BAB50DC6}" destId="{E44BBC2F-9A25-448F-9422-AA097CF1A485}" srcOrd="0" destOrd="0" presId="urn:microsoft.com/office/officeart/2005/8/layout/hChevron3"/>
    <dgm:cxn modelId="{877D6D09-650B-4266-AA9F-78DB48DC5B17}" type="presParOf" srcId="{E1B92F99-E9D2-42A0-8942-C715BAB50DC6}" destId="{A6B6C649-FB18-4380-9B28-3C2A5F8F1FE1}" srcOrd="1" destOrd="0" presId="urn:microsoft.com/office/officeart/2005/8/layout/hChevron3"/>
    <dgm:cxn modelId="{30A28D37-7471-40A8-820D-BBF8C4860CD2}" type="presParOf" srcId="{E1B92F99-E9D2-42A0-8942-C715BAB50DC6}" destId="{11814FB9-ED19-4A6D-B5DB-395DA4495695}" srcOrd="2" destOrd="0" presId="urn:microsoft.com/office/officeart/2005/8/layout/hChevron3"/>
    <dgm:cxn modelId="{DC29CE28-BFFF-4BF2-A5A3-79C98EB778CD}" type="presParOf" srcId="{E1B92F99-E9D2-42A0-8942-C715BAB50DC6}" destId="{3A58626F-170C-465A-B36F-5B26A14C91AC}" srcOrd="3" destOrd="0" presId="urn:microsoft.com/office/officeart/2005/8/layout/hChevron3"/>
    <dgm:cxn modelId="{6F68F3F6-79A5-4C45-BCA6-2FCFA5025725}" type="presParOf" srcId="{E1B92F99-E9D2-42A0-8942-C715BAB50DC6}" destId="{8F84FAFA-B0A3-4025-B91B-B6CEC7D6BEF0}" srcOrd="4" destOrd="0" presId="urn:microsoft.com/office/officeart/2005/8/layout/hChevron3"/>
    <dgm:cxn modelId="{C299F24E-FFF5-4090-9B6D-DB33F576F6BF}" type="presParOf" srcId="{E1B92F99-E9D2-42A0-8942-C715BAB50DC6}" destId="{427B17E4-FD24-497A-A3C9-F7062E9176EE}" srcOrd="5" destOrd="0" presId="urn:microsoft.com/office/officeart/2005/8/layout/hChevron3"/>
    <dgm:cxn modelId="{79C64242-950D-48D4-9D71-90883ECED760}" type="presParOf" srcId="{E1B92F99-E9D2-42A0-8942-C715BAB50DC6}" destId="{80D70281-E16A-4279-A612-914CE467821A}" srcOrd="6" destOrd="0" presId="urn:microsoft.com/office/officeart/2005/8/layout/hChevron3"/>
    <dgm:cxn modelId="{2B60E343-3343-4DD3-B55B-13561D5748F5}" type="presParOf" srcId="{E1B92F99-E9D2-42A0-8942-C715BAB50DC6}" destId="{93B4D68D-C639-49F6-9118-84C4BB8DC17A}" srcOrd="7" destOrd="0" presId="urn:microsoft.com/office/officeart/2005/8/layout/hChevron3"/>
    <dgm:cxn modelId="{B5974902-FFD5-401E-B131-71F36EC1DBAE}" type="presParOf" srcId="{E1B92F99-E9D2-42A0-8942-C715BAB50DC6}" destId="{99566C1B-05C7-44A7-B6AE-E51B5C124F08}" srcOrd="8" destOrd="0" presId="urn:microsoft.com/office/officeart/2005/8/layout/hChevron3"/>
    <dgm:cxn modelId="{7A0600FE-F758-4384-A55B-9FE0787F2FEF}" type="presParOf" srcId="{E1B92F99-E9D2-42A0-8942-C715BAB50DC6}" destId="{A88422F3-44CB-42C6-8F51-704861C7CC24}" srcOrd="9" destOrd="0" presId="urn:microsoft.com/office/officeart/2005/8/layout/hChevron3"/>
    <dgm:cxn modelId="{9433FDD2-F90E-4686-A63C-86EBF2491C29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E19CF4FD-6FE6-4AD9-AB2C-AE4FA0BA57A7}" type="presOf" srcId="{4160129C-C944-49AC-B4C2-8A466B27AC93}" destId="{99566C1B-05C7-44A7-B6AE-E51B5C124F08}" srcOrd="0" destOrd="0" presId="urn:microsoft.com/office/officeart/2005/8/layout/hChevron3"/>
    <dgm:cxn modelId="{79B4D1AA-241E-4A48-86E8-90C055A7DE33}" type="presOf" srcId="{BB5F99D8-DA31-4F1A-9258-4ABF869D27E4}" destId="{80D70281-E16A-4279-A612-914CE467821A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29844D22-1BD0-4D41-94B1-94C6B8C74C6F}" type="presOf" srcId="{648EECB1-7520-424C-BEDA-9EEA87FAF70E}" destId="{E44BBC2F-9A25-448F-9422-AA097CF1A485}" srcOrd="0" destOrd="0" presId="urn:microsoft.com/office/officeart/2005/8/layout/hChevron3"/>
    <dgm:cxn modelId="{E297B5AD-9FE3-4630-800F-8C3524A35EB1}" type="presOf" srcId="{E66EEA0B-D500-485F-BE43-B529B1C6CE79}" destId="{11814FB9-ED19-4A6D-B5DB-395DA4495695}" srcOrd="0" destOrd="0" presId="urn:microsoft.com/office/officeart/2005/8/layout/hChevron3"/>
    <dgm:cxn modelId="{0E8D9665-38C7-4D8A-80AB-BB4FE5438E2E}" type="presOf" srcId="{74C575C4-03F9-4327-B6F7-575723DB4AE6}" destId="{8F84FAFA-B0A3-4025-B91B-B6CEC7D6BEF0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14F03B6B-1DFF-4326-81C6-463AC284FAEC}" type="presOf" srcId="{5D79CE43-266E-439F-855F-1C86CF964A45}" destId="{0F1284D9-C33D-41D3-B56B-4FCB3A9EF6F7}" srcOrd="0" destOrd="0" presId="urn:microsoft.com/office/officeart/2005/8/layout/hChevron3"/>
    <dgm:cxn modelId="{C81A87A8-D3F4-481A-AC59-78731860E607}" type="presOf" srcId="{6750CFEB-0D93-4C28-90FF-368D1CB30F20}" destId="{E1B92F99-E9D2-42A0-8942-C715BAB50DC6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B6A282FE-9501-4EC3-B10A-E790FDED11AF}" type="presParOf" srcId="{E1B92F99-E9D2-42A0-8942-C715BAB50DC6}" destId="{E44BBC2F-9A25-448F-9422-AA097CF1A485}" srcOrd="0" destOrd="0" presId="urn:microsoft.com/office/officeart/2005/8/layout/hChevron3"/>
    <dgm:cxn modelId="{07E73E11-FEEE-4175-BBAD-0F2AC4AF8E9E}" type="presParOf" srcId="{E1B92F99-E9D2-42A0-8942-C715BAB50DC6}" destId="{A6B6C649-FB18-4380-9B28-3C2A5F8F1FE1}" srcOrd="1" destOrd="0" presId="urn:microsoft.com/office/officeart/2005/8/layout/hChevron3"/>
    <dgm:cxn modelId="{D77CB9AA-90B6-45EF-B07C-0564132B35E3}" type="presParOf" srcId="{E1B92F99-E9D2-42A0-8942-C715BAB50DC6}" destId="{11814FB9-ED19-4A6D-B5DB-395DA4495695}" srcOrd="2" destOrd="0" presId="urn:microsoft.com/office/officeart/2005/8/layout/hChevron3"/>
    <dgm:cxn modelId="{CB231FA0-2B4E-481A-9B0F-E857DAEBC789}" type="presParOf" srcId="{E1B92F99-E9D2-42A0-8942-C715BAB50DC6}" destId="{3A58626F-170C-465A-B36F-5B26A14C91AC}" srcOrd="3" destOrd="0" presId="urn:microsoft.com/office/officeart/2005/8/layout/hChevron3"/>
    <dgm:cxn modelId="{E6F6BFAE-21B9-4F15-9434-728892E8D7A0}" type="presParOf" srcId="{E1B92F99-E9D2-42A0-8942-C715BAB50DC6}" destId="{8F84FAFA-B0A3-4025-B91B-B6CEC7D6BEF0}" srcOrd="4" destOrd="0" presId="urn:microsoft.com/office/officeart/2005/8/layout/hChevron3"/>
    <dgm:cxn modelId="{0D83A3C5-5937-40C9-AD49-6F40A2B9D767}" type="presParOf" srcId="{E1B92F99-E9D2-42A0-8942-C715BAB50DC6}" destId="{427B17E4-FD24-497A-A3C9-F7062E9176EE}" srcOrd="5" destOrd="0" presId="urn:microsoft.com/office/officeart/2005/8/layout/hChevron3"/>
    <dgm:cxn modelId="{02DC1926-1516-4A37-88E7-0696D70DE0E7}" type="presParOf" srcId="{E1B92F99-E9D2-42A0-8942-C715BAB50DC6}" destId="{80D70281-E16A-4279-A612-914CE467821A}" srcOrd="6" destOrd="0" presId="urn:microsoft.com/office/officeart/2005/8/layout/hChevron3"/>
    <dgm:cxn modelId="{50F5CCB5-9C52-45AB-BA73-99D3CADD058E}" type="presParOf" srcId="{E1B92F99-E9D2-42A0-8942-C715BAB50DC6}" destId="{93B4D68D-C639-49F6-9118-84C4BB8DC17A}" srcOrd="7" destOrd="0" presId="urn:microsoft.com/office/officeart/2005/8/layout/hChevron3"/>
    <dgm:cxn modelId="{A64EAB37-3056-4664-AF1C-6B2FB287EFCD}" type="presParOf" srcId="{E1B92F99-E9D2-42A0-8942-C715BAB50DC6}" destId="{99566C1B-05C7-44A7-B6AE-E51B5C124F08}" srcOrd="8" destOrd="0" presId="urn:microsoft.com/office/officeart/2005/8/layout/hChevron3"/>
    <dgm:cxn modelId="{C6B94BD9-CD13-4734-8AFA-6EB3C675DA4C}" type="presParOf" srcId="{E1B92F99-E9D2-42A0-8942-C715BAB50DC6}" destId="{A88422F3-44CB-42C6-8F51-704861C7CC24}" srcOrd="9" destOrd="0" presId="urn:microsoft.com/office/officeart/2005/8/layout/hChevron3"/>
    <dgm:cxn modelId="{62154E14-3506-4886-B0F2-1ED6E87F24D2}" type="presParOf" srcId="{E1B92F99-E9D2-42A0-8942-C715BAB50DC6}" destId="{0F1284D9-C33D-41D3-B56B-4FCB3A9EF6F7}" srcOrd="1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/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/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927729FB-A190-4772-86D0-20211A76C725}" type="presOf" srcId="{4160129C-C944-49AC-B4C2-8A466B27AC93}" destId="{99566C1B-05C7-44A7-B6AE-E51B5C124F08}" srcOrd="0" destOrd="0" presId="urn:microsoft.com/office/officeart/2005/8/layout/hChevron3"/>
    <dgm:cxn modelId="{919308AB-9A7E-4098-8E18-BFDCBFE0C96C}" type="presOf" srcId="{5D79CE43-266E-439F-855F-1C86CF964A45}" destId="{0F1284D9-C33D-41D3-B56B-4FCB3A9EF6F7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7FCFBC40-B511-45B5-AB5F-8705F153DF45}" type="presOf" srcId="{6750CFEB-0D93-4C28-90FF-368D1CB30F20}" destId="{E1B92F99-E9D2-42A0-8942-C715BAB50DC6}" srcOrd="0" destOrd="0" presId="urn:microsoft.com/office/officeart/2005/8/layout/hChevron3"/>
    <dgm:cxn modelId="{7EDF8657-A6BB-47C1-B32A-87137954880C}" type="presOf" srcId="{BB5F99D8-DA31-4F1A-9258-4ABF869D27E4}" destId="{80D70281-E16A-4279-A612-914CE467821A}" srcOrd="0" destOrd="0" presId="urn:microsoft.com/office/officeart/2005/8/layout/hChevron3"/>
    <dgm:cxn modelId="{D3EAA696-B7FB-49CE-ACED-757529245169}" type="presOf" srcId="{648EECB1-7520-424C-BEDA-9EEA87FAF70E}" destId="{E44BBC2F-9A25-448F-9422-AA097CF1A485}" srcOrd="0" destOrd="0" presId="urn:microsoft.com/office/officeart/2005/8/layout/hChevron3"/>
    <dgm:cxn modelId="{6EFC6119-A189-459E-AD3E-2D2B64DFE3DD}" type="presOf" srcId="{E66EEA0B-D500-485F-BE43-B529B1C6CE79}" destId="{11814FB9-ED19-4A6D-B5DB-395DA4495695}" srcOrd="0" destOrd="0" presId="urn:microsoft.com/office/officeart/2005/8/layout/hChevron3"/>
    <dgm:cxn modelId="{7FF0D445-BD68-47EF-B0C7-415F359A2BF9}" type="presOf" srcId="{74C575C4-03F9-4327-B6F7-575723DB4AE6}" destId="{8F84FAFA-B0A3-4025-B91B-B6CEC7D6BEF0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681D561F-8DEE-41F4-9222-8F2F290BDFD9}" type="presParOf" srcId="{E1B92F99-E9D2-42A0-8942-C715BAB50DC6}" destId="{E44BBC2F-9A25-448F-9422-AA097CF1A485}" srcOrd="0" destOrd="0" presId="urn:microsoft.com/office/officeart/2005/8/layout/hChevron3"/>
    <dgm:cxn modelId="{754B50C0-C878-4EAC-81C2-5FEE738A19A7}" type="presParOf" srcId="{E1B92F99-E9D2-42A0-8942-C715BAB50DC6}" destId="{A6B6C649-FB18-4380-9B28-3C2A5F8F1FE1}" srcOrd="1" destOrd="0" presId="urn:microsoft.com/office/officeart/2005/8/layout/hChevron3"/>
    <dgm:cxn modelId="{9FEA71CF-7713-442D-9499-9C5BD36C2A02}" type="presParOf" srcId="{E1B92F99-E9D2-42A0-8942-C715BAB50DC6}" destId="{11814FB9-ED19-4A6D-B5DB-395DA4495695}" srcOrd="2" destOrd="0" presId="urn:microsoft.com/office/officeart/2005/8/layout/hChevron3"/>
    <dgm:cxn modelId="{25FC6A0B-18E2-490C-89B6-0A5C17330870}" type="presParOf" srcId="{E1B92F99-E9D2-42A0-8942-C715BAB50DC6}" destId="{3A58626F-170C-465A-B36F-5B26A14C91AC}" srcOrd="3" destOrd="0" presId="urn:microsoft.com/office/officeart/2005/8/layout/hChevron3"/>
    <dgm:cxn modelId="{EFC6BD8D-7AEC-42AB-AECD-93A9B9D34FEB}" type="presParOf" srcId="{E1B92F99-E9D2-42A0-8942-C715BAB50DC6}" destId="{8F84FAFA-B0A3-4025-B91B-B6CEC7D6BEF0}" srcOrd="4" destOrd="0" presId="urn:microsoft.com/office/officeart/2005/8/layout/hChevron3"/>
    <dgm:cxn modelId="{BD3A0B20-2EA2-400E-BA14-C52EFCF2A26B}" type="presParOf" srcId="{E1B92F99-E9D2-42A0-8942-C715BAB50DC6}" destId="{427B17E4-FD24-497A-A3C9-F7062E9176EE}" srcOrd="5" destOrd="0" presId="urn:microsoft.com/office/officeart/2005/8/layout/hChevron3"/>
    <dgm:cxn modelId="{EFDEE7BD-6B2F-4FF3-A5D0-E5D574AF2214}" type="presParOf" srcId="{E1B92F99-E9D2-42A0-8942-C715BAB50DC6}" destId="{80D70281-E16A-4279-A612-914CE467821A}" srcOrd="6" destOrd="0" presId="urn:microsoft.com/office/officeart/2005/8/layout/hChevron3"/>
    <dgm:cxn modelId="{19D5E131-DAB6-4941-AC01-137AA367803A}" type="presParOf" srcId="{E1B92F99-E9D2-42A0-8942-C715BAB50DC6}" destId="{93B4D68D-C639-49F6-9118-84C4BB8DC17A}" srcOrd="7" destOrd="0" presId="urn:microsoft.com/office/officeart/2005/8/layout/hChevron3"/>
    <dgm:cxn modelId="{F54C2687-619F-4DB8-BF1D-87E09F678B0C}" type="presParOf" srcId="{E1B92F99-E9D2-42A0-8942-C715BAB50DC6}" destId="{99566C1B-05C7-44A7-B6AE-E51B5C124F08}" srcOrd="8" destOrd="0" presId="urn:microsoft.com/office/officeart/2005/8/layout/hChevron3"/>
    <dgm:cxn modelId="{2007907C-5047-47AD-8D11-16D506FE6FFC}" type="presParOf" srcId="{E1B92F99-E9D2-42A0-8942-C715BAB50DC6}" destId="{A88422F3-44CB-42C6-8F51-704861C7CC24}" srcOrd="9" destOrd="0" presId="urn:microsoft.com/office/officeart/2005/8/layout/hChevron3"/>
    <dgm:cxn modelId="{15AA7212-44B6-40A0-861E-C8F2045D7E20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/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/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729AD5-EC75-4AB8-A69D-F2892CC25C30}" type="presOf" srcId="{6750CFEB-0D93-4C28-90FF-368D1CB30F20}" destId="{E1B92F99-E9D2-42A0-8942-C715BAB50DC6}" srcOrd="0" destOrd="0" presId="urn:microsoft.com/office/officeart/2005/8/layout/hChevron3"/>
    <dgm:cxn modelId="{2266BAE9-9584-4BD1-9914-AB704C304420}" type="presOf" srcId="{BB5F99D8-DA31-4F1A-9258-4ABF869D27E4}" destId="{80D70281-E16A-4279-A612-914CE467821A}" srcOrd="0" destOrd="0" presId="urn:microsoft.com/office/officeart/2005/8/layout/hChevron3"/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BABF0AE9-B354-4CAB-8E90-373E4DC421BB}" type="presOf" srcId="{4160129C-C944-49AC-B4C2-8A466B27AC93}" destId="{99566C1B-05C7-44A7-B6AE-E51B5C124F08}" srcOrd="0" destOrd="0" presId="urn:microsoft.com/office/officeart/2005/8/layout/hChevron3"/>
    <dgm:cxn modelId="{9717D303-E744-4258-8665-C1204D7DED07}" type="presOf" srcId="{74C575C4-03F9-4327-B6F7-575723DB4AE6}" destId="{8F84FAFA-B0A3-4025-B91B-B6CEC7D6BEF0}" srcOrd="0" destOrd="0" presId="urn:microsoft.com/office/officeart/2005/8/layout/hChevron3"/>
    <dgm:cxn modelId="{0A2ED4F4-08DD-4D05-95C0-2A470C9285ED}" type="presOf" srcId="{648EECB1-7520-424C-BEDA-9EEA87FAF70E}" destId="{E44BBC2F-9A25-448F-9422-AA097CF1A485}" srcOrd="0" destOrd="0" presId="urn:microsoft.com/office/officeart/2005/8/layout/hChevron3"/>
    <dgm:cxn modelId="{196AFAB9-9C12-45ED-B7AE-5520D486C2F7}" type="presOf" srcId="{E66EEA0B-D500-485F-BE43-B529B1C6CE79}" destId="{11814FB9-ED19-4A6D-B5DB-395DA4495695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8B1C3D3D-5B48-46E6-AC2C-3B2421CBE767}" type="presOf" srcId="{5D79CE43-266E-439F-855F-1C86CF964A45}" destId="{0F1284D9-C33D-41D3-B56B-4FCB3A9EF6F7}" srcOrd="0" destOrd="0" presId="urn:microsoft.com/office/officeart/2005/8/layout/hChevron3"/>
    <dgm:cxn modelId="{F8FE37C9-F4DC-4DAC-B62B-7A90488B4176}" type="presParOf" srcId="{E1B92F99-E9D2-42A0-8942-C715BAB50DC6}" destId="{E44BBC2F-9A25-448F-9422-AA097CF1A485}" srcOrd="0" destOrd="0" presId="urn:microsoft.com/office/officeart/2005/8/layout/hChevron3"/>
    <dgm:cxn modelId="{FC4BD3CE-D0D5-4FE0-9060-C9B444C82AB9}" type="presParOf" srcId="{E1B92F99-E9D2-42A0-8942-C715BAB50DC6}" destId="{A6B6C649-FB18-4380-9B28-3C2A5F8F1FE1}" srcOrd="1" destOrd="0" presId="urn:microsoft.com/office/officeart/2005/8/layout/hChevron3"/>
    <dgm:cxn modelId="{8BF55203-ED63-4228-9F39-8B9FAD899DA0}" type="presParOf" srcId="{E1B92F99-E9D2-42A0-8942-C715BAB50DC6}" destId="{11814FB9-ED19-4A6D-B5DB-395DA4495695}" srcOrd="2" destOrd="0" presId="urn:microsoft.com/office/officeart/2005/8/layout/hChevron3"/>
    <dgm:cxn modelId="{F417C174-D18C-4CDA-8457-019BA26F1DA9}" type="presParOf" srcId="{E1B92F99-E9D2-42A0-8942-C715BAB50DC6}" destId="{3A58626F-170C-465A-B36F-5B26A14C91AC}" srcOrd="3" destOrd="0" presId="urn:microsoft.com/office/officeart/2005/8/layout/hChevron3"/>
    <dgm:cxn modelId="{913272D5-DECD-4FC2-BDA1-A02EEB7EB752}" type="presParOf" srcId="{E1B92F99-E9D2-42A0-8942-C715BAB50DC6}" destId="{8F84FAFA-B0A3-4025-B91B-B6CEC7D6BEF0}" srcOrd="4" destOrd="0" presId="urn:microsoft.com/office/officeart/2005/8/layout/hChevron3"/>
    <dgm:cxn modelId="{B1342A08-4FD1-4FE6-8FBC-2C0FA4BF6BEC}" type="presParOf" srcId="{E1B92F99-E9D2-42A0-8942-C715BAB50DC6}" destId="{427B17E4-FD24-497A-A3C9-F7062E9176EE}" srcOrd="5" destOrd="0" presId="urn:microsoft.com/office/officeart/2005/8/layout/hChevron3"/>
    <dgm:cxn modelId="{3D4C2893-9259-4AAF-A24C-237C80D7176D}" type="presParOf" srcId="{E1B92F99-E9D2-42A0-8942-C715BAB50DC6}" destId="{80D70281-E16A-4279-A612-914CE467821A}" srcOrd="6" destOrd="0" presId="urn:microsoft.com/office/officeart/2005/8/layout/hChevron3"/>
    <dgm:cxn modelId="{98ADBAE9-99D8-4D8E-BCAF-3386E9D0E5FC}" type="presParOf" srcId="{E1B92F99-E9D2-42A0-8942-C715BAB50DC6}" destId="{93B4D68D-C639-49F6-9118-84C4BB8DC17A}" srcOrd="7" destOrd="0" presId="urn:microsoft.com/office/officeart/2005/8/layout/hChevron3"/>
    <dgm:cxn modelId="{019FD268-76FD-4F8A-8C1B-D7D2516C73EC}" type="presParOf" srcId="{E1B92F99-E9D2-42A0-8942-C715BAB50DC6}" destId="{99566C1B-05C7-44A7-B6AE-E51B5C124F08}" srcOrd="8" destOrd="0" presId="urn:microsoft.com/office/officeart/2005/8/layout/hChevron3"/>
    <dgm:cxn modelId="{4E2045E9-81D4-4C41-905C-75C517696475}" type="presParOf" srcId="{E1B92F99-E9D2-42A0-8942-C715BAB50DC6}" destId="{A88422F3-44CB-42C6-8F51-704861C7CC24}" srcOrd="9" destOrd="0" presId="urn:microsoft.com/office/officeart/2005/8/layout/hChevron3"/>
    <dgm:cxn modelId="{FCEC41BC-C193-43AD-AB0C-CFA8741D7188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/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935513D6-31A0-44E3-AC27-B11DD23D618F}" type="presOf" srcId="{BB5F99D8-DA31-4F1A-9258-4ABF869D27E4}" destId="{80D70281-E16A-4279-A612-914CE467821A}" srcOrd="0" destOrd="0" presId="urn:microsoft.com/office/officeart/2005/8/layout/hChevron3"/>
    <dgm:cxn modelId="{D78248D0-4B5B-4B1B-B497-5CF2DC5054FA}" type="presOf" srcId="{648EECB1-7520-424C-BEDA-9EEA87FAF70E}" destId="{E44BBC2F-9A25-448F-9422-AA097CF1A485}" srcOrd="0" destOrd="0" presId="urn:microsoft.com/office/officeart/2005/8/layout/hChevron3"/>
    <dgm:cxn modelId="{697EA7BF-8FC7-4658-9E89-5D6D8D074614}" type="presOf" srcId="{E66EEA0B-D500-485F-BE43-B529B1C6CE79}" destId="{11814FB9-ED19-4A6D-B5DB-395DA4495695}" srcOrd="0" destOrd="0" presId="urn:microsoft.com/office/officeart/2005/8/layout/hChevron3"/>
    <dgm:cxn modelId="{2138EC1E-9A42-4FD4-80D0-B48446A5D8F5}" type="presOf" srcId="{6750CFEB-0D93-4C28-90FF-368D1CB30F20}" destId="{E1B92F99-E9D2-42A0-8942-C715BAB50DC6}" srcOrd="0" destOrd="0" presId="urn:microsoft.com/office/officeart/2005/8/layout/hChevron3"/>
    <dgm:cxn modelId="{E66C2476-D224-4AF6-967B-231193FA58E2}" type="presOf" srcId="{74C575C4-03F9-4327-B6F7-575723DB4AE6}" destId="{8F84FAFA-B0A3-4025-B91B-B6CEC7D6BEF0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795F31F8-820E-4442-84AE-E0B007D16B71}" type="presOf" srcId="{5D79CE43-266E-439F-855F-1C86CF964A45}" destId="{0F1284D9-C33D-41D3-B56B-4FCB3A9EF6F7}" srcOrd="0" destOrd="0" presId="urn:microsoft.com/office/officeart/2005/8/layout/hChevron3"/>
    <dgm:cxn modelId="{D2C86919-0872-49B1-A143-0E3930C00F20}" type="presOf" srcId="{4160129C-C944-49AC-B4C2-8A466B27AC93}" destId="{99566C1B-05C7-44A7-B6AE-E51B5C124F08}" srcOrd="0" destOrd="0" presId="urn:microsoft.com/office/officeart/2005/8/layout/hChevron3"/>
    <dgm:cxn modelId="{BE560136-8723-4C26-87B9-4CA78DC9A732}" type="presParOf" srcId="{E1B92F99-E9D2-42A0-8942-C715BAB50DC6}" destId="{E44BBC2F-9A25-448F-9422-AA097CF1A485}" srcOrd="0" destOrd="0" presId="urn:microsoft.com/office/officeart/2005/8/layout/hChevron3"/>
    <dgm:cxn modelId="{F960F1D6-ACEC-441C-8EB1-67DF6FB42F1D}" type="presParOf" srcId="{E1B92F99-E9D2-42A0-8942-C715BAB50DC6}" destId="{A6B6C649-FB18-4380-9B28-3C2A5F8F1FE1}" srcOrd="1" destOrd="0" presId="urn:microsoft.com/office/officeart/2005/8/layout/hChevron3"/>
    <dgm:cxn modelId="{84A91FD5-38F1-4E84-8992-C85498E08B30}" type="presParOf" srcId="{E1B92F99-E9D2-42A0-8942-C715BAB50DC6}" destId="{11814FB9-ED19-4A6D-B5DB-395DA4495695}" srcOrd="2" destOrd="0" presId="urn:microsoft.com/office/officeart/2005/8/layout/hChevron3"/>
    <dgm:cxn modelId="{22B36A63-BF01-4BB1-B934-84842E87E35F}" type="presParOf" srcId="{E1B92F99-E9D2-42A0-8942-C715BAB50DC6}" destId="{3A58626F-170C-465A-B36F-5B26A14C91AC}" srcOrd="3" destOrd="0" presId="urn:microsoft.com/office/officeart/2005/8/layout/hChevron3"/>
    <dgm:cxn modelId="{41FDF5FB-B73D-4185-8B52-93A5E0DA91EB}" type="presParOf" srcId="{E1B92F99-E9D2-42A0-8942-C715BAB50DC6}" destId="{8F84FAFA-B0A3-4025-B91B-B6CEC7D6BEF0}" srcOrd="4" destOrd="0" presId="urn:microsoft.com/office/officeart/2005/8/layout/hChevron3"/>
    <dgm:cxn modelId="{E3EF06DB-C73A-4E71-8E8C-D88102198AAC}" type="presParOf" srcId="{E1B92F99-E9D2-42A0-8942-C715BAB50DC6}" destId="{427B17E4-FD24-497A-A3C9-F7062E9176EE}" srcOrd="5" destOrd="0" presId="urn:microsoft.com/office/officeart/2005/8/layout/hChevron3"/>
    <dgm:cxn modelId="{C8BD08F7-5770-40C9-8FBE-3FEA1E2C552D}" type="presParOf" srcId="{E1B92F99-E9D2-42A0-8942-C715BAB50DC6}" destId="{80D70281-E16A-4279-A612-914CE467821A}" srcOrd="6" destOrd="0" presId="urn:microsoft.com/office/officeart/2005/8/layout/hChevron3"/>
    <dgm:cxn modelId="{9B08576B-B418-4E89-8151-842B5E922719}" type="presParOf" srcId="{E1B92F99-E9D2-42A0-8942-C715BAB50DC6}" destId="{93B4D68D-C639-49F6-9118-84C4BB8DC17A}" srcOrd="7" destOrd="0" presId="urn:microsoft.com/office/officeart/2005/8/layout/hChevron3"/>
    <dgm:cxn modelId="{C79CD9A4-C057-4921-B94D-9DD6CF54717F}" type="presParOf" srcId="{E1B92F99-E9D2-42A0-8942-C715BAB50DC6}" destId="{99566C1B-05C7-44A7-B6AE-E51B5C124F08}" srcOrd="8" destOrd="0" presId="urn:microsoft.com/office/officeart/2005/8/layout/hChevron3"/>
    <dgm:cxn modelId="{CF28E2F1-D8A7-41EA-B62A-D31AAE4EB733}" type="presParOf" srcId="{E1B92F99-E9D2-42A0-8942-C715BAB50DC6}" destId="{A88422F3-44CB-42C6-8F51-704861C7CC24}" srcOrd="9" destOrd="0" presId="urn:microsoft.com/office/officeart/2005/8/layout/hChevron3"/>
    <dgm:cxn modelId="{3B5BED89-F134-4E35-9F2E-5340701AC9A2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24B8B2F-9057-45D7-9BA4-95389574734E}" type="presOf" srcId="{5D79CE43-266E-439F-855F-1C86CF964A45}" destId="{0F1284D9-C33D-41D3-B56B-4FCB3A9EF6F7}" srcOrd="0" destOrd="0" presId="urn:microsoft.com/office/officeart/2005/8/layout/hChevron3"/>
    <dgm:cxn modelId="{AB884E3F-05DC-4A2C-985E-2B40515D8A18}" type="presOf" srcId="{BB5F99D8-DA31-4F1A-9258-4ABF869D27E4}" destId="{80D70281-E16A-4279-A612-914CE467821A}" srcOrd="0" destOrd="0" presId="urn:microsoft.com/office/officeart/2005/8/layout/hChevron3"/>
    <dgm:cxn modelId="{8AAA50A6-376B-4F14-9A44-443BB2033062}" type="presOf" srcId="{E66EEA0B-D500-485F-BE43-B529B1C6CE79}" destId="{11814FB9-ED19-4A6D-B5DB-395DA4495695}" srcOrd="0" destOrd="0" presId="urn:microsoft.com/office/officeart/2005/8/layout/hChevron3"/>
    <dgm:cxn modelId="{747C3FCE-3276-460A-9130-52E129E442C7}" type="presOf" srcId="{6750CFEB-0D93-4C28-90FF-368D1CB30F20}" destId="{E1B92F99-E9D2-42A0-8942-C715BAB50DC6}" srcOrd="0" destOrd="0" presId="urn:microsoft.com/office/officeart/2005/8/layout/hChevron3"/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D54C1924-246F-4A1C-93FC-F14D7BEAA508}" type="presOf" srcId="{648EECB1-7520-424C-BEDA-9EEA87FAF70E}" destId="{E44BBC2F-9A25-448F-9422-AA097CF1A485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8B43EA28-C348-4BF4-8316-FB44CE9A3491}" type="presOf" srcId="{4160129C-C944-49AC-B4C2-8A466B27AC93}" destId="{99566C1B-05C7-44A7-B6AE-E51B5C124F08}" srcOrd="0" destOrd="0" presId="urn:microsoft.com/office/officeart/2005/8/layout/hChevron3"/>
    <dgm:cxn modelId="{F9C16DD7-9E37-4C0A-98CB-2676699CA0D5}" type="presOf" srcId="{74C575C4-03F9-4327-B6F7-575723DB4AE6}" destId="{8F84FAFA-B0A3-4025-B91B-B6CEC7D6BEF0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3F89F164-9A95-4296-A61C-ED6CBC8DD933}" type="presParOf" srcId="{E1B92F99-E9D2-42A0-8942-C715BAB50DC6}" destId="{E44BBC2F-9A25-448F-9422-AA097CF1A485}" srcOrd="0" destOrd="0" presId="urn:microsoft.com/office/officeart/2005/8/layout/hChevron3"/>
    <dgm:cxn modelId="{E1BF2B35-E510-49D2-87ED-4F85242375B6}" type="presParOf" srcId="{E1B92F99-E9D2-42A0-8942-C715BAB50DC6}" destId="{A6B6C649-FB18-4380-9B28-3C2A5F8F1FE1}" srcOrd="1" destOrd="0" presId="urn:microsoft.com/office/officeart/2005/8/layout/hChevron3"/>
    <dgm:cxn modelId="{1D21FB19-E13F-4E64-A36F-30429D1EEE09}" type="presParOf" srcId="{E1B92F99-E9D2-42A0-8942-C715BAB50DC6}" destId="{11814FB9-ED19-4A6D-B5DB-395DA4495695}" srcOrd="2" destOrd="0" presId="urn:microsoft.com/office/officeart/2005/8/layout/hChevron3"/>
    <dgm:cxn modelId="{2404AE86-5A6D-4712-B21E-D2AF1EFDDAB3}" type="presParOf" srcId="{E1B92F99-E9D2-42A0-8942-C715BAB50DC6}" destId="{3A58626F-170C-465A-B36F-5B26A14C91AC}" srcOrd="3" destOrd="0" presId="urn:microsoft.com/office/officeart/2005/8/layout/hChevron3"/>
    <dgm:cxn modelId="{08A8957D-71F4-4A5E-9DC2-203288EC90B8}" type="presParOf" srcId="{E1B92F99-E9D2-42A0-8942-C715BAB50DC6}" destId="{8F84FAFA-B0A3-4025-B91B-B6CEC7D6BEF0}" srcOrd="4" destOrd="0" presId="urn:microsoft.com/office/officeart/2005/8/layout/hChevron3"/>
    <dgm:cxn modelId="{2086F4E7-7C6E-4535-895D-8D84871D2003}" type="presParOf" srcId="{E1B92F99-E9D2-42A0-8942-C715BAB50DC6}" destId="{427B17E4-FD24-497A-A3C9-F7062E9176EE}" srcOrd="5" destOrd="0" presId="urn:microsoft.com/office/officeart/2005/8/layout/hChevron3"/>
    <dgm:cxn modelId="{AC224425-152D-46AE-8775-9341AEB9DAC8}" type="presParOf" srcId="{E1B92F99-E9D2-42A0-8942-C715BAB50DC6}" destId="{80D70281-E16A-4279-A612-914CE467821A}" srcOrd="6" destOrd="0" presId="urn:microsoft.com/office/officeart/2005/8/layout/hChevron3"/>
    <dgm:cxn modelId="{C662722D-B9A9-44C9-BDFE-B14B208A5731}" type="presParOf" srcId="{E1B92F99-E9D2-42A0-8942-C715BAB50DC6}" destId="{93B4D68D-C639-49F6-9118-84C4BB8DC17A}" srcOrd="7" destOrd="0" presId="urn:microsoft.com/office/officeart/2005/8/layout/hChevron3"/>
    <dgm:cxn modelId="{9E737392-ECCC-4DE6-B747-A29C6FEA5D23}" type="presParOf" srcId="{E1B92F99-E9D2-42A0-8942-C715BAB50DC6}" destId="{99566C1B-05C7-44A7-B6AE-E51B5C124F08}" srcOrd="8" destOrd="0" presId="urn:microsoft.com/office/officeart/2005/8/layout/hChevron3"/>
    <dgm:cxn modelId="{573A4A36-3605-43F2-93CD-DFDA07D915B7}" type="presParOf" srcId="{E1B92F99-E9D2-42A0-8942-C715BAB50DC6}" destId="{A88422F3-44CB-42C6-8F51-704861C7CC24}" srcOrd="9" destOrd="0" presId="urn:microsoft.com/office/officeart/2005/8/layout/hChevron3"/>
    <dgm:cxn modelId="{AF213511-CBD7-4EB8-A72B-DADECC4B165B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593952C4-0012-4888-8DE1-CB5C58C4FE2A}" type="presOf" srcId="{74C575C4-03F9-4327-B6F7-575723DB4AE6}" destId="{8F84FAFA-B0A3-4025-B91B-B6CEC7D6BEF0}" srcOrd="0" destOrd="0" presId="urn:microsoft.com/office/officeart/2005/8/layout/hChevron3"/>
    <dgm:cxn modelId="{7ACCA7ED-354F-447A-8A8D-CE02AF24540B}" type="presOf" srcId="{6750CFEB-0D93-4C28-90FF-368D1CB30F20}" destId="{E1B92F99-E9D2-42A0-8942-C715BAB50DC6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889B6F3D-EB42-4EDC-B2B9-1B88B8B109EA}" type="presOf" srcId="{E66EEA0B-D500-485F-BE43-B529B1C6CE79}" destId="{11814FB9-ED19-4A6D-B5DB-395DA4495695}" srcOrd="0" destOrd="0" presId="urn:microsoft.com/office/officeart/2005/8/layout/hChevron3"/>
    <dgm:cxn modelId="{2281EF2F-6714-46D2-9505-2CCB4FB20B64}" type="presOf" srcId="{5D79CE43-266E-439F-855F-1C86CF964A45}" destId="{0F1284D9-C33D-41D3-B56B-4FCB3A9EF6F7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300A4FA4-8D99-463D-A167-A32A67A830AD}" type="presOf" srcId="{4160129C-C944-49AC-B4C2-8A466B27AC93}" destId="{99566C1B-05C7-44A7-B6AE-E51B5C124F08}" srcOrd="0" destOrd="0" presId="urn:microsoft.com/office/officeart/2005/8/layout/hChevron3"/>
    <dgm:cxn modelId="{51BC6DCB-502B-4B0F-97C1-15B2B9BE3B0E}" type="presOf" srcId="{BB5F99D8-DA31-4F1A-9258-4ABF869D27E4}" destId="{80D70281-E16A-4279-A612-914CE467821A}" srcOrd="0" destOrd="0" presId="urn:microsoft.com/office/officeart/2005/8/layout/hChevron3"/>
    <dgm:cxn modelId="{040BABF3-3315-45FE-9813-C1D1FD710AFE}" type="presOf" srcId="{648EECB1-7520-424C-BEDA-9EEA87FAF70E}" destId="{E44BBC2F-9A25-448F-9422-AA097CF1A485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3B64A9F5-1B17-4CFC-8FF0-C6727C3EA228}" type="presParOf" srcId="{E1B92F99-E9D2-42A0-8942-C715BAB50DC6}" destId="{E44BBC2F-9A25-448F-9422-AA097CF1A485}" srcOrd="0" destOrd="0" presId="urn:microsoft.com/office/officeart/2005/8/layout/hChevron3"/>
    <dgm:cxn modelId="{3349D25A-6372-4FD4-A869-459B0FCCB00E}" type="presParOf" srcId="{E1B92F99-E9D2-42A0-8942-C715BAB50DC6}" destId="{A6B6C649-FB18-4380-9B28-3C2A5F8F1FE1}" srcOrd="1" destOrd="0" presId="urn:microsoft.com/office/officeart/2005/8/layout/hChevron3"/>
    <dgm:cxn modelId="{F0F23E48-94A7-4595-AB82-7E1B79430AA3}" type="presParOf" srcId="{E1B92F99-E9D2-42A0-8942-C715BAB50DC6}" destId="{11814FB9-ED19-4A6D-B5DB-395DA4495695}" srcOrd="2" destOrd="0" presId="urn:microsoft.com/office/officeart/2005/8/layout/hChevron3"/>
    <dgm:cxn modelId="{E17A033B-4DBF-41AD-9A6E-5A4B56B13580}" type="presParOf" srcId="{E1B92F99-E9D2-42A0-8942-C715BAB50DC6}" destId="{3A58626F-170C-465A-B36F-5B26A14C91AC}" srcOrd="3" destOrd="0" presId="urn:microsoft.com/office/officeart/2005/8/layout/hChevron3"/>
    <dgm:cxn modelId="{CA01E4E8-847C-4A58-AAC3-C06B64A86FF2}" type="presParOf" srcId="{E1B92F99-E9D2-42A0-8942-C715BAB50DC6}" destId="{8F84FAFA-B0A3-4025-B91B-B6CEC7D6BEF0}" srcOrd="4" destOrd="0" presId="urn:microsoft.com/office/officeart/2005/8/layout/hChevron3"/>
    <dgm:cxn modelId="{0934E8CB-C283-4298-A7DE-6F993F343916}" type="presParOf" srcId="{E1B92F99-E9D2-42A0-8942-C715BAB50DC6}" destId="{427B17E4-FD24-497A-A3C9-F7062E9176EE}" srcOrd="5" destOrd="0" presId="urn:microsoft.com/office/officeart/2005/8/layout/hChevron3"/>
    <dgm:cxn modelId="{69C5066F-1C7E-4989-B974-6C8DF65D3550}" type="presParOf" srcId="{E1B92F99-E9D2-42A0-8942-C715BAB50DC6}" destId="{80D70281-E16A-4279-A612-914CE467821A}" srcOrd="6" destOrd="0" presId="urn:microsoft.com/office/officeart/2005/8/layout/hChevron3"/>
    <dgm:cxn modelId="{23D266B0-0664-4B7D-8015-3B486C363777}" type="presParOf" srcId="{E1B92F99-E9D2-42A0-8942-C715BAB50DC6}" destId="{93B4D68D-C639-49F6-9118-84C4BB8DC17A}" srcOrd="7" destOrd="0" presId="urn:microsoft.com/office/officeart/2005/8/layout/hChevron3"/>
    <dgm:cxn modelId="{3D77F0CA-012E-4111-91BE-FD2B942E55CA}" type="presParOf" srcId="{E1B92F99-E9D2-42A0-8942-C715BAB50DC6}" destId="{99566C1B-05C7-44A7-B6AE-E51B5C124F08}" srcOrd="8" destOrd="0" presId="urn:microsoft.com/office/officeart/2005/8/layout/hChevron3"/>
    <dgm:cxn modelId="{9ED1C1F1-ABC1-4D5B-BB5D-30639254E2DE}" type="presParOf" srcId="{E1B92F99-E9D2-42A0-8942-C715BAB50DC6}" destId="{A88422F3-44CB-42C6-8F51-704861C7CC24}" srcOrd="9" destOrd="0" presId="urn:microsoft.com/office/officeart/2005/8/layout/hChevron3"/>
    <dgm:cxn modelId="{E6B33663-8B74-4C2F-B854-23A2C0018928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A7506791-F20D-4516-B9D5-5F343A7D129A}" type="presOf" srcId="{4160129C-C944-49AC-B4C2-8A466B27AC93}" destId="{99566C1B-05C7-44A7-B6AE-E51B5C124F08}" srcOrd="0" destOrd="0" presId="urn:microsoft.com/office/officeart/2005/8/layout/hChevron3"/>
    <dgm:cxn modelId="{DA0A9EE0-6008-4FDB-A3FB-150371D08F2A}" type="presOf" srcId="{5D79CE43-266E-439F-855F-1C86CF964A45}" destId="{0F1284D9-C33D-41D3-B56B-4FCB3A9EF6F7}" srcOrd="0" destOrd="0" presId="urn:microsoft.com/office/officeart/2005/8/layout/hChevron3"/>
    <dgm:cxn modelId="{C4A9E16A-1861-4019-A430-B36342FD9E12}" type="presOf" srcId="{6750CFEB-0D93-4C28-90FF-368D1CB30F20}" destId="{E1B92F99-E9D2-42A0-8942-C715BAB50DC6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558D1976-5BEB-43F5-88FA-8570CC939B54}" type="presOf" srcId="{648EECB1-7520-424C-BEDA-9EEA87FAF70E}" destId="{E44BBC2F-9A25-448F-9422-AA097CF1A485}" srcOrd="0" destOrd="0" presId="urn:microsoft.com/office/officeart/2005/8/layout/hChevron3"/>
    <dgm:cxn modelId="{BE3F286C-A0C2-4EEE-8752-020B8A96F507}" type="presOf" srcId="{E66EEA0B-D500-485F-BE43-B529B1C6CE79}" destId="{11814FB9-ED19-4A6D-B5DB-395DA4495695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B966E414-0C80-4930-93A8-D71610CC27E2}" type="presOf" srcId="{BB5F99D8-DA31-4F1A-9258-4ABF869D27E4}" destId="{80D70281-E16A-4279-A612-914CE467821A}" srcOrd="0" destOrd="0" presId="urn:microsoft.com/office/officeart/2005/8/layout/hChevron3"/>
    <dgm:cxn modelId="{D2214B98-8BC0-4CB1-A57A-A479ADE717FE}" type="presOf" srcId="{74C575C4-03F9-4327-B6F7-575723DB4AE6}" destId="{8F84FAFA-B0A3-4025-B91B-B6CEC7D6BEF0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9EDB4BA3-1F71-45AA-BE83-8973DE2F4316}" type="presParOf" srcId="{E1B92F99-E9D2-42A0-8942-C715BAB50DC6}" destId="{E44BBC2F-9A25-448F-9422-AA097CF1A485}" srcOrd="0" destOrd="0" presId="urn:microsoft.com/office/officeart/2005/8/layout/hChevron3"/>
    <dgm:cxn modelId="{42311092-376A-47A9-8033-F8A90DEB717B}" type="presParOf" srcId="{E1B92F99-E9D2-42A0-8942-C715BAB50DC6}" destId="{A6B6C649-FB18-4380-9B28-3C2A5F8F1FE1}" srcOrd="1" destOrd="0" presId="urn:microsoft.com/office/officeart/2005/8/layout/hChevron3"/>
    <dgm:cxn modelId="{24E329B4-0EFE-4F6D-A2E6-419962498C66}" type="presParOf" srcId="{E1B92F99-E9D2-42A0-8942-C715BAB50DC6}" destId="{11814FB9-ED19-4A6D-B5DB-395DA4495695}" srcOrd="2" destOrd="0" presId="urn:microsoft.com/office/officeart/2005/8/layout/hChevron3"/>
    <dgm:cxn modelId="{4B8B37BB-16B7-4EF1-8F35-CF290A48F7FE}" type="presParOf" srcId="{E1B92F99-E9D2-42A0-8942-C715BAB50DC6}" destId="{3A58626F-170C-465A-B36F-5B26A14C91AC}" srcOrd="3" destOrd="0" presId="urn:microsoft.com/office/officeart/2005/8/layout/hChevron3"/>
    <dgm:cxn modelId="{0095135D-DAF8-4FE0-9C60-1F98D3252583}" type="presParOf" srcId="{E1B92F99-E9D2-42A0-8942-C715BAB50DC6}" destId="{8F84FAFA-B0A3-4025-B91B-B6CEC7D6BEF0}" srcOrd="4" destOrd="0" presId="urn:microsoft.com/office/officeart/2005/8/layout/hChevron3"/>
    <dgm:cxn modelId="{6194D740-A8FF-4A7E-BA89-B45F0F10E1B3}" type="presParOf" srcId="{E1B92F99-E9D2-42A0-8942-C715BAB50DC6}" destId="{427B17E4-FD24-497A-A3C9-F7062E9176EE}" srcOrd="5" destOrd="0" presId="urn:microsoft.com/office/officeart/2005/8/layout/hChevron3"/>
    <dgm:cxn modelId="{35BD146B-75FB-4D9A-8779-C2ED5A872534}" type="presParOf" srcId="{E1B92F99-E9D2-42A0-8942-C715BAB50DC6}" destId="{80D70281-E16A-4279-A612-914CE467821A}" srcOrd="6" destOrd="0" presId="urn:microsoft.com/office/officeart/2005/8/layout/hChevron3"/>
    <dgm:cxn modelId="{0945EE66-5E0A-4609-8F6D-4D59F94FAE38}" type="presParOf" srcId="{E1B92F99-E9D2-42A0-8942-C715BAB50DC6}" destId="{93B4D68D-C639-49F6-9118-84C4BB8DC17A}" srcOrd="7" destOrd="0" presId="urn:microsoft.com/office/officeart/2005/8/layout/hChevron3"/>
    <dgm:cxn modelId="{1C593A83-1AF2-405C-99B0-FDBB559C16DE}" type="presParOf" srcId="{E1B92F99-E9D2-42A0-8942-C715BAB50DC6}" destId="{99566C1B-05C7-44A7-B6AE-E51B5C124F08}" srcOrd="8" destOrd="0" presId="urn:microsoft.com/office/officeart/2005/8/layout/hChevron3"/>
    <dgm:cxn modelId="{758317E1-1C9B-4DAE-937F-39DCB7929222}" type="presParOf" srcId="{E1B92F99-E9D2-42A0-8942-C715BAB50DC6}" destId="{A88422F3-44CB-42C6-8F51-704861C7CC24}" srcOrd="9" destOrd="0" presId="urn:microsoft.com/office/officeart/2005/8/layout/hChevron3"/>
    <dgm:cxn modelId="{F7E45701-EF29-434B-A23D-7FA5E057CB44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2CA1E916-A3EB-4736-BA16-F2FDA312408D}" type="presOf" srcId="{74C575C4-03F9-4327-B6F7-575723DB4AE6}" destId="{8F84FAFA-B0A3-4025-B91B-B6CEC7D6BEF0}" srcOrd="0" destOrd="0" presId="urn:microsoft.com/office/officeart/2005/8/layout/hChevron3"/>
    <dgm:cxn modelId="{0D7C848D-019F-42A1-8E02-2D5C8208D6D9}" type="presOf" srcId="{E66EEA0B-D500-485F-BE43-B529B1C6CE79}" destId="{11814FB9-ED19-4A6D-B5DB-395DA4495695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DFEAC1B6-ECB1-4F94-B114-54FA8041A1D7}" type="presOf" srcId="{4160129C-C944-49AC-B4C2-8A466B27AC93}" destId="{99566C1B-05C7-44A7-B6AE-E51B5C124F08}" srcOrd="0" destOrd="0" presId="urn:microsoft.com/office/officeart/2005/8/layout/hChevron3"/>
    <dgm:cxn modelId="{9A186AF3-AE3C-427E-AFB7-0BC94525EAF6}" type="presOf" srcId="{648EECB1-7520-424C-BEDA-9EEA87FAF70E}" destId="{E44BBC2F-9A25-448F-9422-AA097CF1A485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CAD1DA4D-2E0E-4944-9525-3BF21661BA66}" type="presOf" srcId="{BB5F99D8-DA31-4F1A-9258-4ABF869D27E4}" destId="{80D70281-E16A-4279-A612-914CE467821A}" srcOrd="0" destOrd="0" presId="urn:microsoft.com/office/officeart/2005/8/layout/hChevron3"/>
    <dgm:cxn modelId="{F4A9DD7A-48D0-4B45-AC82-F17172D58F14}" type="presOf" srcId="{6750CFEB-0D93-4C28-90FF-368D1CB30F20}" destId="{E1B92F99-E9D2-42A0-8942-C715BAB50DC6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F3BF2BEE-83EB-4655-86AF-ACCC4F82C0E1}" type="presOf" srcId="{5D79CE43-266E-439F-855F-1C86CF964A45}" destId="{0F1284D9-C33D-41D3-B56B-4FCB3A9EF6F7}" srcOrd="0" destOrd="0" presId="urn:microsoft.com/office/officeart/2005/8/layout/hChevron3"/>
    <dgm:cxn modelId="{6B73DE6F-8FDC-4BD1-B6E4-9DBBD01FC8BD}" type="presParOf" srcId="{E1B92F99-E9D2-42A0-8942-C715BAB50DC6}" destId="{E44BBC2F-9A25-448F-9422-AA097CF1A485}" srcOrd="0" destOrd="0" presId="urn:microsoft.com/office/officeart/2005/8/layout/hChevron3"/>
    <dgm:cxn modelId="{512E6DA8-78CF-43C8-B923-6771BB66C4B8}" type="presParOf" srcId="{E1B92F99-E9D2-42A0-8942-C715BAB50DC6}" destId="{A6B6C649-FB18-4380-9B28-3C2A5F8F1FE1}" srcOrd="1" destOrd="0" presId="urn:microsoft.com/office/officeart/2005/8/layout/hChevron3"/>
    <dgm:cxn modelId="{F02795D1-FA53-48B5-8F5E-3CEBB8675CD2}" type="presParOf" srcId="{E1B92F99-E9D2-42A0-8942-C715BAB50DC6}" destId="{11814FB9-ED19-4A6D-B5DB-395DA4495695}" srcOrd="2" destOrd="0" presId="urn:microsoft.com/office/officeart/2005/8/layout/hChevron3"/>
    <dgm:cxn modelId="{66D67635-62E7-4BAC-88B9-A469ED1B70D4}" type="presParOf" srcId="{E1B92F99-E9D2-42A0-8942-C715BAB50DC6}" destId="{3A58626F-170C-465A-B36F-5B26A14C91AC}" srcOrd="3" destOrd="0" presId="urn:microsoft.com/office/officeart/2005/8/layout/hChevron3"/>
    <dgm:cxn modelId="{2A84C693-4617-4DB8-8ECD-7D4558BA79E6}" type="presParOf" srcId="{E1B92F99-E9D2-42A0-8942-C715BAB50DC6}" destId="{8F84FAFA-B0A3-4025-B91B-B6CEC7D6BEF0}" srcOrd="4" destOrd="0" presId="urn:microsoft.com/office/officeart/2005/8/layout/hChevron3"/>
    <dgm:cxn modelId="{2ECB36BD-6F13-48EE-893D-779390C0CD05}" type="presParOf" srcId="{E1B92F99-E9D2-42A0-8942-C715BAB50DC6}" destId="{427B17E4-FD24-497A-A3C9-F7062E9176EE}" srcOrd="5" destOrd="0" presId="urn:microsoft.com/office/officeart/2005/8/layout/hChevron3"/>
    <dgm:cxn modelId="{FA92857C-A501-47FF-9BD7-F5AE0384EC4A}" type="presParOf" srcId="{E1B92F99-E9D2-42A0-8942-C715BAB50DC6}" destId="{80D70281-E16A-4279-A612-914CE467821A}" srcOrd="6" destOrd="0" presId="urn:microsoft.com/office/officeart/2005/8/layout/hChevron3"/>
    <dgm:cxn modelId="{2A91741D-E8EE-416A-A724-47258CEAF1F8}" type="presParOf" srcId="{E1B92F99-E9D2-42A0-8942-C715BAB50DC6}" destId="{93B4D68D-C639-49F6-9118-84C4BB8DC17A}" srcOrd="7" destOrd="0" presId="urn:microsoft.com/office/officeart/2005/8/layout/hChevron3"/>
    <dgm:cxn modelId="{347DAD0B-A396-40CE-9AE8-8CC6A163F3BA}" type="presParOf" srcId="{E1B92F99-E9D2-42A0-8942-C715BAB50DC6}" destId="{99566C1B-05C7-44A7-B6AE-E51B5C124F08}" srcOrd="8" destOrd="0" presId="urn:microsoft.com/office/officeart/2005/8/layout/hChevron3"/>
    <dgm:cxn modelId="{EA525C0A-4644-4567-957C-3063F87226A6}" type="presParOf" srcId="{E1B92F99-E9D2-42A0-8942-C715BAB50DC6}" destId="{A88422F3-44CB-42C6-8F51-704861C7CC24}" srcOrd="9" destOrd="0" presId="urn:microsoft.com/office/officeart/2005/8/layout/hChevron3"/>
    <dgm:cxn modelId="{9E459923-C701-450F-9FEA-CF47E7DE2E8D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0CFEB-0D93-4C28-90FF-368D1CB30F20}" type="doc">
      <dgm:prSet loTypeId="urn:microsoft.com/office/officeart/2005/8/layout/hChevron3" loCatId="process" qsTypeId="urn:microsoft.com/office/officeart/2005/8/quickstyle/3d2" qsCatId="3D" csTypeId="urn:microsoft.com/office/officeart/2005/8/colors/accent1_1" csCatId="accent1" phldr="1"/>
      <dgm:spPr/>
    </dgm:pt>
    <dgm:pt modelId="{648EECB1-7520-424C-BEDA-9EEA87FAF70E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Nabídka</a:t>
          </a:r>
          <a:endParaRPr lang="cs-CZ" sz="1100" dirty="0"/>
        </a:p>
      </dgm:t>
    </dgm:pt>
    <dgm:pt modelId="{576534BC-DAE6-4905-9198-897657D20639}" type="parTrans" cxnId="{8AEEB214-19F0-44F9-B7FA-89068F51AC9F}">
      <dgm:prSet/>
      <dgm:spPr/>
      <dgm:t>
        <a:bodyPr/>
        <a:lstStyle/>
        <a:p>
          <a:endParaRPr lang="cs-CZ" sz="1050"/>
        </a:p>
      </dgm:t>
    </dgm:pt>
    <dgm:pt modelId="{BD127FBE-0460-41E9-8327-90C09B96E5DA}" type="sibTrans" cxnId="{8AEEB214-19F0-44F9-B7FA-89068F51AC9F}">
      <dgm:prSet/>
      <dgm:spPr/>
      <dgm:t>
        <a:bodyPr/>
        <a:lstStyle/>
        <a:p>
          <a:endParaRPr lang="cs-CZ" sz="1050"/>
        </a:p>
      </dgm:t>
    </dgm:pt>
    <dgm:pt modelId="{BB5F99D8-DA31-4F1A-9258-4ABF869D27E4}">
      <dgm:prSet phldrT="[Text]"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CSMI</a:t>
          </a:r>
          <a:endParaRPr lang="cs-CZ" sz="1100" dirty="0"/>
        </a:p>
      </dgm:t>
    </dgm:pt>
    <dgm:pt modelId="{3F5D08EE-D196-407C-B5C9-F9111B9891E8}" type="parTrans" cxnId="{3AC33BE4-DF25-408C-BC4D-285F8155F778}">
      <dgm:prSet/>
      <dgm:spPr/>
      <dgm:t>
        <a:bodyPr/>
        <a:lstStyle/>
        <a:p>
          <a:endParaRPr lang="cs-CZ" sz="1050"/>
        </a:p>
      </dgm:t>
    </dgm:pt>
    <dgm:pt modelId="{9AF600FE-AA21-4A1F-82AB-EB9C01DE8155}" type="sibTrans" cxnId="{3AC33BE4-DF25-408C-BC4D-285F8155F778}">
      <dgm:prSet/>
      <dgm:spPr/>
      <dgm:t>
        <a:bodyPr/>
        <a:lstStyle/>
        <a:p>
          <a:endParaRPr lang="cs-CZ" sz="1050"/>
        </a:p>
      </dgm:t>
    </dgm:pt>
    <dgm:pt modelId="{4160129C-C944-49AC-B4C2-8A466B27AC93}">
      <dgm:prSet phldrT="[Text]" custT="1"/>
      <dgm:spPr/>
      <dgm:t>
        <a:bodyPr/>
        <a:lstStyle/>
        <a:p>
          <a:r>
            <a:rPr lang="cs-CZ" sz="1100" dirty="0" smtClean="0"/>
            <a:t>Naše postřehy</a:t>
          </a:r>
          <a:endParaRPr lang="cs-CZ" sz="1100" dirty="0"/>
        </a:p>
      </dgm:t>
    </dgm:pt>
    <dgm:pt modelId="{74456335-0FA7-4DCD-934C-B40CCF0D85BE}" type="parTrans" cxnId="{4461C99A-76BD-46C2-82D8-236C2449B0D5}">
      <dgm:prSet/>
      <dgm:spPr/>
      <dgm:t>
        <a:bodyPr/>
        <a:lstStyle/>
        <a:p>
          <a:endParaRPr lang="cs-CZ" sz="1050"/>
        </a:p>
      </dgm:t>
    </dgm:pt>
    <dgm:pt modelId="{AF4790C5-D062-4B4C-83F2-6E0F4909C7E7}" type="sibTrans" cxnId="{4461C99A-76BD-46C2-82D8-236C2449B0D5}">
      <dgm:prSet/>
      <dgm:spPr/>
      <dgm:t>
        <a:bodyPr/>
        <a:lstStyle/>
        <a:p>
          <a:endParaRPr lang="cs-CZ" sz="1050"/>
        </a:p>
      </dgm:t>
    </dgm:pt>
    <dgm:pt modelId="{5D79CE43-266E-439F-855F-1C86CF964A45}">
      <dgm:prSet custT="1"/>
      <dgm:spPr/>
      <dgm:t>
        <a:bodyPr/>
        <a:lstStyle/>
        <a:p>
          <a:r>
            <a:rPr lang="cs-CZ" sz="1100" dirty="0" smtClean="0"/>
            <a:t>Závěr</a:t>
          </a:r>
          <a:endParaRPr lang="cs-CZ" sz="1100" dirty="0"/>
        </a:p>
      </dgm:t>
    </dgm:pt>
    <dgm:pt modelId="{0B527273-7770-4BA1-8E63-BAD870ACE2E4}" type="parTrans" cxnId="{8E285753-9E19-43BE-B081-7A5DDF28CC90}">
      <dgm:prSet/>
      <dgm:spPr/>
      <dgm:t>
        <a:bodyPr/>
        <a:lstStyle/>
        <a:p>
          <a:endParaRPr lang="cs-CZ" sz="1050"/>
        </a:p>
      </dgm:t>
    </dgm:pt>
    <dgm:pt modelId="{9D9D98F6-5EC3-4CF0-983E-FA4312E7BCF0}" type="sibTrans" cxnId="{8E285753-9E19-43BE-B081-7A5DDF28CC90}">
      <dgm:prSet/>
      <dgm:spPr/>
      <dgm:t>
        <a:bodyPr/>
        <a:lstStyle/>
        <a:p>
          <a:endParaRPr lang="cs-CZ" sz="1050"/>
        </a:p>
      </dgm:t>
    </dgm:pt>
    <dgm:pt modelId="{E66EEA0B-D500-485F-BE43-B529B1C6CE79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Webové</a:t>
          </a:r>
          <a:r>
            <a:rPr lang="cs-CZ" sz="1300" dirty="0" smtClean="0"/>
            <a:t> </a:t>
          </a:r>
          <a:r>
            <a:rPr lang="cs-CZ" sz="1100" dirty="0" smtClean="0"/>
            <a:t>stránky</a:t>
          </a:r>
          <a:endParaRPr lang="cs-CZ" sz="1300" dirty="0"/>
        </a:p>
      </dgm:t>
    </dgm:pt>
    <dgm:pt modelId="{2FD419E9-379F-4949-8C35-01DD87BF7FEF}" type="parTrans" cxnId="{28284923-725D-4D3F-A873-8761AE305CE5}">
      <dgm:prSet/>
      <dgm:spPr/>
      <dgm:t>
        <a:bodyPr/>
        <a:lstStyle/>
        <a:p>
          <a:endParaRPr lang="cs-CZ"/>
        </a:p>
      </dgm:t>
    </dgm:pt>
    <dgm:pt modelId="{A185C7FD-CACB-4939-AA3E-83E98DAA0F7A}" type="sibTrans" cxnId="{28284923-725D-4D3F-A873-8761AE305CE5}">
      <dgm:prSet/>
      <dgm:spPr/>
      <dgm:t>
        <a:bodyPr/>
        <a:lstStyle/>
        <a:p>
          <a:endParaRPr lang="cs-CZ"/>
        </a:p>
      </dgm:t>
    </dgm:pt>
    <dgm:pt modelId="{74C575C4-03F9-4327-B6F7-575723DB4AE6}">
      <dgm:prSet custT="1"/>
      <dgm:spPr>
        <a:solidFill>
          <a:schemeClr val="accent4">
            <a:lumMod val="50000"/>
            <a:lumOff val="50000"/>
          </a:schemeClr>
        </a:solidFill>
      </dgm:spPr>
      <dgm:t>
        <a:bodyPr/>
        <a:lstStyle/>
        <a:p>
          <a:r>
            <a:rPr lang="cs-CZ" sz="1100" dirty="0" smtClean="0"/>
            <a:t>Odpovědné osoby</a:t>
          </a:r>
          <a:endParaRPr lang="cs-CZ" sz="1100" dirty="0"/>
        </a:p>
      </dgm:t>
    </dgm:pt>
    <dgm:pt modelId="{7BB61782-8A22-4061-AE13-6B1908D389D0}" type="parTrans" cxnId="{A88D6495-5472-41D3-AE17-59CA047AC87A}">
      <dgm:prSet/>
      <dgm:spPr/>
      <dgm:t>
        <a:bodyPr/>
        <a:lstStyle/>
        <a:p>
          <a:endParaRPr lang="cs-CZ"/>
        </a:p>
      </dgm:t>
    </dgm:pt>
    <dgm:pt modelId="{0D27E07B-C5CD-40A4-BF67-E44801C26885}" type="sibTrans" cxnId="{A88D6495-5472-41D3-AE17-59CA047AC87A}">
      <dgm:prSet/>
      <dgm:spPr/>
      <dgm:t>
        <a:bodyPr/>
        <a:lstStyle/>
        <a:p>
          <a:endParaRPr lang="cs-CZ"/>
        </a:p>
      </dgm:t>
    </dgm:pt>
    <dgm:pt modelId="{E1B92F99-E9D2-42A0-8942-C715BAB50DC6}" type="pres">
      <dgm:prSet presAssocID="{6750CFEB-0D93-4C28-90FF-368D1CB30F20}" presName="Name0" presStyleCnt="0">
        <dgm:presLayoutVars>
          <dgm:dir/>
          <dgm:resizeHandles val="exact"/>
        </dgm:presLayoutVars>
      </dgm:prSet>
      <dgm:spPr/>
    </dgm:pt>
    <dgm:pt modelId="{E44BBC2F-9A25-448F-9422-AA097CF1A485}" type="pres">
      <dgm:prSet presAssocID="{648EECB1-7520-424C-BEDA-9EEA87FAF70E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6C649-FB18-4380-9B28-3C2A5F8F1FE1}" type="pres">
      <dgm:prSet presAssocID="{BD127FBE-0460-41E9-8327-90C09B96E5DA}" presName="parSpace" presStyleCnt="0"/>
      <dgm:spPr/>
    </dgm:pt>
    <dgm:pt modelId="{11814FB9-ED19-4A6D-B5DB-395DA4495695}" type="pres">
      <dgm:prSet presAssocID="{E66EEA0B-D500-485F-BE43-B529B1C6CE7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58626F-170C-465A-B36F-5B26A14C91AC}" type="pres">
      <dgm:prSet presAssocID="{A185C7FD-CACB-4939-AA3E-83E98DAA0F7A}" presName="parSpace" presStyleCnt="0"/>
      <dgm:spPr/>
    </dgm:pt>
    <dgm:pt modelId="{8F84FAFA-B0A3-4025-B91B-B6CEC7D6BEF0}" type="pres">
      <dgm:prSet presAssocID="{74C575C4-03F9-4327-B6F7-575723DB4AE6}" presName="parTxOnly" presStyleLbl="node1" presStyleIdx="2" presStyleCnt="6" custLinFactNeighborX="145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7B17E4-FD24-497A-A3C9-F7062E9176EE}" type="pres">
      <dgm:prSet presAssocID="{0D27E07B-C5CD-40A4-BF67-E44801C26885}" presName="parSpace" presStyleCnt="0"/>
      <dgm:spPr/>
    </dgm:pt>
    <dgm:pt modelId="{80D70281-E16A-4279-A612-914CE467821A}" type="pres">
      <dgm:prSet presAssocID="{BB5F99D8-DA31-4F1A-9258-4ABF869D27E4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B4D68D-C639-49F6-9118-84C4BB8DC17A}" type="pres">
      <dgm:prSet presAssocID="{9AF600FE-AA21-4A1F-82AB-EB9C01DE8155}" presName="parSpace" presStyleCnt="0"/>
      <dgm:spPr/>
    </dgm:pt>
    <dgm:pt modelId="{99566C1B-05C7-44A7-B6AE-E51B5C124F08}" type="pres">
      <dgm:prSet presAssocID="{4160129C-C944-49AC-B4C2-8A466B27AC93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8422F3-44CB-42C6-8F51-704861C7CC24}" type="pres">
      <dgm:prSet presAssocID="{AF4790C5-D062-4B4C-83F2-6E0F4909C7E7}" presName="parSpace" presStyleCnt="0"/>
      <dgm:spPr/>
    </dgm:pt>
    <dgm:pt modelId="{0F1284D9-C33D-41D3-B56B-4FCB3A9EF6F7}" type="pres">
      <dgm:prSet presAssocID="{5D79CE43-266E-439F-855F-1C86CF964A4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C33BE4-DF25-408C-BC4D-285F8155F778}" srcId="{6750CFEB-0D93-4C28-90FF-368D1CB30F20}" destId="{BB5F99D8-DA31-4F1A-9258-4ABF869D27E4}" srcOrd="3" destOrd="0" parTransId="{3F5D08EE-D196-407C-B5C9-F9111B9891E8}" sibTransId="{9AF600FE-AA21-4A1F-82AB-EB9C01DE8155}"/>
    <dgm:cxn modelId="{5F084101-5F06-4C91-8F79-4AD52C1DF546}" type="presOf" srcId="{E66EEA0B-D500-485F-BE43-B529B1C6CE79}" destId="{11814FB9-ED19-4A6D-B5DB-395DA4495695}" srcOrd="0" destOrd="0" presId="urn:microsoft.com/office/officeart/2005/8/layout/hChevron3"/>
    <dgm:cxn modelId="{424B9937-0F38-4265-919F-35C088671E4A}" type="presOf" srcId="{4160129C-C944-49AC-B4C2-8A466B27AC93}" destId="{99566C1B-05C7-44A7-B6AE-E51B5C124F08}" srcOrd="0" destOrd="0" presId="urn:microsoft.com/office/officeart/2005/8/layout/hChevron3"/>
    <dgm:cxn modelId="{8AEEB214-19F0-44F9-B7FA-89068F51AC9F}" srcId="{6750CFEB-0D93-4C28-90FF-368D1CB30F20}" destId="{648EECB1-7520-424C-BEDA-9EEA87FAF70E}" srcOrd="0" destOrd="0" parTransId="{576534BC-DAE6-4905-9198-897657D20639}" sibTransId="{BD127FBE-0460-41E9-8327-90C09B96E5DA}"/>
    <dgm:cxn modelId="{8E285753-9E19-43BE-B081-7A5DDF28CC90}" srcId="{6750CFEB-0D93-4C28-90FF-368D1CB30F20}" destId="{5D79CE43-266E-439F-855F-1C86CF964A45}" srcOrd="5" destOrd="0" parTransId="{0B527273-7770-4BA1-8E63-BAD870ACE2E4}" sibTransId="{9D9D98F6-5EC3-4CF0-983E-FA4312E7BCF0}"/>
    <dgm:cxn modelId="{92F4F947-8CF5-4D07-BB0C-98FB3988E831}" type="presOf" srcId="{BB5F99D8-DA31-4F1A-9258-4ABF869D27E4}" destId="{80D70281-E16A-4279-A612-914CE467821A}" srcOrd="0" destOrd="0" presId="urn:microsoft.com/office/officeart/2005/8/layout/hChevron3"/>
    <dgm:cxn modelId="{4747E102-BC63-40CB-A9FF-D69DFFFBA85B}" type="presOf" srcId="{5D79CE43-266E-439F-855F-1C86CF964A45}" destId="{0F1284D9-C33D-41D3-B56B-4FCB3A9EF6F7}" srcOrd="0" destOrd="0" presId="urn:microsoft.com/office/officeart/2005/8/layout/hChevron3"/>
    <dgm:cxn modelId="{28284923-725D-4D3F-A873-8761AE305CE5}" srcId="{6750CFEB-0D93-4C28-90FF-368D1CB30F20}" destId="{E66EEA0B-D500-485F-BE43-B529B1C6CE79}" srcOrd="1" destOrd="0" parTransId="{2FD419E9-379F-4949-8C35-01DD87BF7FEF}" sibTransId="{A185C7FD-CACB-4939-AA3E-83E98DAA0F7A}"/>
    <dgm:cxn modelId="{4461C99A-76BD-46C2-82D8-236C2449B0D5}" srcId="{6750CFEB-0D93-4C28-90FF-368D1CB30F20}" destId="{4160129C-C944-49AC-B4C2-8A466B27AC93}" srcOrd="4" destOrd="0" parTransId="{74456335-0FA7-4DCD-934C-B40CCF0D85BE}" sibTransId="{AF4790C5-D062-4B4C-83F2-6E0F4909C7E7}"/>
    <dgm:cxn modelId="{74DC23FD-430F-44CA-B7F2-C46A44B948E5}" type="presOf" srcId="{74C575C4-03F9-4327-B6F7-575723DB4AE6}" destId="{8F84FAFA-B0A3-4025-B91B-B6CEC7D6BEF0}" srcOrd="0" destOrd="0" presId="urn:microsoft.com/office/officeart/2005/8/layout/hChevron3"/>
    <dgm:cxn modelId="{A88D6495-5472-41D3-AE17-59CA047AC87A}" srcId="{6750CFEB-0D93-4C28-90FF-368D1CB30F20}" destId="{74C575C4-03F9-4327-B6F7-575723DB4AE6}" srcOrd="2" destOrd="0" parTransId="{7BB61782-8A22-4061-AE13-6B1908D389D0}" sibTransId="{0D27E07B-C5CD-40A4-BF67-E44801C26885}"/>
    <dgm:cxn modelId="{8E6D3793-635C-4A7C-AEC4-FC1CC6FEBDEA}" type="presOf" srcId="{648EECB1-7520-424C-BEDA-9EEA87FAF70E}" destId="{E44BBC2F-9A25-448F-9422-AA097CF1A485}" srcOrd="0" destOrd="0" presId="urn:microsoft.com/office/officeart/2005/8/layout/hChevron3"/>
    <dgm:cxn modelId="{CE8D4544-61CC-4066-9E87-52F4A62D933F}" type="presOf" srcId="{6750CFEB-0D93-4C28-90FF-368D1CB30F20}" destId="{E1B92F99-E9D2-42A0-8942-C715BAB50DC6}" srcOrd="0" destOrd="0" presId="urn:microsoft.com/office/officeart/2005/8/layout/hChevron3"/>
    <dgm:cxn modelId="{9CCC608C-BFFD-40F9-936A-EA3B17BD5497}" type="presParOf" srcId="{E1B92F99-E9D2-42A0-8942-C715BAB50DC6}" destId="{E44BBC2F-9A25-448F-9422-AA097CF1A485}" srcOrd="0" destOrd="0" presId="urn:microsoft.com/office/officeart/2005/8/layout/hChevron3"/>
    <dgm:cxn modelId="{8E5C274B-CDDC-42B8-972C-37EDC470E2A7}" type="presParOf" srcId="{E1B92F99-E9D2-42A0-8942-C715BAB50DC6}" destId="{A6B6C649-FB18-4380-9B28-3C2A5F8F1FE1}" srcOrd="1" destOrd="0" presId="urn:microsoft.com/office/officeart/2005/8/layout/hChevron3"/>
    <dgm:cxn modelId="{95F941ED-36FF-4670-B94E-8B7E3AAD7CF6}" type="presParOf" srcId="{E1B92F99-E9D2-42A0-8942-C715BAB50DC6}" destId="{11814FB9-ED19-4A6D-B5DB-395DA4495695}" srcOrd="2" destOrd="0" presId="urn:microsoft.com/office/officeart/2005/8/layout/hChevron3"/>
    <dgm:cxn modelId="{F4AE3462-2523-4A1B-ACE3-7A49503154A0}" type="presParOf" srcId="{E1B92F99-E9D2-42A0-8942-C715BAB50DC6}" destId="{3A58626F-170C-465A-B36F-5B26A14C91AC}" srcOrd="3" destOrd="0" presId="urn:microsoft.com/office/officeart/2005/8/layout/hChevron3"/>
    <dgm:cxn modelId="{77769F31-2A98-4431-BE45-C61BADB576C8}" type="presParOf" srcId="{E1B92F99-E9D2-42A0-8942-C715BAB50DC6}" destId="{8F84FAFA-B0A3-4025-B91B-B6CEC7D6BEF0}" srcOrd="4" destOrd="0" presId="urn:microsoft.com/office/officeart/2005/8/layout/hChevron3"/>
    <dgm:cxn modelId="{3C565407-6622-4A19-896A-84E7079F8F81}" type="presParOf" srcId="{E1B92F99-E9D2-42A0-8942-C715BAB50DC6}" destId="{427B17E4-FD24-497A-A3C9-F7062E9176EE}" srcOrd="5" destOrd="0" presId="urn:microsoft.com/office/officeart/2005/8/layout/hChevron3"/>
    <dgm:cxn modelId="{5A449299-3952-4A8D-B000-BEE4A1EF90D7}" type="presParOf" srcId="{E1B92F99-E9D2-42A0-8942-C715BAB50DC6}" destId="{80D70281-E16A-4279-A612-914CE467821A}" srcOrd="6" destOrd="0" presId="urn:microsoft.com/office/officeart/2005/8/layout/hChevron3"/>
    <dgm:cxn modelId="{BBF54468-BE71-45DB-9E70-56440399DCB9}" type="presParOf" srcId="{E1B92F99-E9D2-42A0-8942-C715BAB50DC6}" destId="{93B4D68D-C639-49F6-9118-84C4BB8DC17A}" srcOrd="7" destOrd="0" presId="urn:microsoft.com/office/officeart/2005/8/layout/hChevron3"/>
    <dgm:cxn modelId="{4DF57406-76BE-4BD6-A2F6-E89DCEC5367A}" type="presParOf" srcId="{E1B92F99-E9D2-42A0-8942-C715BAB50DC6}" destId="{99566C1B-05C7-44A7-B6AE-E51B5C124F08}" srcOrd="8" destOrd="0" presId="urn:microsoft.com/office/officeart/2005/8/layout/hChevron3"/>
    <dgm:cxn modelId="{36D38934-8DC5-439D-9A2D-D6B64D20B2F5}" type="presParOf" srcId="{E1B92F99-E9D2-42A0-8942-C715BAB50DC6}" destId="{A88422F3-44CB-42C6-8F51-704861C7CC24}" srcOrd="9" destOrd="0" presId="urn:microsoft.com/office/officeart/2005/8/layout/hChevron3"/>
    <dgm:cxn modelId="{61789E8A-31A5-46D6-BB9E-38911F362058}" type="presParOf" srcId="{E1B92F99-E9D2-42A0-8942-C715BAB50DC6}" destId="{0F1284D9-C33D-41D3-B56B-4FCB3A9EF6F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hlinkClick xmlns:r="http://schemas.openxmlformats.org/officeDocument/2006/relationships" r:id="" action="ppaction://hlinksldjump"/>
            </a:rPr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BBC2F-9A25-448F-9422-AA097CF1A485}">
      <dsp:nvSpPr>
        <dsp:cNvPr id="0" name=""/>
        <dsp:cNvSpPr/>
      </dsp:nvSpPr>
      <dsp:spPr>
        <a:xfrm>
          <a:off x="782" y="0"/>
          <a:ext cx="1281429" cy="432048"/>
        </a:xfrm>
        <a:prstGeom prst="homePlate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Nabídka</a:t>
          </a:r>
          <a:endParaRPr lang="cs-CZ" sz="1100" kern="1200" dirty="0"/>
        </a:p>
      </dsp:txBody>
      <dsp:txXfrm>
        <a:off x="782" y="0"/>
        <a:ext cx="1281429" cy="432048"/>
      </dsp:txXfrm>
    </dsp:sp>
    <dsp:sp modelId="{11814FB9-ED19-4A6D-B5DB-395DA4495695}">
      <dsp:nvSpPr>
        <dsp:cNvPr id="0" name=""/>
        <dsp:cNvSpPr/>
      </dsp:nvSpPr>
      <dsp:spPr>
        <a:xfrm>
          <a:off x="1025925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Webové</a:t>
          </a:r>
          <a:r>
            <a:rPr lang="cs-CZ" sz="1300" kern="1200" dirty="0" smtClean="0"/>
            <a:t> </a:t>
          </a:r>
          <a:r>
            <a:rPr lang="cs-CZ" sz="1100" kern="1200" dirty="0" smtClean="0"/>
            <a:t>stránky</a:t>
          </a:r>
          <a:endParaRPr lang="cs-CZ" sz="1300" kern="1200" dirty="0"/>
        </a:p>
      </dsp:txBody>
      <dsp:txXfrm>
        <a:off x="1025925" y="0"/>
        <a:ext cx="1281429" cy="432048"/>
      </dsp:txXfrm>
    </dsp:sp>
    <dsp:sp modelId="{8F84FAFA-B0A3-4025-B91B-B6CEC7D6BEF0}">
      <dsp:nvSpPr>
        <dsp:cNvPr id="0" name=""/>
        <dsp:cNvSpPr/>
      </dsp:nvSpPr>
      <dsp:spPr>
        <a:xfrm>
          <a:off x="208823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Odpovědné osoby</a:t>
          </a:r>
          <a:endParaRPr lang="cs-CZ" sz="1100" kern="1200" dirty="0"/>
        </a:p>
      </dsp:txBody>
      <dsp:txXfrm>
        <a:off x="2088233" y="0"/>
        <a:ext cx="1281429" cy="432048"/>
      </dsp:txXfrm>
    </dsp:sp>
    <dsp:sp modelId="{80D70281-E16A-4279-A612-914CE467821A}">
      <dsp:nvSpPr>
        <dsp:cNvPr id="0" name=""/>
        <dsp:cNvSpPr/>
      </dsp:nvSpPr>
      <dsp:spPr>
        <a:xfrm>
          <a:off x="3076213" y="0"/>
          <a:ext cx="1281429" cy="432048"/>
        </a:xfrm>
        <a:prstGeom prst="chevron">
          <a:avLst/>
        </a:prstGeom>
        <a:solidFill>
          <a:schemeClr val="accent4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CSMI</a:t>
          </a:r>
          <a:endParaRPr lang="cs-CZ" sz="1100" kern="1200" dirty="0"/>
        </a:p>
      </dsp:txBody>
      <dsp:txXfrm>
        <a:off x="3076213" y="0"/>
        <a:ext cx="1281429" cy="432048"/>
      </dsp:txXfrm>
    </dsp:sp>
    <dsp:sp modelId="{99566C1B-05C7-44A7-B6AE-E51B5C124F08}">
      <dsp:nvSpPr>
        <dsp:cNvPr id="0" name=""/>
        <dsp:cNvSpPr/>
      </dsp:nvSpPr>
      <dsp:spPr>
        <a:xfrm>
          <a:off x="4101356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Naše postřehy</a:t>
          </a:r>
          <a:endParaRPr lang="cs-CZ" sz="1100" kern="1200" dirty="0"/>
        </a:p>
      </dsp:txBody>
      <dsp:txXfrm>
        <a:off x="4101356" y="0"/>
        <a:ext cx="1281429" cy="432048"/>
      </dsp:txXfrm>
    </dsp:sp>
    <dsp:sp modelId="{0F1284D9-C33D-41D3-B56B-4FCB3A9EF6F7}">
      <dsp:nvSpPr>
        <dsp:cNvPr id="0" name=""/>
        <dsp:cNvSpPr/>
      </dsp:nvSpPr>
      <dsp:spPr>
        <a:xfrm>
          <a:off x="5126500" y="0"/>
          <a:ext cx="1281429" cy="4320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Závěr</a:t>
          </a:r>
          <a:endParaRPr lang="cs-CZ" sz="1100" kern="1200" dirty="0"/>
        </a:p>
      </dsp:txBody>
      <dsp:txXfrm>
        <a:off x="5126500" y="0"/>
        <a:ext cx="1281429" cy="43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46288E47-DFAA-47A7-A64A-3FEC33CCDD1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A0DC4AC6-72E1-4EA0-BE94-7364FFE117E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</a:t>
            </a:r>
          </a:p>
          <a:p>
            <a:r>
              <a:rPr lang="cs-CZ" dirty="0" smtClean="0"/>
              <a:t>- </a:t>
            </a:r>
            <a:r>
              <a:rPr lang="cs-CZ" dirty="0" smtClean="0"/>
              <a:t>Paní </a:t>
            </a:r>
            <a:r>
              <a:rPr lang="cs-CZ" dirty="0" err="1" smtClean="0"/>
              <a:t>Baronová</a:t>
            </a:r>
            <a:r>
              <a:rPr lang="cs-CZ" dirty="0" smtClean="0"/>
              <a:t> se prohlašuje za psycholožku, ale není to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dohledatelné</a:t>
            </a:r>
            <a:r>
              <a:rPr lang="cs-CZ" baseline="0" dirty="0" smtClean="0"/>
              <a:t>, v zaslaném životopisu má napsáno že získala doktorát na FF, ale není z čeho.</a:t>
            </a:r>
          </a:p>
          <a:p>
            <a:pPr>
              <a:buFontTx/>
              <a:buChar char="-"/>
            </a:pPr>
            <a:r>
              <a:rPr lang="cs-CZ" baseline="0" dirty="0" smtClean="0"/>
              <a:t> Z hlediska kvality nepodstatné informace, že je 4 roky užíván (navíc to není moc dlouho), že testováním prošlo desítky tisíc lidí</a:t>
            </a:r>
          </a:p>
          <a:p>
            <a:pPr>
              <a:buFontTx/>
              <a:buChar char="-"/>
            </a:pPr>
            <a:r>
              <a:rPr lang="cs-CZ" baseline="0" dirty="0" smtClean="0"/>
              <a:t> V souladu s kompetenčním modelem – je těžké aby se při 25 škálách něco nepřekrývalo s naším kompetenčním modelem</a:t>
            </a:r>
          </a:p>
          <a:p>
            <a:pPr>
              <a:buFontTx/>
              <a:buChar char="-"/>
            </a:pPr>
            <a:r>
              <a:rPr lang="cs-CZ" baseline="0" dirty="0" smtClean="0"/>
              <a:t> Kvalitně odhaluje lživost je zřejmě založeno jen na nějakém rozptylu odpovědí, navíc 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odpovědi Ano – Ne jsou poměrně citlivé na přetvařování</a:t>
            </a:r>
          </a:p>
          <a:p>
            <a:pPr>
              <a:buFontTx/>
              <a:buChar char="-"/>
            </a:pPr>
            <a:r>
              <a:rPr kumimoji="1" lang="cs-CZ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ZV může podat i HR BP, přičemž ale ten není nijak proškolen!</a:t>
            </a:r>
            <a:endParaRPr kumimoji="1" lang="cs-CZ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>
              <a:buFontTx/>
              <a:buChar char="-"/>
            </a:pPr>
            <a:endParaRPr lang="cs-CZ" baseline="0" dirty="0" smtClean="0"/>
          </a:p>
          <a:p>
            <a:pPr>
              <a:buFontTx/>
              <a:buChar char="-"/>
            </a:pPr>
            <a:endParaRPr lang="cs-CZ" baseline="0" dirty="0" smtClean="0"/>
          </a:p>
          <a:p>
            <a:pPr>
              <a:buFontTx/>
              <a:buChar char="-"/>
            </a:pP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 (M zapsat</a:t>
            </a:r>
            <a:r>
              <a:rPr lang="cs-CZ" baseline="0" dirty="0" smtClean="0"/>
              <a:t> na tabuli)</a:t>
            </a:r>
          </a:p>
          <a:p>
            <a:endParaRPr lang="cs-CZ" baseline="0" dirty="0" smtClean="0"/>
          </a:p>
          <a:p>
            <a:r>
              <a:rPr lang="cs-CZ" baseline="0" dirty="0" smtClean="0"/>
              <a:t>„Takže takto nějaké objektivní informace od nás, a ještě než Vám řekneme naše hodnocení, by nás zajímalo, jak na to pohlížíte vy. Kam byste ho zařadili na tu stupnici 1-5? Kdo na 1? …“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L</a:t>
            </a:r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+</a:t>
            </a:r>
            <a:r>
              <a:rPr lang="cs-CZ" baseline="0" dirty="0" smtClean="0"/>
              <a:t> pro pobavení </a:t>
            </a:r>
            <a:r>
              <a:rPr lang="cs-CZ" dirty="0" smtClean="0"/>
              <a:t>Vtipné</a:t>
            </a:r>
            <a:r>
              <a:rPr lang="cs-CZ" baseline="0" dirty="0" smtClean="0"/>
              <a:t> </a:t>
            </a:r>
            <a:r>
              <a:rPr lang="cs-CZ" baseline="0" dirty="0" smtClean="0"/>
              <a:t>články – Novinky ze světa psychologie http://points.psychometry.cz/informace/view/124 </a:t>
            </a:r>
            <a:br>
              <a:rPr lang="cs-CZ" baseline="0" dirty="0" smtClean="0"/>
            </a:br>
            <a:r>
              <a:rPr lang="cs-CZ" baseline="0" dirty="0" smtClean="0"/>
              <a:t>(Muži sex a fotbal: „Většina mužů vůbec nechápe že ženy nenávidí monotónnost a vždy se řídí pravidlem Pokud to není rozbité, nespravuj to.“)</a:t>
            </a:r>
            <a:br>
              <a:rPr lang="cs-CZ" baseline="0" dirty="0" smtClean="0"/>
            </a:br>
            <a:r>
              <a:rPr lang="cs-CZ" baseline="0" dirty="0" smtClean="0"/>
              <a:t>(I mozek potřebuje dovolenou, aby lépe pracoval: </a:t>
            </a:r>
            <a:r>
              <a:rPr kumimoji="1" lang="cs-CZ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„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Zatímco těm několika geniálním jedincům mozkové buňky slouží jaksi z vlastní vůle, my ostatní musíme často pracně hledat, čím bychom je probudili z letargie.“)</a:t>
            </a:r>
          </a:p>
          <a:p>
            <a:pPr algn="l"/>
            <a:r>
              <a:rPr kumimoji="1" lang="cs-CZ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Radí abyste</a:t>
            </a:r>
            <a:r>
              <a:rPr kumimoji="1" lang="cs-CZ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děti netahali k psychologovi pokud třeba potřebuje pomoct s rozhodováním o kariéře, že </a:t>
            </a:r>
            <a:r>
              <a:rPr kumimoji="1" lang="cs-CZ" sz="1200" b="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jse</a:t>
            </a:r>
            <a:r>
              <a:rPr kumimoji="1" lang="cs-CZ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lepší aby nebylo stresované tím že mu řeknete že jde k psychologovi, ho nechat vyplnit jejich test v klidu doma. X </a:t>
            </a:r>
            <a:r>
              <a:rPr kumimoji="1" lang="cs-CZ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Pokud i přesto budete stát o následnou konzultaci, psychologické interview Vám rádi zajistíme.</a:t>
            </a:r>
            <a:endParaRPr lang="cs-CZ" b="0" i="0" dirty="0" smtClean="0">
              <a:solidFill>
                <a:srgbClr val="767676"/>
              </a:solidFill>
              <a:latin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 </a:t>
            </a:r>
          </a:p>
          <a:p>
            <a:r>
              <a:rPr lang="cs-CZ" dirty="0" smtClean="0"/>
              <a:t>Velmi </a:t>
            </a:r>
            <a:r>
              <a:rPr lang="cs-CZ" dirty="0" smtClean="0"/>
              <a:t>hezky graficky zpracovaná pětka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</a:t>
            </a:r>
          </a:p>
          <a:p>
            <a:r>
              <a:rPr lang="cs-CZ" dirty="0" smtClean="0"/>
              <a:t>-</a:t>
            </a:r>
            <a:r>
              <a:rPr lang="cs-CZ" dirty="0" smtClean="0"/>
              <a:t>nápad roku (do TOP</a:t>
            </a:r>
            <a:r>
              <a:rPr lang="cs-CZ" baseline="0" dirty="0" smtClean="0"/>
              <a:t> 30 z 97)</a:t>
            </a:r>
          </a:p>
          <a:p>
            <a:r>
              <a:rPr lang="cs-CZ" baseline="0" dirty="0" smtClean="0"/>
              <a:t>-nominace do finále WEB EXPO (3 finalisti, co znamená nominace?)</a:t>
            </a:r>
            <a:endParaRPr lang="cs-CZ" dirty="0" smtClean="0"/>
          </a:p>
          <a:p>
            <a:r>
              <a:rPr lang="cs-CZ" dirty="0" smtClean="0"/>
              <a:t>Nenalezeno</a:t>
            </a:r>
            <a:r>
              <a:rPr lang="cs-CZ" baseline="0" dirty="0" smtClean="0"/>
              <a:t> ocenění národního institutu, ani jaký </a:t>
            </a:r>
            <a:r>
              <a:rPr lang="cs-CZ" baseline="0" dirty="0" err="1" smtClean="0"/>
              <a:t>insitut</a:t>
            </a:r>
            <a:r>
              <a:rPr lang="cs-CZ" baseline="0" dirty="0" smtClean="0"/>
              <a:t> to mohl být (pro další vzdělávání / dětí a mládeže / pro děti a rodinu (ČNIZ není na webu)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</a:t>
            </a:r>
          </a:p>
          <a:p>
            <a:r>
              <a:rPr lang="cs-CZ" dirty="0" smtClean="0"/>
              <a:t>-všechno asi</a:t>
            </a:r>
            <a:r>
              <a:rPr lang="cs-CZ" baseline="0" dirty="0" smtClean="0"/>
              <a:t> </a:t>
            </a:r>
            <a:r>
              <a:rPr lang="cs-CZ" dirty="0" smtClean="0"/>
              <a:t>jimi vytvořeno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</a:t>
            </a:r>
          </a:p>
          <a:p>
            <a:r>
              <a:rPr lang="cs-CZ" dirty="0" smtClean="0"/>
              <a:t>-  </a:t>
            </a:r>
            <a:r>
              <a:rPr lang="cs-CZ" dirty="0" err="1" smtClean="0"/>
              <a:t>Pacher</a:t>
            </a:r>
            <a:r>
              <a:rPr lang="cs-CZ" dirty="0" smtClean="0"/>
              <a:t> - Farmaceutickou </a:t>
            </a:r>
            <a:r>
              <a:rPr lang="cs-CZ" dirty="0" smtClean="0"/>
              <a:t>společnost R-P jsme nenašli</a:t>
            </a:r>
          </a:p>
          <a:p>
            <a:pPr>
              <a:buFontTx/>
              <a:buNone/>
            </a:pPr>
            <a:r>
              <a:rPr lang="cs-CZ" baseline="0" dirty="0" smtClean="0"/>
              <a:t>              - </a:t>
            </a:r>
            <a:r>
              <a:rPr lang="cs-CZ" dirty="0" err="1" smtClean="0"/>
              <a:t>Ashley</a:t>
            </a:r>
            <a:r>
              <a:rPr lang="cs-CZ" dirty="0" smtClean="0"/>
              <a:t> </a:t>
            </a:r>
            <a:r>
              <a:rPr lang="cs-CZ" dirty="0" smtClean="0"/>
              <a:t>University</a:t>
            </a:r>
            <a:r>
              <a:rPr lang="cs-CZ" baseline="0" dirty="0" smtClean="0"/>
              <a:t> je online univerzita, nemá </a:t>
            </a:r>
            <a:r>
              <a:rPr lang="cs-CZ" baseline="0" dirty="0" smtClean="0"/>
              <a:t>platné </a:t>
            </a:r>
            <a:r>
              <a:rPr lang="cs-CZ" baseline="0" dirty="0" smtClean="0"/>
              <a:t>akreditace, je o ni článek jak získat </a:t>
            </a:r>
            <a:r>
              <a:rPr lang="cs-CZ" baseline="0" dirty="0" err="1" smtClean="0"/>
              <a:t>fake</a:t>
            </a:r>
            <a:r>
              <a:rPr lang="cs-CZ" baseline="0" dirty="0" smtClean="0"/>
              <a:t> diplom</a:t>
            </a:r>
          </a:p>
          <a:p>
            <a:pPr>
              <a:buFontTx/>
              <a:buChar char="-"/>
            </a:pPr>
            <a:r>
              <a:rPr lang="cs-CZ" baseline="0" dirty="0" smtClean="0"/>
              <a:t> </a:t>
            </a:r>
            <a:r>
              <a:rPr lang="cs-CZ" baseline="0" dirty="0" err="1" smtClean="0"/>
              <a:t>Kettner</a:t>
            </a:r>
            <a:r>
              <a:rPr lang="cs-CZ" baseline="0" dirty="0" smtClean="0"/>
              <a:t> už ve společnosti nepracuje </a:t>
            </a:r>
            <a:r>
              <a:rPr lang="cs-CZ" baseline="0" dirty="0" smtClean="0"/>
              <a:t>více než </a:t>
            </a:r>
            <a:r>
              <a:rPr lang="cs-CZ" baseline="0" dirty="0" smtClean="0"/>
              <a:t>rok, přesto je na stránkách </a:t>
            </a:r>
            <a:r>
              <a:rPr lang="cs-CZ" baseline="0" dirty="0" smtClean="0"/>
              <a:t>uveden (</a:t>
            </a:r>
            <a:r>
              <a:rPr lang="cs-CZ" sz="1200" baseline="0" dirty="0" smtClean="0"/>
              <a:t>nyní o</a:t>
            </a:r>
            <a:r>
              <a:rPr lang="cs-CZ" sz="1200" dirty="0" smtClean="0"/>
              <a:t>bchodní ředitel – </a:t>
            </a:r>
            <a:r>
              <a:rPr lang="cs-CZ" sz="1200" dirty="0" err="1" smtClean="0"/>
              <a:t>RomiLL</a:t>
            </a:r>
            <a:r>
              <a:rPr lang="cs-CZ" sz="1200" dirty="0" smtClean="0"/>
              <a:t> – průmyslová zařízení pro mikrovlnný ohřev)</a:t>
            </a:r>
            <a:endParaRPr lang="cs-CZ" baseline="0" dirty="0" smtClean="0"/>
          </a:p>
          <a:p>
            <a:pPr>
              <a:buFontTx/>
              <a:buNone/>
            </a:pPr>
            <a:r>
              <a:rPr lang="cs-CZ" baseline="0" dirty="0" smtClean="0"/>
              <a:t>            </a:t>
            </a:r>
            <a:endParaRPr lang="cs-CZ" baseline="0" dirty="0" smtClean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</a:t>
            </a:r>
          </a:p>
          <a:p>
            <a:r>
              <a:rPr lang="cs-CZ" dirty="0" smtClean="0"/>
              <a:t>- </a:t>
            </a:r>
            <a:r>
              <a:rPr lang="cs-CZ" dirty="0" smtClean="0"/>
              <a:t>S testem může pracovat osoba, která je jimi proškolená,</a:t>
            </a:r>
            <a:r>
              <a:rPr lang="cs-CZ" baseline="0" dirty="0" smtClean="0"/>
              <a:t> tzn. Koupí si roční balíček a absolvuje jednorázové školení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„Na internetu se nám nepovedlo najít žádné</a:t>
            </a:r>
            <a:r>
              <a:rPr lang="cs-CZ" sz="1200" baseline="0" dirty="0" smtClean="0"/>
              <a:t> publikované výzkumy“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dirty="0" smtClean="0"/>
              <a:t>Vlastní výtvor Institute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Applied</a:t>
            </a:r>
            <a:r>
              <a:rPr lang="cs-CZ" sz="1200" dirty="0" smtClean="0"/>
              <a:t> psychology, nenašli jsme žádné publikované výzkumy, ani zmínky na internetu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AC6-72E1-4EA0-BE94-7364FFE117E2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D2CC749F-92DE-47C8-8206-CD19EF6827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1F350-0E4F-4A98-9F82-A759CD0505A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F2D34-691E-4275-8728-D8AC0699136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38456-A0A5-421A-87EF-CE4AA0FC71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09586-7DA1-4B44-8B8F-9DFC48EFCD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53CF-AA67-4E37-B55A-A16AEDC890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51B4B-419B-4CCB-B84D-623DC32CBC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C1F6-EA78-4ED3-B82D-8E0950A931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12EFD-52ED-4990-A78A-F6DA678A90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47D98-DEA0-48E7-B1E4-F8F398FB41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207E7-F888-48B4-B2E8-F34C054DE7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Text s odrážkami na druhé úrovni</a:t>
            </a:r>
          </a:p>
          <a:p>
            <a:pPr lvl="2"/>
            <a:r>
              <a:rPr lang="cs-CZ" smtClean="0"/>
              <a:t>Text s odrážkami na třetí úrovni</a:t>
            </a:r>
          </a:p>
          <a:p>
            <a:pPr lvl="3"/>
            <a:r>
              <a:rPr lang="cs-CZ" smtClean="0"/>
              <a:t> Text s odrážkami na čtvrté úrovni</a:t>
            </a:r>
          </a:p>
          <a:p>
            <a:pPr lvl="4"/>
            <a:r>
              <a:rPr lang="cs-CZ" smtClean="0"/>
              <a:t>Text s odrážkami na páté úrovni</a:t>
            </a:r>
          </a:p>
          <a:p>
            <a:pPr lvl="1"/>
            <a:endParaRPr lang="cs-CZ" smtClean="0"/>
          </a:p>
          <a:p>
            <a:pPr lvl="2"/>
            <a:endParaRPr lang="cs-CZ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cs-CZ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cs-CZ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122E22A7-9385-4B89-99B0-0237CD30D05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2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4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9.png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hyperlink" Target="https://www.youtube.com/watch?v=QkLOhnQPZW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2.png"/><Relationship Id="rId4" Type="http://schemas.openxmlformats.org/officeDocument/2006/relationships/diagramData" Target="../diagrams/data7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gray">
          <a:xfrm>
            <a:off x="251520" y="3356992"/>
            <a:ext cx="8641655" cy="1485567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Komplexní dotazník osobnosti CSMI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auto">
          <a:xfrm>
            <a:off x="250825" y="2780928"/>
            <a:ext cx="8641655" cy="5370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 smtClean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Institute of Applied Psychology</a:t>
            </a:r>
            <a:endParaRPr kumimoji="0" lang="en-US" sz="20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7573" t="22222" r="9118"/>
          <a:stretch>
            <a:fillRect/>
          </a:stretch>
        </p:blipFill>
        <p:spPr bwMode="auto">
          <a:xfrm>
            <a:off x="3707904" y="5229200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0"/>
            <a:ext cx="640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0"/>
            <a:ext cx="626931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0"/>
            <a:ext cx="6331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0"/>
            <a:ext cx="6336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 t="3015" b="2960"/>
          <a:stretch>
            <a:fillRect/>
          </a:stretch>
        </p:blipFill>
        <p:spPr bwMode="auto">
          <a:xfrm>
            <a:off x="395536" y="836712"/>
            <a:ext cx="8286750" cy="599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gray">
          <a:xfrm>
            <a:off x="0" y="0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411760" y="292494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4000" b="1" dirty="0" smtClean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Vaše hodnocení? </a:t>
            </a:r>
            <a:endParaRPr lang="cs-CZ" sz="4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Výsledná zpráva CSMI</a:t>
            </a:r>
            <a:endParaRPr lang="cs-CZ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2276872"/>
            <a:ext cx="475321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190750"/>
            <a:ext cx="5181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988840"/>
            <a:ext cx="529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3022"/>
          <a:stretch>
            <a:fillRect/>
          </a:stretch>
        </p:blipFill>
        <p:spPr bwMode="auto">
          <a:xfrm>
            <a:off x="1907704" y="-5237"/>
            <a:ext cx="5184576" cy="686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pic>
        <p:nvPicPr>
          <p:cNvPr id="13" name="Picture 3" descr="C:\Users\Rezabek\AppData\Local\Monosnap\Temp\2015_02_12-Alena_Foltinova-CSMI.pdf - Adobe Acrobat Reader DC 2015-10-24 18.21.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8267700" cy="22288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268760"/>
            <a:ext cx="7086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9528" y="3680650"/>
            <a:ext cx="69913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33400"/>
            <a:ext cx="71437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 rot="10800000" flipV="1">
            <a:off x="611560" y="2174874"/>
            <a:ext cx="3885828" cy="53404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539552" y="2780927"/>
            <a:ext cx="3957836" cy="334523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Grafické zpracování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Umění „prodat se“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45025" y="2174874"/>
            <a:ext cx="4031431" cy="60605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103439" cy="3345235"/>
          </a:xfrm>
        </p:spPr>
        <p:txBody>
          <a:bodyPr/>
          <a:lstStyle/>
          <a:p>
            <a:r>
              <a:rPr lang="cs-CZ" sz="1600" dirty="0" smtClean="0">
                <a:solidFill>
                  <a:schemeClr val="tx1"/>
                </a:solidFill>
              </a:rPr>
              <a:t>I přes </a:t>
            </a:r>
            <a:r>
              <a:rPr lang="cs-CZ" sz="1600" dirty="0" err="1" smtClean="0">
                <a:solidFill>
                  <a:schemeClr val="tx1"/>
                </a:solidFill>
              </a:rPr>
              <a:t>reliabilitu</a:t>
            </a:r>
            <a:r>
              <a:rPr lang="cs-CZ" sz="1600" dirty="0" smtClean="0">
                <a:solidFill>
                  <a:schemeClr val="tx1"/>
                </a:solidFill>
              </a:rPr>
              <a:t> 0,96 výsledky platné na 20 % , podle nás spíš </a:t>
            </a:r>
            <a:r>
              <a:rPr lang="cs-CZ" sz="1600" dirty="0" smtClean="0">
                <a:solidFill>
                  <a:schemeClr val="tx1"/>
                </a:solidFill>
              </a:rPr>
              <a:t>cca 0 </a:t>
            </a:r>
            <a:r>
              <a:rPr lang="cs-CZ" sz="1600" dirty="0" smtClean="0">
                <a:solidFill>
                  <a:schemeClr val="tx1"/>
                </a:solidFill>
              </a:rPr>
              <a:t>% </a:t>
            </a:r>
            <a:r>
              <a:rPr lang="cs-CZ" sz="16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477 otázek ano-ne změří všechno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Neodpovídající škály, nesmyslné konstrukty rysů osobnosti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Podivné vyhodnocení výsledků (modelový jedinec)</a:t>
            </a:r>
          </a:p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Závěr</a:t>
            </a:r>
            <a:endParaRPr lang="cs-CZ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98" name="AutoShape 2" descr="data:image/jpeg;base64,/9j/4AAQSkZJRgABAQAAAQABAAD/2wCEAAkGBxAPDxASEBQQEBAPDw8PDw8QEBAPDw8PFREWFhURFRQYHCggGBolHBQVITEhJSkvLi4uFx80ODMsNygtLisBCgoKDg0OGhAQGywkHBwsLCwsLSwsLCwsLCwsLCwsLCwsLCwsLCstLCwsLCwsLCwsLCwtLCwsLCwtLSwsKywsLP/AABEIAQcAwAMBEQACEQEDEQH/xAAcAAACAgMBAQAAAAAAAAAAAAAABQIGAwQHAQj/xABHEAABBAEABQcIBQkHBQAAAAABAAIDBBEFBhIhMRNBUWFxgZEHIjJSobHB0UJykqKyFCMlU2JjdIKTQ1Rkc4OjwjNEhLPx/8QAGwEAAgMBAQEAAAAAAAAAAAAAAAQBAgMFBgf/xAA7EQACAgEBBQQHBgUFAQEAAAAAAQIDEQQFEiExUUFhgbEiMnGRocHRBhMzQlKCFCRy4fAjNENi8aIV/9oADAMBAAIRAxEAPwDuKABAAgDmev1Pb0htf4eIeDn/ADXP1Mc2eB6/Yt25o8f9n5I16GjeG5VjA1u1JYaejsDJGAt4wOXbqM8EZrFkMGArOWDOFbm8sQ39I8VhKZ06dOV29pFYSmdWnTiWecuWTeR6MFE13OQWbMbnKSrZjc5BVsxucpKtmNzlJVshlSVPQFBKRkAUFkiYx1ILJGQEdI8VGSyiyYc3pHiFGS6g+hmYzPBAcjsXk10fyNAOIw6eR8p+r6De7DQe9dPSw3a89Twu3tR97q3FcoJL5v4vHgWtMnFBAAgAQBU9Yqe3az+7YPa5LWxzI7mhu3KMd7+Rzfyh7UVuNrXOaPyaN2GuI38pL0diVu4SO7s1qdTbX5n5IqxtSevJ/Uf81nlj+5Dovcjzl3+u/wC275qMgoR6I923dLvEqC6ij0Z6/FBYkFBJMBBJIBQSSDUFsEw1QTgkGoJwZYoM8yCG0hlWpdXsV1EVstG1WiOgeC1URGy4b1aA6B4BaqIlZcxtWoN9UeAWiiI2XvqbFp0cEb37LTsNc7gN+BnCs8RWTKtTtmo55s55R0c57hzve7xe4/MpGMG2equ1EYR7l5I7TUriKNkbfRjY1g7GjHwXWisLB89tsdk3N828+8zKSgIAEACAEWmpgyTPPsj4rGx4Z0tJByh4nIPKHNylxp/w7B/uSJG15keq2fDcpx3/ACRWgFkPkgEEkwFBJMBBOCQCgsTAQTgkAoJJgILE2tUEm1BWJVkjKdiQ1q01ooidlw3q01qoiNlw3q01qoiFlw1grADJWiQlOxvkezWA0YCGwhW3zEukpTI0sH0iM9gOfgspvPAfoioPe6G7q1oz88wkbmef4cPbhXqh6Qvr9T/ptdeBdk2eeBAAgAQAIAo2u1vYsY/dMPtck9RLEj0myad+nPe/kct1jl5ScH920fed80m3k9HVDcjgWgKDUkAoLEwEEkgFBJMBBOCQCgsTAQSZGRkoBtI361RWURey0b1aa1URGy4b1aa1URGy4b1aa1URGy4YNY1g38VfkKtuRq2raq5G1dQotXFk5D1dJtaFr8o0vPAuIB6hu9+fBWrWVkx1Vm5LcRatCxgBxHTs57N594TNaOLq5PKTGa0EwQAIAEACAOUeU+yW3tkf3eI+Ln/Jc3Vv08dx7b7P1p6Xef6n5IoFs5d3fEpZHanzMYCkrgmAgkkAoLEwFBJIBBJMBQWNiGAlSkUlNIZ1aa0URSy4b1aa1URGy4b1aa1URCy4bVqi0URKy0zyShg3K2cGUYuXMW2rizchyukUWriych6ukUWrnFZOQ9XSWtljkYWR+owA/Wx5x8cpnO6sHEdf3tjn1f8A4W/Q0ZbBHni5oeenLt+PbjuTUFiKOFqpb10sdnD3G6ri4IAEACABAHH/ACqH9I/+LD+ORczV/ieB7j7Pv+T/AHPyRSZN57kujsPmACAJAIJJgKCxIBBODI1uVBPI3K9XKuomE7cDarTWiiJWXDerTWqiI2XDerTWqiI2XDSKANG9aJYE5TcuRisWscFDkXhVkU2riych2ukUWriych6ukUWriych+uk1KUm3NGDwDto9jd/wx3qseMja2O5U+v1LJWlNixDEN/KyNafq5y49zQT3JhPekl1OTZFU0ys/Svj2fE6uF0jxIIAEACABAAgDjflYP6RH8LD+ORc3VfieB7b7Pv8Ak/3PyRThvSx2iQCC2CYCgkkAgnBmiiJRghySGNWmrqItZaNoKwAycADiSQAO9aqIjO1vkMq3JfrIv6jPmtFgUsc+j9zGtZ8P6yH+qz5rRbvUSsVv6X7mbwuwNG6SInqkYfir70V2i/3NsucX7maljSDTwc09jgVRzNoadrmhbYnceAcewEqjY3CCXNiyzyv6uX+m/wCSzeeg5X93+pe9Ci1yv6uX+m/5LJ56D1f3f6l70LZWyHi147WuHwWeGNxlBcmj2pJsFxO44wO/j7lKeCs47+EXDyYVzNdklPo14t3VJIcNP2Wv8U1pFmbfQ4X2hsVemjWuc38F/do6ouieMBAAgAQAIAEAcY8rZ/SQ/hYfxyLnar8TwPabAf8AKfufkiowbx3pVnciZgFBoTa1QSbUFYlWSM52JDSrTWiiJWXDerTWqiI2XGXTdXFOc9DB+Nqma9BmemszqIrv+RQ44ySAASTwAGSe5KHoeCWWb1fRkrvoPH8jvkrKDfYZS1FcfzL3jujod3qO+yVrGtiF2rj1+JYaOiju80+BW8YHKu1S6juKsIxvBz0YWqWDnysc3wNO7cdzB3gVWUmb1Ux6levWZN/mv+y75LCTZ1Ka4dV7xBckmPBkn9N/yWLz0OnUq1zkvehc+vKf7OX+m/5Km6+gx97WvzL3o6t5LtHGGiXuBa6xK9+HAtcGN8xowfqk/wAy6Wlhuwz1PF7f1Ct1O6nwgkvF8fnjwLgmThggAQAIAEACAOK+V4/pIfwsP45FztV+J4Hstgv+V/c/JFUpb2n6x9wSsjv18jbZGSoLtpG/WqKyiL2WjerTWqiI2XDarTWqiI2XDerTWiiI2XGPWeECjYHOWNx9tqLV6DLbPk3qoe35MqWplQi7WceaUH2FK0R9NHc2rav4Wxdx2hdY+fggAQAIAEACABAAgAQAIAEACABAAgAQBxTyvj9Jj+Fh/HIufqvX8D2Owf8Aav8AqfkiuaLh2mn63wCVayzvRluoeVaasoi9lw3q01qoiNlw3q01qoiNlw2rVFooiNlpsPlDBuVs4MlFyfES6Ym5SN7fWwPvArGbysHQ0sNyal0MertMMmicdwa4EnoRVHEky+uuc6pRXai9m/EN5d7HfJOb6PNKix9hhOmK44yNHaHD3hR95HqX/g7uyJmh0jA/cyWJx6GyNJ8MqVOL5MpPT2w9aLXgzZVjEEACABAAgAQAIAEACABAAgAQBxfyuD9JD+Fh/HIudqvX8D2ewV/K/ufkhdq3X2oyf3hH3WrGKydG+e68Fnq01sonOsuG9WmtFERsuGkUAaMlapYE5TcuRisWscFDkXhVkU2riych2uk0YLAdKwEgAk5JIAG4neSqJ5YzOtxrbSHh0hVhG+WHP+Yw/Fbb8F2nO/h9RY+EH7mK7ussB4SNPYSVnK6PUcq2daucWI7emmO4OB71i7EdCrSSXNCS3d2utZOWTo11KJ7S07brn8zPMzH0Q8uZ9h2W+xTGyceTKXaPT3fiQT8OPvXH4lp0V5T52ECzGyZvO+L83IB07J81x+ymYauS9ZHE1P2dqlxpk4vo+K+q+JfNBa0U726GQcpjJhf5ko6fNPHtGR1pyF0J8mec1WztRpvxI8Oq4r3/AFwxytBIEACABAAgAQAIAEACAONeVkfpIfwsP45FzdV+J4HtdgL+U/c/JEtSq+1A4/vnD7jFFSyjTaM92aXd9S41aaYUTi2XG6S1g61fkYcZGhauKjkM10ii1cWTkPV0ii1cWTkPV0iizbWbkPV1C+SQlUGUkjESgCJKCCBKkgiXIIyRLkEZIbeCCMggggjcQRwIPMVJV9C7aseUqeuRHb2rMO4cpu/KIx2/2g7d/WeCar1Mo8JcUcDW7Eqt9Kn0ZdOx/Ty7jrGitJw24my13tkjdzt4g+q4He09RT0ZKSyjyt1FlM9yxYZuKxkCABAAgAQAIAEAcd8qo/SQ/hYfxyLm6v8AE8D2/wBn1/J/ufkhp5PIQaryf7w/8DFbTr0fEW2zJq5JfpXmyyzWA0YC3bOXGtvmK7VxZuQ5XSKLVxZOQ9XSKLVxZuQ9XSKbFolZNj0K8Go5yqakCVJBElBUgSpIyRJQQQJUkZIEoKkSVJBjKkqNNAaasUZeVru2ScbbDkxyD1Xt5/eOYq0LJQeUYanSVamG5YvqvYdv1S1qh0jHlnmTMA5WAnLm/tNP0m9fjhdGq1WLhzPF6/Z9mkliXGL5P/OT7h+tRAEACABAAgAQByHyotzpIfwsP45FzNX+J4Hufs9/s/3PyRuanSGOq4HnmefuM+StQ8RMdqRU7010XmzctXFZyMK6RRauLJyHq6RRauLNyHq6RZLMSs2xuMUjCSgnJAlBBElSQQJQQQJUlSJKCMkCVJBElBUgSpIDCAMjCoLI39H25IJGSwuLJGHLXt9xHODzg7ihScXlBZTC2DhNZTO36n6zR6QhzuZPGAJoug+u3pafZwXTpuVi7zwu0tnT0dmOcXyfyfeiwLY5oIAEACABAHNdfKe3pDa/w8Q+8/5pDURzZ4HrtjXbmkx/2fkjSjPIs2eGfO+HwVFwQw/9SWTQtXFm5DVdIos21m5DtdRovflVN1wIEoAgSggiSpK5IEoIIEqSCJKCpAlSQRJQQRUkHoCAJAKCxMBBJliOOz3KrLxG+hL8tWdk0PpsPDJ2XsPpMdjmPyPEKYTcJZRTVaavUVOuzk/g+q7/APw7rorSDLMLJY/ReM4PFrudp6wdy7EJqUco+c6nTyotdcua+PebasYAgAQAIAqusFPbtZ/dsHtclrY5kdrRXblGO9/Ip+tzuSlY39y0/fePglbuDO9sxfeVuXf8kVWewSlmzsxgkaxcoNCJKkqRKAIlSVIEoIMZKkqRJUkECUEESUFTxSBIBQTgkAgkmAoLYJAIJJgKCRzoFoe7YPpAZb1jnHcrQWWYaiTjHPYdK1NeYXFh9CTG7ok5j38PBPUPdeOp5XasVbHfXOPkXNNnABAAgAQAh05YDJOvZHxWNjwzp6Otzh4nN9a45J7Ac0eaImtLiQADtPPxCQuTlI9Zs6UKaWnzz8kJX02t9J2epvzKx3cD6tcuSNV5bzD4lQapdSDMuOy0FzvVaC53gN6EshKSisvgu8YQat35fQrWDn1ozGPv4Wipm+SYlZtHSw9ayPvz5ZNoai6UP/bEds1YezbV1p7OnkLvbOiX/J8JfQ9k1A0oOEAd2T193i8K38NZ0KLbWif5/g/oLLuqukIRl9WfA4ljRKB9glVdM1zRrDaOls9WxePDzwI3HeRwIOCDuIPQQqDWc8QwoJDZUkYJAKCcEgEFiYCgnBMBBJIBQWJgIJM9WZ0T2vb6THBw6DjmPUeHehPDyROCnFxfJnW6dqIxMkZvEjGvb0gEZwesLoxaxlHjLa5/eOEux4LPo60JomvHPuP1huKYjLeWTj31OqbibKsYggAQBQ9eLmxYx+6Yfa5JaiWJHpdkU71Oe9/IqUcVm0cV4pJebLW+YD1vPmjvKWSlP1UdyUqNOs2yUfbz93P4DrR/k3sSEGzKyIepGDK/HRk4DT4raOjk/WZzr/tFTDhTBy73wXzb+BZ9HahaPhwXRmdw+lO4vB/kGG+xMR0tcezPtONftzWW8pbq/wCvD48/iWOvWjiGzGxkbfVY0MHgFuklyOXOyc3mbbffxMqkoCABAAgBbpjQFS4MWIY5N2A8jEjex484eKpKuMuaGKNXdQ81ya8vdyOZa0+TWWuDJTLp4hkuiO+dg/ZwPzg8D2pO3TOPGPE9Podtwtahf6L69nj08vYUUMylD0GCJZhBGCQCCSYCgkkAgnBMBQSSAQWJtaoJLNoO8WQGM8GOJb2O3keOT3piuWI4OTq6FK3fXb8v7Fx8n+lQ988JO/AmYOfjsv8A+Ca008txODtvS7kYWr2PzXzLqmzzwIAEALrWg600vKyxtkfstaNvLmAAkjzDu5+hZuqMnloar1t9Vf3cJYXPhz9/M32NDQAAABuAAwAOxaCzbbyySCAQAIAEACABAAgAQAIA5v5TNVG7LrsDQCN9pgGA4H+2HWOfpG/mOUdVT+deJ6jYW0m2tNY/6X8vp7u3hzZ0eQkcnq2jGApKEgEFsEwFBJIBBJljjJQDaQwrVFdRFrLTctwFkLnD6OD3Zx8VZrCMK7FKxJ9pPUK6Y9J19+6XlIXdjmEgfaaxTppYsRntmpT0U1+nDXg/pk7UusfPwQAIAEACABAAgAQAIAEACABAAgAQBCeJr2uY4BzXtLXNPAtIwQe5Q1lYZaEnCSlHmuJw1+hzFNJGcnkpXx5POGuIDu8DPeuQ68Sa6H0aOrU6ozX5kn70KLUGxI9vquPhxHsKo1hjFct6KZABQXJBqgsbMNclWSM5TSGlWmtFETsuG9WmtFERsuNy9RLq04HHkZcdoYSPaFdx9Fi9V+Lot9V5lH0LY2LVV4+jZgO7o5VufYlq3iSfedzVx3qLI9Yy8mfQq7J80BAAgAQAIAEACABAAgAQAIAEACABAAgCh6YoZuTkDi5p8WNykpx9NnpdLfjTQXd82UPWmDYuSjqiPjExKWrE2ej2fLf08X7fNixjMrIc5G9WqZV1EwnaNqtNaKIlZcN6tNaqIjZcN6tNaqIhZcb8sDWxvzzscMdxV8cBZTbksHEoJSNh3OC12esYK5yPa2cco+l12j5gCABAAgAQAIAEACABAAgAQAIAEACABAFdvOa2R7jvJd7t3wWEsZydWlScFFHL9YyZbs7uYuYPsxtb8FzreM2ey0CVemgvb8W2Rq00KJNlw2q01ooiNlw3q01qoiNlw3rVFqoiNlptOe1g3cVbkYpOQr0jdwx56GuPsKzlIbpp4o49XaXOY0cXOY0dpICSSPU2Swm+mT6bXZPmYIAEACAMVmwyJjnyODGMaXPe44a1o4klQ2ksstCEpyUYrLZyy95UJPy1roW5pRktdGQBJO08ZMn0Tu3Dx47kpap73Dkeoq2DH7hqb/1H29i7u/v+Hf0/R1+KzEyaFwfHI3aa4e0EcxB3EcxCdjJSWUeZupnTNwmsNGypMwQAIAEACABAAgDBdsiKNzz9Ebus8w8VEnhZNKa3ZNRXac+0hpLjvSMpnqadMV6KuXOLjxcS49pOVglk6krFFYXYNKtNaKIlZcN6tNaqIjZcNYa4aMlaJCcrG+R5PZAGAhsIVt8xTauLNyHq6RBpy7iCbHHkngdpaQFjKXA6FFXpIpmr8XKXajPWtVx3co3PsyqQWZL2jernu0WS6RfkfSS6x88BAAgDDctRwxvklc1kcbS573HAaFDaSyy9dcrJKEFls4lrvrjJpF+wzajqMOWRnc6Ujg+T4N5u1c665z4Lke02bsyOlW9LjN9vTuXzZVwEudYsmp+tE2jpN2ZIHkGWHPP67Oh/sPA8xGtVzrfcI7Q2bXrIceElyfyfd5fB9p0RpaC5EJYHh7TuI4OY7HoubxaeorpQnGayjxGp0tunnuWrD8+9dTeVxcEACABAAgCL3hoJcQABkknAA6SUEpNvC5nP9atYxM7ZYfzTDu5tt3rY6OhI3XZ4Lkeo2ds51rel6z+HcVyoHTEu+iDgdZWC4nVsxUsdo6q01qoiFlw3q01qoiNlxvgNYOtX5C2XI0rVxUcjeukUWrizch6ukUWriych6ukr2nLeYy31iB7c/BZ5HY14WTY8mlIy6Ur7siLlJndQawgH7TmrXTrNiENr2bmjn34Xx+iZ3ldM8MCANe/djrxPlmcI44xtOc7gB8T1c6iUlFZZpVVO2ahBZbOI66a3SaSk2RmOqx2Youd5/WSftdA5vErm3XOx9x7bZuzY6SOXxm+b6dy/ziVo7lgdM8AQBnjd0+KgumMtFaQmrSCSB7o38CW8HDoc07nDtUxnKLzErfpqr4blscr/ADk+w6ZoDX0SANtRmN36yLLoz1lvFvdlP16rPrI8nrdhODzRLK6Pn7+T+BbaukYZRlkjHdW0A7vB3hMqcXyZw7NPbX60WjaVjEhJM1vpOa0dZAUNpFowlLksinSGsteIHBMjuhnD7R3eGVnK6KHqdm3WPisLv+hRdYdaJJ8gnZjHCNp3dpP0ik7bnI9JodmQp4ri+v8AnIRUqsll2d7Y873et1N+axjFy9h0bbYULH5v85lspUQ0AAYAGAOpMxicS29t5Y4r1ccVqoiM7cmWWcNGApbwUjBy5iu1cWbkOV0ii1cWTkPV0ii1cWTkPV0imxays3IdhVgU3H7RA6N/ioRafQ6L5GdHb7Ngjhs12Hr3PeP/AFp7SR5y8Dy/2iuwoVL+p+S+Z1BOnlzV0lpCKtE+WZwZGwZc4+wAc5PAAcVWUlFZZrTTO6ahBZbOH64a0y6Sl35jrxk8jDn/AHH44vPgOA5yebbc7H3HuNnbOhpIdZPm/ku7z7eir53LE6J4AggkAgsTAUEmevKWHmI6CglrKwWTRWkq5wHnkj+0Mt+0PjhawlHtOdqKLucVkumjIYnt2mOY8dLHNePYmoJPkcHUTnF4kmn38DZs2wwYG5WcsGVdTk8sQX9I8VjKZ06dOJpnSyHzQe07gsXlnQiq4c2ZqWgQ45lO2fVG5nfzlWjV1MrddhYhw7+0s1SljGBjHAdCYUTkWXDOOIMG9aYwJuTlyMFm2quRrXUKbVxZuQ7XSKLVxZOQ/XSKLVxZOQ9XSLJpyVm2Nxgka7nKCzZqHec9Pj2K5lzO/wCp+ifyOjBCdzw3bl/zX+c4dxOO4LrUw3IJHz3aOp/iNTKxcuS9i4I3dK6SiqQumncGRsG885PM1o5yehWlJRWWYUUTvmq61ls4frZrPNpKXLsshYTyMGdzebad0vPTzcB18y212PuPc7P2fDSQwuMnzfyXcIicLI6B4AggkAgkmAoLEwEE4JAKCSYCCTLFX2jnHfjejAOe6htWgd0u8StEmJWTj0GlaotFESstG9WmtVERsuG9aotVERstNpz2sG7ircjFJyF9q4qOQ1XSKLVxZOQ9XSKLVxZOQ9XSKLNtZOQ9XUaD5CVUYSSMZKAMTzncpKstXk40D+VXBI8Zhqlsruh0ufzbPEbX8vWmNNXvzy+SONtrWfw+n3V60+Hh2v5ePcdpXTPDHAtadZJtIzbb/NiaTyMIOWsb6x6XHnPguTba7Hl8j6DoNn16SG6uMnzfX+wkccLMeZ4AgMEgFBJMBBOCYCgkkAgsTa1QSbdesSrJGU7EhrVprRRErLhvVprVREbLhvVprVREbLhrDXDRkrRISnY3yPJ7IAwENhCtsVWrizch2ukUWriych+ukUWriych6ukVT2SVm2OQrSNVzlU1IEqSCBKCpmp1HzSMjjBfJI4MY0c7j7hzk8wBUpNvCKWTjXBzm8JcWd21Y0IyjWZC3Bd6Ur8Y5SU+k7s4AdQC69Varjg+ea/WS1dzsfLkl0X+c+8bLQTOY6/6kbJfaqN805dPA0cDxMsY6OlveEjqNP8Amier2PtdPFF7/pfyfyfgc82AR7ikcnqN0gYyOP8A9UlcYPQEEkwFBJIBBJljjJQDaQwrVFdRFrLRtVprRREbLhvVprVREbLhvVprVREbLjfDWsHWr8hbLkadq4qORvXSKbVxZuQ9XSKLVxZOQ9XSKLVxZOQ9XSLZZSVTI0opGElBJElBBFSQSYwkgDJJIAAGSSeAA5yoJ5cTr+oGqf5Gzl5wPymRuA3jyEZ+h9Y857uknpaejcW9Ln5Hids7U/iZfdVP0F/9Pr7Onv8AZcU0cIEACAKHrbqG2Vzp6gDXnzpIBgMeedzPVd0jgeo8U7tLn0o+49LszbjrSqv4rsl2rufVd/NezlVq+iActe3qc0ggg+8FLKB2bNV2xZqaS1VmjBfEDKziWgZkaOwekOzf1KJUyXFGlG0apPdm8P4f28RE0LA6eDYhrkqUikppDWrTWiiJ2XDarTWqiI2XDerTWqiIWXDevVxxWqiJTtyZZZg0blLeCkYOXMV2rizchyukUWriych6ukU2riych6ukUWLWVm5DsKsGm5+VQ35GMlSQRJQQeAZUkGWGEucGtBc5xDWtaC5znHgABxKjmDaim28JHV9R9ShV2Z7IBsYyyPc5sGevgX9fAc3Sejp9Pu+lLn5HjdrbY+/zTT6na/1f28+3oXZNnnwQAIAEACANG9ouOY7RGH+uOJ6j0qkoKQzTqp1rC5dBRfaa43jA5n8x71lL0R6lq58/Apem4IJXF5aA/ne3cT9bp96UsUXxPQaSdta3U+HT6CqDk2nBcB1ncPFZrA7PfaykPatTgtlE5tlo4q01qoiNlwyjhDRvWiWBOU3LkYbNvCq5GldQotXFm5D1dIotXFk5D1dIotXFk5D1dIsmnJWbY5GCRrkqC5AlSVI5QQehqCcDTQegrF1+xAwuwfPkORFH9Z3T1Df1K8K5TeIi2q1lOlhvWv2LtfsXz5d51vVbVGCgNr/q2CMOmcMYHO1jfoj2nnK6VNEa+PaeK2jta3WPd5Q6fXr5FiW5ygQAIAEACABAAgCL2BwIcAQdxBGQR1hBKbTyiqae1KZMC6u/kX+o7Loj8W+0dSWs0yl6vA7ej21Krhat5deT+j/zic303q9cq5M8Ttgf2rPzkWOnaHoj62EhOmcPWR6vS7R02o4Vy49Hwfu7fDIsqaSmh3xSOZ1A5Yf5TkHwVYya5M3tprs9eKfn7+ZYKWvs8e6SOKXrBdE7vO8exbx1ElzRy7dj1S9WTXx+nmb418gf6TJWHsa9viDn2K/36Yt/+TOPJpmGTWms/hJj6zJG+8KrsTNI6Kcea8jRsabhPCRviqOQ1ChrmLbGk2Hg4HvWbY3CCRoyWgef2FUwxhOKMRnHWjAb6PNslTgjIBBIx0ToaxaOK8T5N+C4DEY7XnDR2ZVowlP1UYajVU6dZtkl5+7mX/QPk1a3D7j9s8eQiJazsc/cT3Y705Xo+2Z5zWfaJvMdPHHe+fguS8cl9q1o4WBkTWxsbuaxjQ1o7gnEklhHmrLZ2Sc5ttvtZmUlAQAIAEACABAAgAQAIAEACAEWldUKFnJkgYHnfykWYnk9JLcbXflZSohLmjoUbU1VPCM3jo+K+PyKppDyUsO+Cw9v7MzGyDs2m7OPArCWjXYzq1faOf8AyQT9jx55K9b8mWkWZ2PyeUZ3bEpacdj2ge1ZPSzQ9Db2llz3l4fRiO5qjpCL04CP9WA+56o6ZrmhqG0tNP1Z/B/QUTVXsOHjB6Mg+4rNpobhOMuKZKCs55AaMk8N4HvRjJZyjFZY3qarXZdzIS7/AFIB73qyqm+SF57Q00PWn8H9B1V8nGkX4y2GPP6yYH8AcrrS2MVnt3Rx5Nv2L64HtHyVnjPY7Wwx7/tuP/Fax0fViNv2kX/HX738l9Sz6M1F0fBg8lyzh9Kc8r930fYt46auPZn2nKv21rLeG9ur/rw+PP4ljYwNAAAAG4ADAA6AFucttt5ZJBAIAEACABAAgA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0" name="AutoShape 4" descr="data:image/jpeg;base64,/9j/4AAQSkZJRgABAQAAAQABAAD/2wCEAAkGBxAPDxASEBQQEBAPDw8PDw8QEBAPDw8PFREWFhURFRQYHCggGBolHBQVITEhJSkvLi4uFx80ODMsNygtLisBCgoKDg0OGhAQGywkHBwsLCwsLSwsLCwsLCwsLCwsLCwsLCwsLCstLCwsLCwsLCwsLCwtLCwsLCwtLSwsKywsLP/AABEIAQcAwAMBEQACEQEDEQH/xAAcAAACAgMBAQAAAAAAAAAAAAAABQIGAwQHAQj/xABHEAABBAEABQcIBQkHBQAAAAABAAIDBBEFBhIhMRNBUWFxgZEHIjJSobHB0UJykqKyFCMlU2JjdIKTQ1Rkc4OjwjNEhLPx/8QAGwEAAgMBAQEAAAAAAAAAAAAAAAQBAgMFBgf/xAA7EQACAgEBBQQHBgUFAQEAAAAAAQIDEQQFEiExUUFhgbEiMnGRocHRBhMzQlKCFCRy4fAjNENi8aIV/9oADAMBAAIRAxEAPwDuKABAAgDmev1Pb0htf4eIeDn/ADXP1Mc2eB6/Yt25o8f9n5I16GjeG5VjA1u1JYaejsDJGAt4wOXbqM8EZrFkMGArOWDOFbm8sQ39I8VhKZ06dOV29pFYSmdWnTiWecuWTeR6MFE13OQWbMbnKSrZjc5BVsxucpKtmNzlJVshlSVPQFBKRkAUFkiYx1ILJGQEdI8VGSyiyYc3pHiFGS6g+hmYzPBAcjsXk10fyNAOIw6eR8p+r6De7DQe9dPSw3a89Twu3tR97q3FcoJL5v4vHgWtMnFBAAgAQBU9Yqe3az+7YPa5LWxzI7mhu3KMd7+Rzfyh7UVuNrXOaPyaN2GuI38pL0diVu4SO7s1qdTbX5n5IqxtSevJ/Uf81nlj+5Dovcjzl3+u/wC275qMgoR6I923dLvEqC6ij0Z6/FBYkFBJMBBJIBQSSDUFsEw1QTgkGoJwZYoM8yCG0hlWpdXsV1EVstG1WiOgeC1URGy4b1aA6B4BaqIlZcxtWoN9UeAWiiI2XvqbFp0cEb37LTsNc7gN+BnCs8RWTKtTtmo55s55R0c57hzve7xe4/MpGMG2equ1EYR7l5I7TUriKNkbfRjY1g7GjHwXWisLB89tsdk3N828+8zKSgIAEACAEWmpgyTPPsj4rGx4Z0tJByh4nIPKHNylxp/w7B/uSJG15keq2fDcpx3/ACRWgFkPkgEEkwFBJMBBOCQCgsTAQTgkAoJJgILE2tUEm1BWJVkjKdiQ1q01ooidlw3q01qoiNlw3q01qoiFlw1grADJWiQlOxvkezWA0YCGwhW3zEukpTI0sH0iM9gOfgspvPAfoioPe6G7q1oz88wkbmef4cPbhXqh6Qvr9T/ptdeBdk2eeBAAgAQAIAo2u1vYsY/dMPtck9RLEj0myad+nPe/kct1jl5ScH920fed80m3k9HVDcjgWgKDUkAoLEwEEkgFBJMBBOCQCgsTAQSZGRkoBtI361RWURey0b1aa1URGy4b1aa1URGy4b1aa1URGy4YNY1g38VfkKtuRq2raq5G1dQotXFk5D1dJtaFr8o0vPAuIB6hu9+fBWrWVkx1Vm5LcRatCxgBxHTs57N594TNaOLq5PKTGa0EwQAIAEACAOUeU+yW3tkf3eI+Ln/Jc3Vv08dx7b7P1p6Xef6n5IoFs5d3fEpZHanzMYCkrgmAgkkAoLEwFBJIBBJMBQWNiGAlSkUlNIZ1aa0URSy4b1aa1URGy4b1aa1URCy4bVqi0URKy0zyShg3K2cGUYuXMW2rizchyukUWriych6ukUWrnFZOQ9XSWtljkYWR+owA/Wx5x8cpnO6sHEdf3tjn1f8A4W/Q0ZbBHni5oeenLt+PbjuTUFiKOFqpb10sdnD3G6ri4IAEACABAHH/ACqH9I/+LD+ORczV/ieB7j7Pv+T/AHPyRSZN57kujsPmACAJAIJJgKCxIBBODI1uVBPI3K9XKuomE7cDarTWiiJWXDerTWqiI2XDerTWqiI2XDSKANG9aJYE5TcuRisWscFDkXhVkU2riych2ukUWriych6ukUWriych+uk1KUm3NGDwDto9jd/wx3qseMja2O5U+v1LJWlNixDEN/KyNafq5y49zQT3JhPekl1OTZFU0ys/Svj2fE6uF0jxIIAEACABAAgDjflYP6RH8LD+ORc3VfieB7b7Pv8Ak/3PyRThvSx2iQCC2CYCgkkAgnBmiiJRghySGNWmrqItZaNoKwAycADiSQAO9aqIjO1vkMq3JfrIv6jPmtFgUsc+j9zGtZ8P6yH+qz5rRbvUSsVv6X7mbwuwNG6SInqkYfir70V2i/3NsucX7maljSDTwc09jgVRzNoadrmhbYnceAcewEqjY3CCXNiyzyv6uX+m/wCSzeeg5X93+pe9Ci1yv6uX+m/5LJ56D1f3f6l70LZWyHi147WuHwWeGNxlBcmj2pJsFxO44wO/j7lKeCs47+EXDyYVzNdklPo14t3VJIcNP2Wv8U1pFmbfQ4X2hsVemjWuc38F/do6ouieMBAAgAQAIAEAcY8rZ/SQ/hYfxyLnar8TwPabAf8AKfufkiowbx3pVnciZgFBoTa1QSbUFYlWSM52JDSrTWiiJWXDerTWqiI2XGXTdXFOc9DB+Nqma9BmemszqIrv+RQ44ySAASTwAGSe5KHoeCWWb1fRkrvoPH8jvkrKDfYZS1FcfzL3jujod3qO+yVrGtiF2rj1+JYaOiju80+BW8YHKu1S6juKsIxvBz0YWqWDnysc3wNO7cdzB3gVWUmb1Ux6levWZN/mv+y75LCTZ1Ka4dV7xBckmPBkn9N/yWLz0OnUq1zkvehc+vKf7OX+m/5Km6+gx97WvzL3o6t5LtHGGiXuBa6xK9+HAtcGN8xowfqk/wAy6Wlhuwz1PF7f1Ct1O6nwgkvF8fnjwLgmThggAQAIAEACAOK+V4/pIfwsP45FztV+J4Hstgv+V/c/JFUpb2n6x9wSsjv18jbZGSoLtpG/WqKyiL2WjerTWqiI2XDarTWqiI2XDerTWiiI2XGPWeECjYHOWNx9tqLV6DLbPk3qoe35MqWplQi7WceaUH2FK0R9NHc2rav4Wxdx2hdY+fggAQAIAEACABAAgAQAIAEACABAAgAQBxTyvj9Jj+Fh/HIufqvX8D2Owf8Aav8AqfkiuaLh2mn63wCVayzvRluoeVaasoi9lw3q01qoiNlw3q01qoiNlw2rVFooiNlpsPlDBuVs4MlFyfES6Ym5SN7fWwPvArGbysHQ0sNyal0MertMMmicdwa4EnoRVHEky+uuc6pRXai9m/EN5d7HfJOb6PNKix9hhOmK44yNHaHD3hR95HqX/g7uyJmh0jA/cyWJx6GyNJ8MqVOL5MpPT2w9aLXgzZVjEEACABAAgAQAIAEACABAAgAQBxfyuD9JD+Fh/HIudqvX8D2ewV/K/ufkhdq3X2oyf3hH3WrGKydG+e68Fnq01sonOsuG9WmtFERsuGkUAaMlapYE5TcuRisWscFDkXhVkU2riych2uk0YLAdKwEgAk5JIAG4neSqJ5YzOtxrbSHh0hVhG+WHP+Yw/Fbb8F2nO/h9RY+EH7mK7ussB4SNPYSVnK6PUcq2daucWI7emmO4OB71i7EdCrSSXNCS3d2utZOWTo11KJ7S07brn8zPMzH0Q8uZ9h2W+xTGyceTKXaPT3fiQT8OPvXH4lp0V5T52ECzGyZvO+L83IB07J81x+ymYauS9ZHE1P2dqlxpk4vo+K+q+JfNBa0U726GQcpjJhf5ko6fNPHtGR1pyF0J8mec1WztRpvxI8Oq4r3/AFwxytBIEACABAAgAQAIAEACAONeVkfpIfwsP45FzdV+J4HtdgL+U/c/JEtSq+1A4/vnD7jFFSyjTaM92aXd9S41aaYUTi2XG6S1g61fkYcZGhauKjkM10ii1cWTkPV0ii1cWTkPV0iizbWbkPV1C+SQlUGUkjESgCJKCCBKkgiXIIyRLkEZIbeCCMggggjcQRwIPMVJV9C7aseUqeuRHb2rMO4cpu/KIx2/2g7d/WeCar1Mo8JcUcDW7Eqt9Kn0ZdOx/Ty7jrGitJw24my13tkjdzt4g+q4He09RT0ZKSyjyt1FlM9yxYZuKxkCABAAgAQAIAEAcd8qo/SQ/hYfxyLm6v8AE8D2/wBn1/J/ufkhp5PIQaryf7w/8DFbTr0fEW2zJq5JfpXmyyzWA0YC3bOXGtvmK7VxZuQ5XSKLVxZOQ9XSKLVxZuQ9XSKbFolZNj0K8Go5yqakCVJBElBUgSpIyRJQQQJUkZIEoKkSVJBjKkqNNAaasUZeVru2ScbbDkxyD1Xt5/eOYq0LJQeUYanSVamG5YvqvYdv1S1qh0jHlnmTMA5WAnLm/tNP0m9fjhdGq1WLhzPF6/Z9mkliXGL5P/OT7h+tRAEACABAAgAQByHyotzpIfwsP45FzNX+J4Hufs9/s/3PyRuanSGOq4HnmefuM+StQ8RMdqRU7010XmzctXFZyMK6RRauLJyHq6RRauLNyHq6RZLMSs2xuMUjCSgnJAlBBElSQQJQQQJUlSJKCMkCVJBElBUgSpIDCAMjCoLI39H25IJGSwuLJGHLXt9xHODzg7ihScXlBZTC2DhNZTO36n6zR6QhzuZPGAJoug+u3pafZwXTpuVi7zwu0tnT0dmOcXyfyfeiwLY5oIAEACABAHNdfKe3pDa/w8Q+8/5pDURzZ4HrtjXbmkx/2fkjSjPIs2eGfO+HwVFwQw/9SWTQtXFm5DVdIos21m5DtdRovflVN1wIEoAgSggiSpK5IEoIIEqSCJKCpAlSQRJQQRUkHoCAJAKCxMBBJliOOz3KrLxG+hL8tWdk0PpsPDJ2XsPpMdjmPyPEKYTcJZRTVaavUVOuzk/g+q7/APw7rorSDLMLJY/ReM4PFrudp6wdy7EJqUco+c6nTyotdcua+PebasYAgAQAIAqusFPbtZ/dsHtclrY5kdrRXblGO9/Ip+tzuSlY39y0/fePglbuDO9sxfeVuXf8kVWewSlmzsxgkaxcoNCJKkqRKAIlSVIEoIMZKkqRJUkECUEESUFTxSBIBQTgkAgkmAoLYJAIJJgKCRzoFoe7YPpAZb1jnHcrQWWYaiTjHPYdK1NeYXFh9CTG7ok5j38PBPUPdeOp5XasVbHfXOPkXNNnABAAgAQAh05YDJOvZHxWNjwzp6Otzh4nN9a45J7Ac0eaImtLiQADtPPxCQuTlI9Zs6UKaWnzz8kJX02t9J2epvzKx3cD6tcuSNV5bzD4lQapdSDMuOy0FzvVaC53gN6EshKSisvgu8YQat35fQrWDn1ozGPv4Wipm+SYlZtHSw9ayPvz5ZNoai6UP/bEds1YezbV1p7OnkLvbOiX/J8JfQ9k1A0oOEAd2T193i8K38NZ0KLbWif5/g/oLLuqukIRl9WfA4ljRKB9glVdM1zRrDaOls9WxePDzwI3HeRwIOCDuIPQQqDWc8QwoJDZUkYJAKCcEgEFiYCgnBMBBJIBQWJgIJM9WZ0T2vb6THBw6DjmPUeHehPDyROCnFxfJnW6dqIxMkZvEjGvb0gEZwesLoxaxlHjLa5/eOEux4LPo60JomvHPuP1huKYjLeWTj31OqbibKsYggAQBQ9eLmxYx+6Yfa5JaiWJHpdkU71Oe9/IqUcVm0cV4pJebLW+YD1vPmjvKWSlP1UdyUqNOs2yUfbz93P4DrR/k3sSEGzKyIepGDK/HRk4DT4raOjk/WZzr/tFTDhTBy73wXzb+BZ9HahaPhwXRmdw+lO4vB/kGG+xMR0tcezPtONftzWW8pbq/wCvD48/iWOvWjiGzGxkbfVY0MHgFuklyOXOyc3mbbffxMqkoCABAAgBbpjQFS4MWIY5N2A8jEjex484eKpKuMuaGKNXdQ81ya8vdyOZa0+TWWuDJTLp4hkuiO+dg/ZwPzg8D2pO3TOPGPE9Podtwtahf6L69nj08vYUUMylD0GCJZhBGCQCCSYCgkkAgnBMBQSSAQWJtaoJLNoO8WQGM8GOJb2O3keOT3piuWI4OTq6FK3fXb8v7Fx8n+lQ988JO/AmYOfjsv8A+Ca008txODtvS7kYWr2PzXzLqmzzwIAEALrWg600vKyxtkfstaNvLmAAkjzDu5+hZuqMnloar1t9Vf3cJYXPhz9/M32NDQAAABuAAwAOxaCzbbyySCAQAIAEACABAAgAQAIA5v5TNVG7LrsDQCN9pgGA4H+2HWOfpG/mOUdVT+deJ6jYW0m2tNY/6X8vp7u3hzZ0eQkcnq2jGApKEgEFsEwFBJIBBJljjJQDaQwrVFdRFrLTctwFkLnD6OD3Zx8VZrCMK7FKxJ9pPUK6Y9J19+6XlIXdjmEgfaaxTppYsRntmpT0U1+nDXg/pk7UusfPwQAIAEACABAAgAQAIAEACABAAgAQBCeJr2uY4BzXtLXNPAtIwQe5Q1lYZaEnCSlHmuJw1+hzFNJGcnkpXx5POGuIDu8DPeuQ68Sa6H0aOrU6ozX5kn70KLUGxI9vquPhxHsKo1hjFct6KZABQXJBqgsbMNclWSM5TSGlWmtFETsuG9WmtFERsuNy9RLq04HHkZcdoYSPaFdx9Fi9V+Lot9V5lH0LY2LVV4+jZgO7o5VufYlq3iSfedzVx3qLI9Yy8mfQq7J80BAAgAQAIAEACABAAgAQAIAEACABAAgCh6YoZuTkDi5p8WNykpx9NnpdLfjTQXd82UPWmDYuSjqiPjExKWrE2ej2fLf08X7fNixjMrIc5G9WqZV1EwnaNqtNaKIlZcN6tNaqIjZcN6tNaqIhZcb8sDWxvzzscMdxV8cBZTbksHEoJSNh3OC12esYK5yPa2cco+l12j5gCABAAgAQAIAEACABAAgAQAIAEACABAFdvOa2R7jvJd7t3wWEsZydWlScFFHL9YyZbs7uYuYPsxtb8FzreM2ey0CVemgvb8W2Rq00KJNlw2q01ooiNlw3q01qoiNlw3rVFqoiNlptOe1g3cVbkYpOQr0jdwx56GuPsKzlIbpp4o49XaXOY0cXOY0dpICSSPU2Swm+mT6bXZPmYIAEACAMVmwyJjnyODGMaXPe44a1o4klQ2ksstCEpyUYrLZyy95UJPy1roW5pRktdGQBJO08ZMn0Tu3Dx47kpap73Dkeoq2DH7hqb/1H29i7u/v+Hf0/R1+KzEyaFwfHI3aa4e0EcxB3EcxCdjJSWUeZupnTNwmsNGypMwQAIAEACABAAgDBdsiKNzz9Ebus8w8VEnhZNKa3ZNRXac+0hpLjvSMpnqadMV6KuXOLjxcS49pOVglk6krFFYXYNKtNaKIlZcN6tNaqIjZcNYa4aMlaJCcrG+R5PZAGAhsIVt8xTauLNyHq6RBpy7iCbHHkngdpaQFjKXA6FFXpIpmr8XKXajPWtVx3co3PsyqQWZL2jernu0WS6RfkfSS6x88BAAgDDctRwxvklc1kcbS573HAaFDaSyy9dcrJKEFls4lrvrjJpF+wzajqMOWRnc6Ujg+T4N5u1c665z4Lke02bsyOlW9LjN9vTuXzZVwEudYsmp+tE2jpN2ZIHkGWHPP67Oh/sPA8xGtVzrfcI7Q2bXrIceElyfyfd5fB9p0RpaC5EJYHh7TuI4OY7HoubxaeorpQnGayjxGp0tunnuWrD8+9dTeVxcEACABAAgCL3hoJcQABkknAA6SUEpNvC5nP9atYxM7ZYfzTDu5tt3rY6OhI3XZ4Lkeo2ds51rel6z+HcVyoHTEu+iDgdZWC4nVsxUsdo6q01qoiFlw3q01qoiNlxvgNYOtX5C2XI0rVxUcjeukUWrizch6ukUWriych6ukr2nLeYy31iB7c/BZ5HY14WTY8mlIy6Ur7siLlJndQawgH7TmrXTrNiENr2bmjn34Xx+iZ3ldM8MCANe/djrxPlmcI44xtOc7gB8T1c6iUlFZZpVVO2ahBZbOI66a3SaSk2RmOqx2Youd5/WSftdA5vErm3XOx9x7bZuzY6SOXxm+b6dy/ziVo7lgdM8AQBnjd0+KgumMtFaQmrSCSB7o38CW8HDoc07nDtUxnKLzErfpqr4blscr/ADk+w6ZoDX0SANtRmN36yLLoz1lvFvdlP16rPrI8nrdhODzRLK6Pn7+T+BbaukYZRlkjHdW0A7vB3hMqcXyZw7NPbX60WjaVjEhJM1vpOa0dZAUNpFowlLksinSGsteIHBMjuhnD7R3eGVnK6KHqdm3WPisLv+hRdYdaJJ8gnZjHCNp3dpP0ik7bnI9JodmQp4ri+v8AnIRUqsll2d7Y873et1N+axjFy9h0bbYULH5v85lspUQ0AAYAGAOpMxicS29t5Y4r1ccVqoiM7cmWWcNGApbwUjBy5iu1cWbkOV0ii1cWTkPV0ii1cWTkPV0imxays3IdhVgU3H7RA6N/ioRafQ6L5GdHb7Ngjhs12Hr3PeP/AFp7SR5y8Dy/2iuwoVL+p+S+Z1BOnlzV0lpCKtE+WZwZGwZc4+wAc5PAAcVWUlFZZrTTO6ahBZbOH64a0y6Sl35jrxk8jDn/AHH44vPgOA5yebbc7H3HuNnbOhpIdZPm/ku7z7eir53LE6J4AggkAgsTAUEmevKWHmI6CglrKwWTRWkq5wHnkj+0Mt+0PjhawlHtOdqKLucVkumjIYnt2mOY8dLHNePYmoJPkcHUTnF4kmn38DZs2wwYG5WcsGVdTk8sQX9I8VjKZ06dOJpnSyHzQe07gsXlnQiq4c2ZqWgQ45lO2fVG5nfzlWjV1MrddhYhw7+0s1SljGBjHAdCYUTkWXDOOIMG9aYwJuTlyMFm2quRrXUKbVxZuQ7XSKLVxZOQ/XSKLVxZOQ9XSLJpyVm2Nxgka7nKCzZqHec9Pj2K5lzO/wCp+ifyOjBCdzw3bl/zX+c4dxOO4LrUw3IJHz3aOp/iNTKxcuS9i4I3dK6SiqQumncGRsG885PM1o5yehWlJRWWYUUTvmq61ls4frZrPNpKXLsshYTyMGdzebad0vPTzcB18y212PuPc7P2fDSQwuMnzfyXcIicLI6B4AggkAgkmAoLEwEE4JAKCSYCCTLFX2jnHfjejAOe6htWgd0u8StEmJWTj0GlaotFESstG9WmtVERsuG9aotVERstNpz2sG7ircjFJyF9q4qOQ1XSKLVxZOQ9XSKLVxZOQ9XSKLNtZOQ9XUaD5CVUYSSMZKAMTzncpKstXk40D+VXBI8Zhqlsruh0ufzbPEbX8vWmNNXvzy+SONtrWfw+n3V60+Hh2v5ePcdpXTPDHAtadZJtIzbb/NiaTyMIOWsb6x6XHnPguTba7Hl8j6DoNn16SG6uMnzfX+wkccLMeZ4AgMEgFBJMBBOCYCgkkAgsTa1QSbdesSrJGU7EhrVprRRErLhvVprVREbLhvVprVREbLhrDXDRkrRISnY3yPJ7IAwENhCtsVWrizch2ukUWriych+ukUWriych6ukVT2SVm2OQrSNVzlU1IEqSCBKCpmp1HzSMjjBfJI4MY0c7j7hzk8wBUpNvCKWTjXBzm8JcWd21Y0IyjWZC3Bd6Ur8Y5SU+k7s4AdQC69Varjg+ea/WS1dzsfLkl0X+c+8bLQTOY6/6kbJfaqN805dPA0cDxMsY6OlveEjqNP8Amier2PtdPFF7/pfyfyfgc82AR7ikcnqN0gYyOP8A9UlcYPQEEkwFBJIBBJljjJQDaQwrVFdRFrLRtVprRREbLhvVprVREbLhvVprVREbLjfDWsHWr8hbLkadq4qORvXSKbVxZuQ9XSKLVxZOQ9XSKLVxZOQ9XSLZZSVTI0opGElBJElBBFSQSYwkgDJJIAAGSSeAA5yoJ5cTr+oGqf5Gzl5wPymRuA3jyEZ+h9Y857uknpaejcW9Ln5Hids7U/iZfdVP0F/9Pr7Onv8AZcU0cIEACAKHrbqG2Vzp6gDXnzpIBgMeedzPVd0jgeo8U7tLn0o+49LszbjrSqv4rsl2rufVd/NezlVq+iActe3qc0ggg+8FLKB2bNV2xZqaS1VmjBfEDKziWgZkaOwekOzf1KJUyXFGlG0apPdm8P4f28RE0LA6eDYhrkqUikppDWrTWiiJ2XDarTWqiI2XDerTWqiIWXDevVxxWqiJTtyZZZg0blLeCkYOXMV2rizchyukUWriych6ukU2riych6ukUWLWVm5DsKsGm5+VQ35GMlSQRJQQeAZUkGWGEucGtBc5xDWtaC5znHgABxKjmDaim28JHV9R9ShV2Z7IBsYyyPc5sGevgX9fAc3Sejp9Pu+lLn5HjdrbY+/zTT6na/1f28+3oXZNnnwQAIAEACANG9ouOY7RGH+uOJ6j0qkoKQzTqp1rC5dBRfaa43jA5n8x71lL0R6lq58/Apem4IJXF5aA/ne3cT9bp96UsUXxPQaSdta3U+HT6CqDk2nBcB1ncPFZrA7PfaykPatTgtlE5tlo4q01qoiNlwyjhDRvWiWBOU3LkYbNvCq5GldQotXFm5D1dIotXFk5D1dIotXFk5D1dIsmnJWbY5GCRrkqC5AlSVI5QQehqCcDTQegrF1+xAwuwfPkORFH9Z3T1Df1K8K5TeIi2q1lOlhvWv2LtfsXz5d51vVbVGCgNr/q2CMOmcMYHO1jfoj2nnK6VNEa+PaeK2jta3WPd5Q6fXr5FiW5ygQAIAEACABAAgCL2BwIcAQdxBGQR1hBKbTyiqae1KZMC6u/kX+o7Loj8W+0dSWs0yl6vA7ej21Krhat5deT+j/zic303q9cq5M8Ttgf2rPzkWOnaHoj62EhOmcPWR6vS7R02o4Vy49Hwfu7fDIsqaSmh3xSOZ1A5Yf5TkHwVYya5M3tprs9eKfn7+ZYKWvs8e6SOKXrBdE7vO8exbx1ElzRy7dj1S9WTXx+nmb418gf6TJWHsa9viDn2K/36Yt/+TOPJpmGTWms/hJj6zJG+8KrsTNI6Kcea8jRsabhPCRviqOQ1ChrmLbGk2Hg4HvWbY3CCRoyWgef2FUwxhOKMRnHWjAb6PNslTgjIBBIx0ToaxaOK8T5N+C4DEY7XnDR2ZVowlP1UYajVU6dZtkl5+7mX/QPk1a3D7j9s8eQiJazsc/cT3Y705Xo+2Z5zWfaJvMdPHHe+fguS8cl9q1o4WBkTWxsbuaxjQ1o7gnEklhHmrLZ2Sc5ttvtZmUlAQAIAEACABAAgAQAIAEACAEWldUKFnJkgYHnfykWYnk9JLcbXflZSohLmjoUbU1VPCM3jo+K+PyKppDyUsO+Cw9v7MzGyDs2m7OPArCWjXYzq1faOf8AyQT9jx55K9b8mWkWZ2PyeUZ3bEpacdj2ge1ZPSzQ9Db2llz3l4fRiO5qjpCL04CP9WA+56o6ZrmhqG0tNP1Z/B/QUTVXsOHjB6Mg+4rNpobhOMuKZKCs55AaMk8N4HvRjJZyjFZY3qarXZdzIS7/AFIB73qyqm+SF57Q00PWn8H9B1V8nGkX4y2GPP6yYH8AcrrS2MVnt3Rx5Nv2L64HtHyVnjPY7Wwx7/tuP/Fax0fViNv2kX/HX738l9Sz6M1F0fBg8lyzh9Kc8r930fYt46auPZn2nKv21rLeG9ur/rw+PP4ljYwNAAAAG4ADAA6AFucttt5ZJBAIAEACABAAgA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s://pixabay.com/static/uploads/photo/2013/07/12/16/22/number-150794_64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636912"/>
            <a:ext cx="2376264" cy="3249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848600" cy="1295400"/>
          </a:xfrm>
        </p:spPr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Výběr Team Leadera - nabídka</a:t>
            </a:r>
            <a:endParaRPr lang="cs-CZ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161967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8" name="Zaoblený obdélníkový popisek 17"/>
          <p:cNvSpPr/>
          <p:nvPr/>
        </p:nvSpPr>
        <p:spPr>
          <a:xfrm>
            <a:off x="3131840" y="3284984"/>
            <a:ext cx="5544616" cy="2009061"/>
          </a:xfrm>
          <a:prstGeom prst="wedgeRoundRectCallout">
            <a:avLst>
              <a:gd name="adj1" fmla="val -65526"/>
              <a:gd name="adj2" fmla="val -15774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3192"/>
                </a:solidFill>
                <a:latin typeface="Verdana"/>
                <a:ea typeface="Times New Roman"/>
                <a:cs typeface="Times New Roman"/>
              </a:rPr>
              <a:t>Pro AC doporučuji využít test komplexní psychologický osobnosti CSMI. Test je v češtině, splňuje veškeré psychometrické parametry, je uzpůsoben české populaci, využíván již 4 roky a testováním prošly již desítky tisíc lidí. Výsledkem testované </a:t>
            </a:r>
            <a:r>
              <a:rPr lang="cs-CZ" sz="1400" dirty="0">
                <a:solidFill>
                  <a:srgbClr val="003192"/>
                </a:solidFill>
                <a:latin typeface="Verdana"/>
                <a:ea typeface="Times New Roman"/>
                <a:cs typeface="Times New Roman"/>
              </a:rPr>
              <a:t>osoby v testu osobnosti CSMI </a:t>
            </a:r>
            <a:r>
              <a:rPr lang="cs-CZ" sz="1400" dirty="0" smtClean="0">
                <a:solidFill>
                  <a:srgbClr val="003192"/>
                </a:solidFill>
                <a:latin typeface="Verdana"/>
                <a:ea typeface="Times New Roman"/>
                <a:cs typeface="Times New Roman"/>
              </a:rPr>
              <a:t>je její psychologický profil (jak bude reagovat v běžných a také v extrémních situacích, jak bude zvládat překážky, komplikace, konflikty, výzvy, atd.).</a:t>
            </a:r>
            <a:endParaRPr lang="cs-CZ" sz="1400" dirty="0">
              <a:solidFill>
                <a:srgbClr val="003192"/>
              </a:solidFill>
            </a:endParaRPr>
          </a:p>
        </p:txBody>
      </p:sp>
      <p:pic>
        <p:nvPicPr>
          <p:cNvPr id="5127" name="Picture 7" descr="https://media.licdn.com/mpr/mpr/shrinknp_400_400/p/3/000/040/265/24ce9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212976"/>
            <a:ext cx="1688976" cy="168897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39552" y="486916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PhDr. Lucie </a:t>
            </a:r>
            <a:r>
              <a:rPr lang="cs-CZ" sz="1400" dirty="0" err="1" smtClean="0"/>
              <a:t>Baronová</a:t>
            </a:r>
            <a:endParaRPr lang="cs-CZ" sz="1400" dirty="0"/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-1"/>
            <a:ext cx="659347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Institute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Applied</a:t>
            </a:r>
            <a:r>
              <a:rPr lang="cs-CZ" sz="3200" b="1" dirty="0" smtClean="0"/>
              <a:t> Psychology</a:t>
            </a:r>
            <a:endParaRPr lang="cs-CZ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2348880"/>
            <a:ext cx="3168352" cy="38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1187624" y="2636912"/>
            <a:ext cx="42484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„Jsme profesionální psychologická společnost, která se specializuje na výzkum a vývoj psychodiagnostických metod pro oblast psychologie práce, organizace a řízení. 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Disponujeme metodami, kterými bylo testováno několik set tisíc lidí z 38 zemí. Máme normy pro 28 oblastí činnosti a necelých 400 profesí.“</a:t>
            </a:r>
            <a:br>
              <a:rPr lang="cs-CZ" sz="1600" dirty="0" smtClean="0"/>
            </a:br>
            <a:endParaRPr lang="cs-CZ" dirty="0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10" cstate="print"/>
          <a:srcRect l="1900" r="5060"/>
          <a:stretch>
            <a:fillRect/>
          </a:stretch>
        </p:blipFill>
        <p:spPr bwMode="auto">
          <a:xfrm>
            <a:off x="1331640" y="3284984"/>
            <a:ext cx="727280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Portfolio psychodiagnostiky</a:t>
            </a:r>
            <a:endParaRPr lang="cs-CZ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6481" name="Picture 1"/>
          <p:cNvPicPr>
            <a:picLocks noChangeAspect="1" noChangeArrowheads="1"/>
          </p:cNvPicPr>
          <p:nvPr/>
        </p:nvPicPr>
        <p:blipFill>
          <a:blip r:embed="rId9" cstate="print"/>
          <a:srcRect t="3488" r="2353"/>
          <a:stretch>
            <a:fillRect/>
          </a:stretch>
        </p:blipFill>
        <p:spPr bwMode="auto">
          <a:xfrm>
            <a:off x="1259632" y="2276872"/>
            <a:ext cx="5976664" cy="398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2204864"/>
            <a:ext cx="5940128" cy="40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11" cstate="print"/>
          <a:srcRect l="2452" r="679" b="1613"/>
          <a:stretch>
            <a:fillRect/>
          </a:stretch>
        </p:blipFill>
        <p:spPr bwMode="auto">
          <a:xfrm>
            <a:off x="1403648" y="2276872"/>
            <a:ext cx="57606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Institute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Applied</a:t>
            </a:r>
            <a:r>
              <a:rPr lang="cs-CZ" sz="3200" b="1" dirty="0" smtClean="0"/>
              <a:t> Psychology</a:t>
            </a:r>
            <a:endParaRPr lang="cs-CZ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187624" y="2420889"/>
            <a:ext cx="64087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Vedení společnosti: </a:t>
            </a:r>
            <a:br>
              <a:rPr lang="cs-CZ" dirty="0" smtClean="0"/>
            </a:br>
            <a:r>
              <a:rPr lang="cs-CZ" sz="1600" dirty="0" smtClean="0"/>
              <a:t>Dagmar </a:t>
            </a:r>
            <a:r>
              <a:rPr lang="cs-CZ" sz="1600" dirty="0" err="1" smtClean="0"/>
              <a:t>Pacher</a:t>
            </a: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 Institute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Applied</a:t>
            </a:r>
            <a:r>
              <a:rPr lang="cs-CZ" sz="1600" dirty="0" smtClean="0"/>
              <a:t> </a:t>
            </a:r>
            <a:r>
              <a:rPr lang="cs-CZ" sz="1600" dirty="0" smtClean="0"/>
              <a:t>Psychology</a:t>
            </a: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 R-P farmaceutická </a:t>
            </a:r>
            <a:r>
              <a:rPr lang="cs-CZ" sz="1600" dirty="0" smtClean="0"/>
              <a:t>firma</a:t>
            </a: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dirty="0" err="1" smtClean="0"/>
              <a:t>Ashley</a:t>
            </a:r>
            <a:r>
              <a:rPr lang="cs-CZ" sz="1600" dirty="0" smtClean="0"/>
              <a:t> University (2011-2014, Mezinárodní obchod, Mgr.)</a:t>
            </a:r>
          </a:p>
          <a:p>
            <a:endParaRPr lang="cs-CZ" dirty="0" smtClean="0"/>
          </a:p>
          <a:p>
            <a:endParaRPr lang="cs-CZ" sz="1600" dirty="0" smtClean="0"/>
          </a:p>
        </p:txBody>
      </p:sp>
      <p:sp>
        <p:nvSpPr>
          <p:cNvPr id="9" name="Obdélník 8"/>
          <p:cNvSpPr/>
          <p:nvPr/>
        </p:nvSpPr>
        <p:spPr>
          <a:xfrm>
            <a:off x="1259632" y="4005064"/>
            <a:ext cx="6768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Psychodiagnostické oddělení:</a:t>
            </a:r>
            <a:br>
              <a:rPr lang="cs-CZ" dirty="0" smtClean="0"/>
            </a:br>
            <a:r>
              <a:rPr lang="cs-CZ" sz="1600" dirty="0" smtClean="0"/>
              <a:t>Mgr. Daniel </a:t>
            </a:r>
            <a:r>
              <a:rPr lang="cs-CZ" sz="1600" dirty="0" err="1" smtClean="0"/>
              <a:t>Kettner</a:t>
            </a:r>
            <a:endParaRPr lang="cs-CZ" sz="16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MUNI (2005-2010, Psychologie, Mgr.)</a:t>
            </a:r>
          </a:p>
          <a:p>
            <a:r>
              <a:rPr lang="cs-CZ" sz="1600" dirty="0" smtClean="0">
                <a:hlinkClick r:id="rId9"/>
              </a:rPr>
              <a:t>https</a:t>
            </a:r>
            <a:r>
              <a:rPr lang="cs-CZ" sz="1600" dirty="0" smtClean="0">
                <a:hlinkClick r:id="rId9"/>
              </a:rPr>
              <a:t>://www.youtube.com/watch?v=QkLOhnQPZW0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CSMI</a:t>
            </a:r>
            <a:endParaRPr lang="cs-CZ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bdélník 7"/>
          <p:cNvSpPr/>
          <p:nvPr/>
        </p:nvSpPr>
        <p:spPr>
          <a:xfrm>
            <a:off x="1331640" y="2276873"/>
            <a:ext cx="7344816" cy="208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-"/>
            </a:pPr>
            <a:r>
              <a:rPr lang="cs-CZ" sz="1600" dirty="0" smtClean="0"/>
              <a:t> </a:t>
            </a:r>
            <a:r>
              <a:rPr lang="cs-CZ" sz="1600" b="1" dirty="0" smtClean="0"/>
              <a:t>477 položek Ano-Ne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-"/>
            </a:pPr>
            <a:r>
              <a:rPr lang="cs-CZ" sz="1600" dirty="0" smtClean="0"/>
              <a:t> 40-50 minut, online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-"/>
            </a:pPr>
            <a:r>
              <a:rPr lang="cs-CZ" sz="1600" dirty="0" smtClean="0"/>
              <a:t> Výsledná zpráva 23 stran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-"/>
            </a:pPr>
            <a:r>
              <a:rPr lang="cs-CZ" sz="1600" dirty="0" smtClean="0"/>
              <a:t> Celkem </a:t>
            </a:r>
            <a:r>
              <a:rPr lang="cs-CZ" sz="1600" b="1" dirty="0" smtClean="0"/>
              <a:t>25 škál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 smtClean="0"/>
              <a:t> citlivost, dominance, empatie, kreativita, loajalita, morální integrita, angažovanost, </a:t>
            </a:r>
            <a:r>
              <a:rPr lang="cs-CZ" sz="1600" dirty="0" err="1" smtClean="0"/>
              <a:t>internalita</a:t>
            </a:r>
            <a:r>
              <a:rPr lang="cs-CZ" sz="1600" dirty="0" smtClean="0"/>
              <a:t>, soutěživost, kompenzace…</a:t>
            </a:r>
          </a:p>
        </p:txBody>
      </p:sp>
      <p:sp>
        <p:nvSpPr>
          <p:cNvPr id="9" name="Obdélník 8"/>
          <p:cNvSpPr/>
          <p:nvPr/>
        </p:nvSpPr>
        <p:spPr>
          <a:xfrm>
            <a:off x="1331640" y="4293096"/>
            <a:ext cx="7128792" cy="2084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-"/>
            </a:pPr>
            <a:r>
              <a:rPr lang="cs-CZ" sz="1600" dirty="0" smtClean="0"/>
              <a:t> Každá ze škál představuje reálný psychologický profil vzhledem k: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b="1" dirty="0" smtClean="0"/>
              <a:t>běžným situacím a stavům</a:t>
            </a:r>
            <a:r>
              <a:rPr lang="cs-CZ" sz="1600" dirty="0" smtClean="0"/>
              <a:t>,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b="1" dirty="0" smtClean="0"/>
              <a:t>extrémním (pozitivním i negativním) situacím,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b="1" dirty="0" smtClean="0"/>
              <a:t>modelovým situacím a stavům </a:t>
            </a:r>
            <a:r>
              <a:rPr lang="cs-CZ" sz="1600" dirty="0" smtClean="0"/>
              <a:t>(zaměřuje hodnocení k tomu, s čím může testovaná osoba přijít do styku)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-"/>
            </a:pPr>
            <a:r>
              <a:rPr lang="cs-CZ" sz="1600" dirty="0" smtClean="0"/>
              <a:t> Roční balíček 4 metod 65 000 Kč bez DPH / 13 metod 85 000 Kč bez DPH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cs-CZ"/>
              <a:t>Úvod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Standardizace CSMI</a:t>
            </a:r>
            <a:endParaRPr lang="cs-CZ" sz="3200" b="1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Obdélník 7"/>
          <p:cNvSpPr/>
          <p:nvPr/>
        </p:nvSpPr>
        <p:spPr>
          <a:xfrm>
            <a:off x="1331640" y="25649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- Maximální reliabilita testové metody je 0,96.</a:t>
            </a:r>
            <a:br>
              <a:rPr lang="cs-CZ" sz="1600" dirty="0" smtClean="0"/>
            </a:br>
            <a:r>
              <a:rPr lang="cs-CZ" sz="1600" dirty="0" smtClean="0"/>
              <a:t>- N0 = 120 probandů</a:t>
            </a:r>
            <a:br>
              <a:rPr lang="cs-CZ" sz="1600" dirty="0" smtClean="0"/>
            </a:br>
            <a:r>
              <a:rPr lang="cs-CZ" sz="1600" dirty="0" smtClean="0"/>
              <a:t>  N1 = 420 probandů</a:t>
            </a:r>
            <a:br>
              <a:rPr lang="cs-CZ" sz="1600" dirty="0" smtClean="0"/>
            </a:br>
            <a:r>
              <a:rPr lang="cs-CZ" sz="1600" dirty="0" smtClean="0"/>
              <a:t>- </a:t>
            </a:r>
            <a:r>
              <a:rPr lang="cs-CZ" sz="1600" dirty="0" err="1" smtClean="0"/>
              <a:t>Cronbach</a:t>
            </a:r>
            <a:r>
              <a:rPr lang="cs-CZ" sz="1600" dirty="0" smtClean="0"/>
              <a:t>-alfa = 0,924</a:t>
            </a:r>
            <a:br>
              <a:rPr lang="cs-CZ" sz="1600" dirty="0" smtClean="0"/>
            </a:br>
            <a:r>
              <a:rPr lang="cs-CZ" sz="1600" dirty="0" smtClean="0"/>
              <a:t>- Split-half= N1=0,92; N2=0,91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31640" y="4941168"/>
            <a:ext cx="287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- </a:t>
            </a:r>
            <a:r>
              <a:rPr lang="cs-CZ" sz="1600" dirty="0" smtClean="0"/>
              <a:t>žádné </a:t>
            </a:r>
            <a:r>
              <a:rPr lang="cs-CZ" sz="1600" dirty="0" smtClean="0"/>
              <a:t>publikované výzkumy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gray">
          <a:xfrm>
            <a:off x="0" y="0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971600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Ukázková </a:t>
            </a:r>
            <a:r>
              <a:rPr lang="cs-CZ" sz="3200" b="1" dirty="0" smtClean="0"/>
              <a:t>zpráva</a:t>
            </a:r>
            <a:endParaRPr lang="cs-CZ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085184"/>
            <a:ext cx="3819525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717032"/>
            <a:ext cx="38100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348880"/>
            <a:ext cx="38100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2348880"/>
            <a:ext cx="38100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3717032"/>
            <a:ext cx="38481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085184"/>
            <a:ext cx="3810000" cy="128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gray">
          <a:xfrm>
            <a:off x="0" y="1"/>
            <a:ext cx="9144000" cy="1608678"/>
          </a:xfrm>
          <a:prstGeom prst="rect">
            <a:avLst/>
          </a:prstGeom>
          <a:solidFill>
            <a:srgbClr val="879BAA"/>
          </a:solidFill>
          <a:ln w="9525">
            <a:noFill/>
            <a:miter lim="800000"/>
            <a:headEnd/>
            <a:tailEnd/>
          </a:ln>
        </p:spPr>
        <p:txBody>
          <a:bodyPr vert="horz" wrap="square" lIns="270000" tIns="144000" rIns="370800" bIns="108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7573" t="22222" r="9118"/>
          <a:stretch>
            <a:fillRect/>
          </a:stretch>
        </p:blipFill>
        <p:spPr bwMode="auto">
          <a:xfrm>
            <a:off x="7354024" y="179496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251520" y="6381328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27-10-2015						                      Marika Řežábková, Lucie </a:t>
            </a:r>
            <a:r>
              <a:rPr lang="cs-CZ" sz="1100" dirty="0" err="1" smtClean="0"/>
              <a:t>Šetková</a:t>
            </a:r>
            <a:endParaRPr lang="cs-CZ" sz="11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331640" y="1700808"/>
          <a:ext cx="640871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0"/>
            <a:ext cx="68008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Školicí seminář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Školicí seminář</Template>
  <TotalTime>474</TotalTime>
  <Words>791</Words>
  <Application>Microsoft Office PowerPoint</Application>
  <PresentationFormat>Předvádění na obrazovce (4:3)</PresentationFormat>
  <Paragraphs>219</Paragraphs>
  <Slides>19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Prezentace Školicí seminář</vt:lpstr>
      <vt:lpstr>Snímek 1</vt:lpstr>
      <vt:lpstr>Úvod </vt:lpstr>
      <vt:lpstr>Úvod </vt:lpstr>
      <vt:lpstr>Úvod </vt:lpstr>
      <vt:lpstr>Úvod </vt:lpstr>
      <vt:lpstr>Úvod </vt:lpstr>
      <vt:lpstr>Úvod 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Úvod </vt:lpstr>
      <vt:lpstr>Úvod </vt:lpstr>
      <vt:lpstr>Úvod </vt:lpstr>
      <vt:lpstr>Úvod </vt:lpstr>
      <vt:lpstr>Děkujeme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Rezabek</dc:creator>
  <cp:lastModifiedBy>Marika</cp:lastModifiedBy>
  <cp:revision>113</cp:revision>
  <dcterms:created xsi:type="dcterms:W3CDTF">2015-10-24T10:35:48Z</dcterms:created>
  <dcterms:modified xsi:type="dcterms:W3CDTF">2015-10-26T23:17:51Z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TC062561681029</vt:lpwstr>
  </property>
</Properties>
</file>