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58" r:id="rId4"/>
    <p:sldId id="263" r:id="rId5"/>
    <p:sldId id="262" r:id="rId6"/>
    <p:sldId id="264" r:id="rId7"/>
    <p:sldId id="257" r:id="rId8"/>
    <p:sldId id="265" r:id="rId9"/>
    <p:sldId id="260" r:id="rId10"/>
    <p:sldId id="266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B8B4-F49C-4E77-9D7D-4ADDB288BD5E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8DA5-50EC-48CA-9877-ED19F46ECCE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https://www.youtube.com/watch?v=oPlnGiS488s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8DA5-50EC-48CA-9877-ED19F46ECCE9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https://www.youtube.com/watch?v=SSRVtlTwFs8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Siempre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Comandante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"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Siempre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1965 song by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Carlos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Puebla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song's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lyrics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revolutionary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Guevara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farewell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revolution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Bolivia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lyrics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recount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Cuban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Revolution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Guevara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 role as 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revolutionary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commander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became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Guevara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leaning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afterwards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part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Guevara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"¡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Victoria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Siempre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!" ("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Victory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!").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 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Nathalie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Cardone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2002.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8DA5-50EC-48CA-9877-ED19F46ECCE9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https://www.youtube.com/watch?v=W50RNAbmy3M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8DA5-50EC-48CA-9877-ED19F46ECCE9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6FEB2-476D-4FF5-B346-08A7018EF89F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DBB2A-3C6F-4B8A-BADA-9D85992A628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 smtClean="0"/>
              <a:t>Cold</a:t>
            </a:r>
            <a:r>
              <a:rPr lang="cs-CZ" sz="4000" dirty="0" smtClean="0"/>
              <a:t> </a:t>
            </a:r>
            <a:r>
              <a:rPr lang="cs-CZ" sz="4000" dirty="0" err="1" smtClean="0"/>
              <a:t>War</a:t>
            </a:r>
            <a:r>
              <a:rPr lang="cs-CZ" sz="4000" dirty="0" smtClean="0"/>
              <a:t> </a:t>
            </a:r>
            <a:r>
              <a:rPr lang="cs-CZ" sz="4000" dirty="0" err="1" smtClean="0"/>
              <a:t>History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854696" cy="93610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Cuba and the Missile Crisis</a:t>
            </a:r>
            <a:endParaRPr lang="cs-CZ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12570"/>
            <a:ext cx="2520280" cy="29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 smtClean="0"/>
              <a:t>Cuban</a:t>
            </a:r>
            <a:r>
              <a:rPr lang="cs-CZ" sz="4000" dirty="0" smtClean="0"/>
              <a:t> </a:t>
            </a:r>
            <a:r>
              <a:rPr lang="cs-CZ" sz="4000" dirty="0" err="1" smtClean="0"/>
              <a:t>Missile</a:t>
            </a:r>
            <a:r>
              <a:rPr lang="cs-CZ" sz="4000" dirty="0" smtClean="0"/>
              <a:t> </a:t>
            </a:r>
            <a:r>
              <a:rPr lang="cs-CZ" sz="4000" dirty="0" err="1" smtClean="0"/>
              <a:t>Crisis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Kennedy eventually chose a blockade, or </a:t>
            </a:r>
            <a:r>
              <a:rPr lang="en-GB" b="1" dirty="0" smtClean="0"/>
              <a:t>quarantine</a:t>
            </a:r>
            <a:endParaRPr lang="cs-CZ" b="1" dirty="0" smtClean="0"/>
          </a:p>
          <a:p>
            <a:r>
              <a:rPr lang="cs-CZ" dirty="0" err="1" smtClean="0"/>
              <a:t>For</a:t>
            </a:r>
            <a:r>
              <a:rPr lang="cs-CZ" dirty="0" smtClean="0"/>
              <a:t> 14 </a:t>
            </a:r>
            <a:r>
              <a:rPr lang="cs-CZ" dirty="0" err="1" smtClean="0"/>
              <a:t>days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1962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stood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brink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r>
              <a:rPr lang="cs-CZ" dirty="0" err="1" smtClean="0"/>
              <a:t>Khrushchev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letter</a:t>
            </a:r>
            <a:r>
              <a:rPr lang="cs-CZ" dirty="0" smtClean="0"/>
              <a:t> to </a:t>
            </a:r>
            <a:r>
              <a:rPr lang="cs-CZ" dirty="0" err="1" smtClean="0"/>
              <a:t>Kennedy</a:t>
            </a:r>
            <a:r>
              <a:rPr lang="cs-CZ" dirty="0" smtClean="0"/>
              <a:t>, </a:t>
            </a:r>
            <a:r>
              <a:rPr lang="cs-CZ" dirty="0" err="1" smtClean="0"/>
              <a:t>appealing</a:t>
            </a:r>
            <a:r>
              <a:rPr lang="cs-CZ" dirty="0" smtClean="0"/>
              <a:t> to </a:t>
            </a:r>
            <a:r>
              <a:rPr lang="cs-CZ" dirty="0" err="1" smtClean="0"/>
              <a:t>reason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trust to </a:t>
            </a:r>
            <a:r>
              <a:rPr lang="cs-CZ" dirty="0" err="1" smtClean="0"/>
              <a:t>prevent</a:t>
            </a:r>
            <a:r>
              <a:rPr lang="cs-CZ" dirty="0" smtClean="0"/>
              <a:t> a </a:t>
            </a:r>
            <a:r>
              <a:rPr lang="cs-CZ" dirty="0" err="1" smtClean="0"/>
              <a:t>catastrophe</a:t>
            </a:r>
            <a:endParaRPr lang="cs-CZ" dirty="0" smtClean="0"/>
          </a:p>
          <a:p>
            <a:r>
              <a:rPr lang="cs-CZ" dirty="0" err="1" smtClean="0"/>
              <a:t>Kennedy</a:t>
            </a:r>
            <a:r>
              <a:rPr lang="cs-CZ" dirty="0" smtClean="0"/>
              <a:t> </a:t>
            </a:r>
            <a:r>
              <a:rPr lang="cs-CZ" dirty="0" err="1" smtClean="0"/>
              <a:t>insisted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missiles</a:t>
            </a:r>
            <a:r>
              <a:rPr lang="cs-CZ" dirty="0" smtClean="0"/>
              <a:t> in </a:t>
            </a:r>
            <a:r>
              <a:rPr lang="cs-CZ" dirty="0" err="1" smtClean="0"/>
              <a:t>Cuba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removed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offered</a:t>
            </a:r>
            <a:r>
              <a:rPr lang="cs-CZ" dirty="0" smtClean="0"/>
              <a:t> to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blockade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pledged</a:t>
            </a:r>
            <a:r>
              <a:rPr lang="cs-CZ" dirty="0" smtClean="0"/>
              <a:t> not to </a:t>
            </a:r>
            <a:r>
              <a:rPr lang="cs-CZ" dirty="0" err="1" smtClean="0"/>
              <a:t>invade</a:t>
            </a:r>
            <a:r>
              <a:rPr lang="cs-CZ" dirty="0" smtClean="0"/>
              <a:t> </a:t>
            </a:r>
            <a:r>
              <a:rPr lang="cs-CZ" dirty="0" err="1" smtClean="0"/>
              <a:t>Cuba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happened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received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Moscow</a:t>
            </a:r>
            <a:r>
              <a:rPr lang="cs-CZ" dirty="0" smtClean="0"/>
              <a:t> </a:t>
            </a:r>
            <a:r>
              <a:rPr lang="cs-CZ" dirty="0" err="1" smtClean="0"/>
              <a:t>offering</a:t>
            </a:r>
            <a:r>
              <a:rPr lang="cs-CZ" dirty="0" smtClean="0"/>
              <a:t> a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deal</a:t>
            </a:r>
            <a:r>
              <a:rPr lang="cs-CZ" dirty="0" smtClean="0"/>
              <a:t> by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missiles</a:t>
            </a:r>
            <a:r>
              <a:rPr lang="cs-CZ" dirty="0" smtClean="0"/>
              <a:t> in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Cuba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removed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 </a:t>
            </a:r>
            <a:r>
              <a:rPr lang="cs-CZ" dirty="0" err="1" smtClean="0"/>
              <a:t>and</a:t>
            </a:r>
            <a:r>
              <a:rPr lang="cs-CZ" dirty="0" smtClean="0"/>
              <a:t> USSR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jointly</a:t>
            </a:r>
            <a:r>
              <a:rPr lang="cs-CZ" dirty="0" smtClean="0"/>
              <a:t> </a:t>
            </a:r>
            <a:r>
              <a:rPr lang="cs-CZ" dirty="0" err="1" smtClean="0"/>
              <a:t>guarantee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karikatur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183566" cy="509801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cs-CZ" sz="4400" dirty="0" err="1" smtClean="0"/>
              <a:t>Cuban</a:t>
            </a:r>
            <a:r>
              <a:rPr lang="cs-CZ" sz="4400" dirty="0" smtClean="0"/>
              <a:t> </a:t>
            </a:r>
            <a:r>
              <a:rPr lang="cs-CZ" sz="4400" dirty="0" err="1" smtClean="0"/>
              <a:t>Revolution</a:t>
            </a:r>
            <a:r>
              <a:rPr lang="cs-CZ" sz="4400" dirty="0" smtClean="0"/>
              <a:t> (1953-1959)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resulted in the overthrow of </a:t>
            </a:r>
            <a:r>
              <a:rPr lang="en-GB" dirty="0" err="1" smtClean="0"/>
              <a:t>Fulgencio</a:t>
            </a:r>
            <a:r>
              <a:rPr lang="en-GB" dirty="0" smtClean="0"/>
              <a:t> Batista and the creation of a new communist government under Fidel </a:t>
            </a:r>
            <a:r>
              <a:rPr lang="en-GB" dirty="0" smtClean="0"/>
              <a:t>Castro</a:t>
            </a:r>
            <a:endParaRPr lang="cs-CZ" dirty="0" smtClean="0"/>
          </a:p>
          <a:p>
            <a:r>
              <a:rPr lang="cs-CZ" dirty="0" err="1" smtClean="0"/>
              <a:t>Guantanamo</a:t>
            </a:r>
            <a:r>
              <a:rPr lang="cs-CZ" dirty="0" smtClean="0"/>
              <a:t> – U.S. naval base in </a:t>
            </a:r>
            <a:r>
              <a:rPr lang="cs-CZ" dirty="0" err="1" smtClean="0"/>
              <a:t>Cuba</a:t>
            </a:r>
            <a:endParaRPr lang="cs-CZ" dirty="0" smtClean="0"/>
          </a:p>
          <a:p>
            <a:r>
              <a:rPr lang="en-GB" dirty="0" smtClean="0"/>
              <a:t>Castro </a:t>
            </a:r>
            <a:r>
              <a:rPr lang="en-GB" dirty="0" smtClean="0"/>
              <a:t>emerged </a:t>
            </a:r>
            <a:r>
              <a:rPr lang="en-GB" dirty="0" smtClean="0"/>
              <a:t>as </a:t>
            </a:r>
            <a:r>
              <a:rPr lang="en-GB" dirty="0" smtClean="0"/>
              <a:t>leader </a:t>
            </a:r>
            <a:r>
              <a:rPr lang="en-GB" dirty="0" smtClean="0"/>
              <a:t>of </a:t>
            </a:r>
            <a:r>
              <a:rPr lang="en-GB" b="1" dirty="0" smtClean="0"/>
              <a:t>26th of July </a:t>
            </a:r>
            <a:r>
              <a:rPr lang="en-GB" b="1" dirty="0" smtClean="0"/>
              <a:t>Movement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en-GB" dirty="0" smtClean="0"/>
              <a:t>leftist </a:t>
            </a:r>
            <a:r>
              <a:rPr lang="en-GB" dirty="0" smtClean="0"/>
              <a:t>revolutionary organization committed to ousting Batista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2460"/>
            <a:ext cx="4038600" cy="26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cs-CZ" sz="4400" dirty="0" err="1" smtClean="0"/>
              <a:t>Cuban</a:t>
            </a:r>
            <a:r>
              <a:rPr lang="cs-CZ" sz="4400" dirty="0" smtClean="0"/>
              <a:t> </a:t>
            </a:r>
            <a:r>
              <a:rPr lang="cs-CZ" sz="4400" dirty="0" err="1" smtClean="0"/>
              <a:t>revolution</a:t>
            </a:r>
            <a:endParaRPr lang="cs-CZ" sz="4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the imprisonment of </a:t>
            </a:r>
            <a:r>
              <a:rPr lang="en-GB" dirty="0" smtClean="0"/>
              <a:t>Castro </a:t>
            </a:r>
            <a:r>
              <a:rPr lang="cs-CZ" dirty="0" smtClean="0"/>
              <a:t>in 1953</a:t>
            </a:r>
          </a:p>
          <a:p>
            <a:r>
              <a:rPr lang="en-GB" dirty="0" smtClean="0"/>
              <a:t>In </a:t>
            </a:r>
            <a:r>
              <a:rPr lang="en-GB" dirty="0" smtClean="0"/>
              <a:t>1956,</a:t>
            </a:r>
            <a:r>
              <a:rPr lang="cs-CZ" dirty="0" smtClean="0"/>
              <a:t> he</a:t>
            </a:r>
            <a:r>
              <a:rPr lang="en-GB" dirty="0" smtClean="0"/>
              <a:t>returned </a:t>
            </a:r>
            <a:r>
              <a:rPr lang="en-GB" dirty="0" smtClean="0"/>
              <a:t>to Cuba to continue </a:t>
            </a:r>
            <a:r>
              <a:rPr lang="cs-CZ" dirty="0" smtClean="0"/>
              <a:t>his </a:t>
            </a:r>
            <a:r>
              <a:rPr lang="en-GB" dirty="0" smtClean="0"/>
              <a:t>revolution</a:t>
            </a:r>
            <a:r>
              <a:rPr lang="cs-CZ" dirty="0" smtClean="0"/>
              <a:t> - </a:t>
            </a:r>
            <a:r>
              <a:rPr lang="en-GB" dirty="0" smtClean="0"/>
              <a:t>guerrilla </a:t>
            </a:r>
            <a:r>
              <a:rPr lang="en-GB" dirty="0" smtClean="0"/>
              <a:t>warfare against Batista's </a:t>
            </a:r>
            <a:r>
              <a:rPr lang="en-GB" dirty="0" smtClean="0"/>
              <a:t>government</a:t>
            </a:r>
            <a:endParaRPr lang="cs-CZ" dirty="0" smtClean="0"/>
          </a:p>
          <a:p>
            <a:r>
              <a:rPr lang="en-GB" dirty="0" smtClean="0"/>
              <a:t>In early January 1959, the movement succeeded in ousting Batista</a:t>
            </a:r>
            <a:endParaRPr lang="cs-CZ" dirty="0"/>
          </a:p>
        </p:txBody>
      </p:sp>
      <p:pic>
        <p:nvPicPr>
          <p:cNvPr id="10" name="Zástupný symbol pro obsah 9" descr="fid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04864"/>
            <a:ext cx="3154809" cy="39305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484784"/>
            <a:ext cx="87667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dirty="0" err="1" smtClean="0"/>
              <a:t>Che</a:t>
            </a:r>
            <a:r>
              <a:rPr lang="cs-CZ" sz="4400" dirty="0" smtClean="0"/>
              <a:t> </a:t>
            </a:r>
            <a:r>
              <a:rPr lang="cs-CZ" sz="4400" dirty="0" err="1" smtClean="0"/>
              <a:t>Guevara</a:t>
            </a:r>
            <a:endParaRPr lang="cs-CZ" sz="4400" dirty="0"/>
          </a:p>
        </p:txBody>
      </p:sp>
      <p:pic>
        <p:nvPicPr>
          <p:cNvPr id="9" name="Zástupný symbol pro obsah 7" descr="Che_Guevara_-_Grab_in_Santa_Clara,_Kuba_(frag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9405" y="2636912"/>
            <a:ext cx="2474523" cy="3384376"/>
          </a:xfrm>
        </p:spPr>
      </p:pic>
      <p:sp>
        <p:nvSpPr>
          <p:cNvPr id="10" name="TextovéPole 9"/>
          <p:cNvSpPr txBox="1"/>
          <p:nvPr/>
        </p:nvSpPr>
        <p:spPr>
          <a:xfrm>
            <a:off x="1547664" y="14847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was a leading figure of the Cuban Revolution until he was hunted down and executed in 1967</a:t>
            </a:r>
            <a:endParaRPr lang="cs-CZ" sz="2400" dirty="0"/>
          </a:p>
        </p:txBody>
      </p:sp>
      <p:pic>
        <p:nvPicPr>
          <p:cNvPr id="11" name="Zástupný symbol pro obsah 3" descr="stažený soubor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924944"/>
            <a:ext cx="3168352" cy="30985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 smtClean="0"/>
              <a:t>Bay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Pigs</a:t>
            </a:r>
            <a:r>
              <a:rPr lang="cs-CZ" sz="4000" dirty="0" smtClean="0"/>
              <a:t> </a:t>
            </a:r>
            <a:r>
              <a:rPr lang="cs-CZ" sz="4000" dirty="0" err="1" smtClean="0"/>
              <a:t>Invasion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President Dwight D. Eisenhower came up with a secret plan to invade Cuba and have Castro removed from </a:t>
            </a:r>
            <a:r>
              <a:rPr lang="en-GB" dirty="0" smtClean="0"/>
              <a:t>power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en-GB" dirty="0" smtClean="0"/>
              <a:t>coordinated </a:t>
            </a:r>
            <a:r>
              <a:rPr lang="en-GB" dirty="0" smtClean="0"/>
              <a:t>by the Central Intelligence Agency (CIA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en-GB" dirty="0" smtClean="0"/>
              <a:t>John </a:t>
            </a:r>
            <a:r>
              <a:rPr lang="en-GB" dirty="0" smtClean="0"/>
              <a:t>F. Kennedy became president following the election of 1960, he was informed of the </a:t>
            </a:r>
            <a:r>
              <a:rPr lang="en-GB" dirty="0" smtClean="0"/>
              <a:t>plan</a:t>
            </a:r>
            <a:endParaRPr lang="cs-CZ" dirty="0" smtClean="0"/>
          </a:p>
          <a:p>
            <a:r>
              <a:rPr lang="en-GB" dirty="0" smtClean="0"/>
              <a:t>Bay of Pigs Invasion took place from April 17-19, </a:t>
            </a:r>
            <a:r>
              <a:rPr lang="en-GB" dirty="0" smtClean="0"/>
              <a:t>1961</a:t>
            </a:r>
            <a:endParaRPr lang="cs-CZ" dirty="0" smtClean="0"/>
          </a:p>
          <a:p>
            <a:r>
              <a:rPr lang="cs-CZ" dirty="0" err="1" smtClean="0"/>
              <a:t>Invasion</a:t>
            </a:r>
            <a:r>
              <a:rPr lang="cs-CZ" dirty="0" smtClean="0"/>
              <a:t> </a:t>
            </a:r>
            <a:r>
              <a:rPr lang="cs-CZ" dirty="0" err="1" smtClean="0"/>
              <a:t>failed</a:t>
            </a:r>
            <a:r>
              <a:rPr lang="cs-CZ" dirty="0" smtClean="0"/>
              <a:t> - </a:t>
            </a:r>
            <a:r>
              <a:rPr lang="cs-CZ" dirty="0" err="1" smtClean="0"/>
              <a:t>over</a:t>
            </a:r>
            <a:r>
              <a:rPr lang="cs-CZ" dirty="0" smtClean="0"/>
              <a:t> 100 </a:t>
            </a:r>
            <a:r>
              <a:rPr lang="cs-CZ" dirty="0" err="1" smtClean="0"/>
              <a:t>exiles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killed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nearly</a:t>
            </a:r>
            <a:r>
              <a:rPr lang="cs-CZ" dirty="0" smtClean="0"/>
              <a:t> 1,200 had </a:t>
            </a:r>
            <a:r>
              <a:rPr lang="cs-CZ" dirty="0" err="1" smtClean="0"/>
              <a:t>surrendered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Kennedy’s foreign policy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came to office with a preference for foreign </a:t>
            </a:r>
            <a:r>
              <a:rPr lang="en-GB" dirty="0" smtClean="0"/>
              <a:t>affairs</a:t>
            </a:r>
            <a:endParaRPr lang="cs-CZ" dirty="0" smtClean="0"/>
          </a:p>
          <a:p>
            <a:r>
              <a:rPr lang="en-GB" dirty="0" smtClean="0"/>
              <a:t>using more aggressive </a:t>
            </a:r>
            <a:r>
              <a:rPr lang="en-GB" dirty="0" smtClean="0"/>
              <a:t>rhetoric</a:t>
            </a:r>
            <a:endParaRPr lang="cs-CZ" dirty="0" smtClean="0"/>
          </a:p>
          <a:p>
            <a:r>
              <a:rPr lang="cs-CZ" dirty="0" err="1" smtClean="0"/>
              <a:t>accusing</a:t>
            </a:r>
            <a:r>
              <a:rPr lang="cs-CZ" dirty="0" smtClean="0"/>
              <a:t> his </a:t>
            </a:r>
            <a:r>
              <a:rPr lang="cs-CZ" dirty="0" err="1" smtClean="0"/>
              <a:t>Republican</a:t>
            </a:r>
            <a:r>
              <a:rPr lang="cs-CZ" dirty="0" smtClean="0"/>
              <a:t> </a:t>
            </a:r>
            <a:r>
              <a:rPr lang="cs-CZ" dirty="0" err="1" smtClean="0"/>
              <a:t>opponents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soft on </a:t>
            </a:r>
            <a:r>
              <a:rPr lang="cs-CZ" dirty="0" err="1" smtClean="0"/>
              <a:t>communism</a:t>
            </a:r>
            <a:endParaRPr lang="cs-CZ" dirty="0" smtClean="0"/>
          </a:p>
          <a:p>
            <a:r>
              <a:rPr lang="en-GB" dirty="0" smtClean="0"/>
              <a:t>he showed some initiative in trying to reduce Cold War tensions and improve American-Soviet relations</a:t>
            </a:r>
            <a:endParaRPr lang="cs-CZ" dirty="0"/>
          </a:p>
        </p:txBody>
      </p:sp>
      <p:pic>
        <p:nvPicPr>
          <p:cNvPr id="7" name="Zástupný symbol pro obsah 6" descr="kenned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14619"/>
            <a:ext cx="3240360" cy="41359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cs-CZ" sz="4400" dirty="0" err="1" smtClean="0"/>
              <a:t>Cuban</a:t>
            </a:r>
            <a:r>
              <a:rPr lang="cs-CZ" sz="4400" dirty="0" smtClean="0"/>
              <a:t> </a:t>
            </a:r>
            <a:r>
              <a:rPr lang="cs-CZ" sz="4400" dirty="0" err="1" smtClean="0"/>
              <a:t>Missile</a:t>
            </a:r>
            <a:r>
              <a:rPr lang="cs-CZ" sz="4400" dirty="0" smtClean="0"/>
              <a:t> </a:t>
            </a:r>
            <a:r>
              <a:rPr lang="cs-CZ" sz="4400" dirty="0" err="1" smtClean="0"/>
              <a:t>Crisis</a:t>
            </a:r>
            <a:endParaRPr lang="cs-CZ" sz="4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 1962 </a:t>
            </a:r>
            <a:r>
              <a:rPr lang="cs-CZ" dirty="0" err="1" smtClean="0"/>
              <a:t>Khrushchev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secretly</a:t>
            </a:r>
            <a:r>
              <a:rPr lang="cs-CZ" dirty="0" smtClean="0"/>
              <a:t>  </a:t>
            </a:r>
            <a:r>
              <a:rPr lang="cs-CZ" dirty="0" err="1" smtClean="0"/>
              <a:t>about</a:t>
            </a:r>
            <a:r>
              <a:rPr lang="cs-CZ" dirty="0" smtClean="0"/>
              <a:t> 80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missiles</a:t>
            </a:r>
            <a:r>
              <a:rPr lang="cs-CZ" dirty="0" smtClean="0"/>
              <a:t> to </a:t>
            </a:r>
            <a:r>
              <a:rPr lang="cs-CZ" dirty="0" err="1" smtClean="0"/>
              <a:t>Cuba</a:t>
            </a:r>
            <a:endParaRPr lang="cs-CZ" dirty="0" smtClean="0"/>
          </a:p>
          <a:p>
            <a:r>
              <a:rPr lang="cs-CZ" dirty="0" smtClean="0"/>
              <a:t>By August 1962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rumours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missiles</a:t>
            </a:r>
            <a:r>
              <a:rPr lang="cs-CZ" dirty="0" smtClean="0"/>
              <a:t> in </a:t>
            </a:r>
            <a:r>
              <a:rPr lang="cs-CZ" dirty="0" err="1" smtClean="0"/>
              <a:t>Cuba</a:t>
            </a:r>
            <a:r>
              <a:rPr lang="cs-CZ" dirty="0" smtClean="0"/>
              <a:t>,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émigré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CIA </a:t>
            </a:r>
            <a:r>
              <a:rPr lang="cs-CZ" dirty="0" err="1" smtClean="0"/>
              <a:t>leaks</a:t>
            </a:r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shock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missiles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discovered</a:t>
            </a:r>
            <a:r>
              <a:rPr lang="cs-CZ" dirty="0" smtClean="0"/>
              <a:t> by a U-2 </a:t>
            </a:r>
            <a:r>
              <a:rPr lang="cs-CZ" dirty="0" err="1" smtClean="0"/>
              <a:t>spy</a:t>
            </a:r>
            <a:r>
              <a:rPr lang="cs-CZ" dirty="0" smtClean="0"/>
              <a:t> plane, on 14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smtClean="0"/>
              <a:t>1962</a:t>
            </a:r>
          </a:p>
          <a:p>
            <a:r>
              <a:rPr lang="en-GB" dirty="0" smtClean="0"/>
              <a:t>Kennedy immediately consulted the situation with his top </a:t>
            </a:r>
            <a:r>
              <a:rPr lang="en-GB" dirty="0" smtClean="0"/>
              <a:t>advisers</a:t>
            </a:r>
            <a:r>
              <a:rPr lang="cs-CZ" dirty="0" smtClean="0"/>
              <a:t> - </a:t>
            </a:r>
            <a:r>
              <a:rPr lang="en-GB" dirty="0" smtClean="0"/>
              <a:t>Executive Committee of the National Security </a:t>
            </a:r>
            <a:r>
              <a:rPr lang="en-GB" dirty="0" smtClean="0"/>
              <a:t>Council</a:t>
            </a:r>
            <a:r>
              <a:rPr lang="cs-CZ" dirty="0" smtClean="0"/>
              <a:t> (</a:t>
            </a:r>
            <a:r>
              <a:rPr lang="en-GB" b="1" dirty="0" err="1" smtClean="0"/>
              <a:t>ExComm</a:t>
            </a:r>
            <a:r>
              <a:rPr lang="cs-CZ" dirty="0" smtClean="0"/>
              <a:t>)</a:t>
            </a:r>
          </a:p>
          <a:p>
            <a:r>
              <a:rPr lang="en-GB" dirty="0" smtClean="0"/>
              <a:t>options available to respond to the Soviet </a:t>
            </a:r>
            <a:r>
              <a:rPr lang="en-GB" dirty="0" err="1" smtClean="0"/>
              <a:t>threa</a:t>
            </a:r>
            <a:r>
              <a:rPr lang="cs-CZ" dirty="0" smtClean="0"/>
              <a:t>t - </a:t>
            </a:r>
            <a:r>
              <a:rPr lang="en-GB" dirty="0" smtClean="0"/>
              <a:t>air </a:t>
            </a:r>
            <a:r>
              <a:rPr lang="en-GB" dirty="0" smtClean="0"/>
              <a:t>strikes on the missile bases, a full-scale invasion of Cuba, or a naval blockade of the island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karanté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30703" cy="4695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427</Words>
  <Application>Microsoft Office PowerPoint</Application>
  <PresentationFormat>Předvádění na obrazovce (4:3)</PresentationFormat>
  <Paragraphs>44</Paragraphs>
  <Slides>11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Cold War History </vt:lpstr>
      <vt:lpstr>Cuban Revolution (1953-1959)</vt:lpstr>
      <vt:lpstr>Cuban revolution</vt:lpstr>
      <vt:lpstr>Snímek 4</vt:lpstr>
      <vt:lpstr>Che Guevara</vt:lpstr>
      <vt:lpstr>Bay of Pigs Invasion</vt:lpstr>
      <vt:lpstr>Kennedy’s foreign policy</vt:lpstr>
      <vt:lpstr>Cuban Missile Crisis</vt:lpstr>
      <vt:lpstr>Snímek 9</vt:lpstr>
      <vt:lpstr>Cuban Missile Crisis</vt:lpstr>
      <vt:lpstr>Snímek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History </dc:title>
  <dc:creator>dzun</dc:creator>
  <cp:lastModifiedBy>dzun</cp:lastModifiedBy>
  <cp:revision>11</cp:revision>
  <dcterms:created xsi:type="dcterms:W3CDTF">2015-11-18T21:49:01Z</dcterms:created>
  <dcterms:modified xsi:type="dcterms:W3CDTF">2015-11-19T08:35:08Z</dcterms:modified>
</cp:coreProperties>
</file>