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5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9" r:id="rId11"/>
    <p:sldId id="307" r:id="rId12"/>
    <p:sldId id="308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619" autoAdjust="0"/>
  </p:normalViewPr>
  <p:slideViewPr>
    <p:cSldViewPr>
      <p:cViewPr varScale="1">
        <p:scale>
          <a:sx n="80" d="100"/>
          <a:sy n="80" d="100"/>
        </p:scale>
        <p:origin x="378" y="78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07470A2-B5D7-4887-B4FD-B6021A4D4CF7}">
      <dgm:prSet phldrT="[Text]" custT="1"/>
      <dgm:spPr>
        <a:xfrm>
          <a:off x="2838648" y="1919894"/>
          <a:ext cx="1998436" cy="1998257"/>
        </a:xfr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algn="l" defTabSz="914400">
            <a:buNone/>
          </a:pPr>
          <a:r>
            <a:rPr lang="cs-CZ" sz="2000" b="0" i="0" baseline="0" noProof="0" dirty="0" smtClean="0">
              <a:latin typeface="Century Gothic"/>
              <a:ea typeface="+mn-ea"/>
              <a:cs typeface="+mn-cs"/>
            </a:rPr>
            <a:t>Kineziologie?</a:t>
          </a:r>
          <a:endParaRPr lang="cs-CZ" sz="2000" b="0" i="0" baseline="0" noProof="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en-US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en-US"/>
        </a:p>
      </dgm:t>
    </dgm:pt>
    <dgm:pt modelId="{D2FE3027-CD5C-42F2-91EB-86FAC3E4BE0B}">
      <dgm:prSet phldrT="[Text]" custT="1"/>
      <dgm:spPr>
        <a:xfrm>
          <a:off x="787991" y="657572"/>
          <a:ext cx="1433405" cy="1036336"/>
        </a:xfrm>
      </dgm:spPr>
      <dgm:t>
        <a:bodyPr/>
        <a:lstStyle/>
        <a:p>
          <a:pPr algn="l" defTabSz="914400">
            <a:buNone/>
          </a:pPr>
          <a:r>
            <a:rPr lang="cs-CZ" sz="1400" b="0" i="0" noProof="0" dirty="0" smtClean="0">
              <a:latin typeface="Century Gothic"/>
              <a:ea typeface="+mn-ea"/>
              <a:cs typeface="+mn-cs"/>
            </a:rPr>
            <a:t>Indikace</a:t>
          </a:r>
          <a:endParaRPr lang="cs-CZ" sz="1400" b="0" i="0" noProof="0" dirty="0"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en-US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en-US"/>
        </a:p>
      </dgm:t>
    </dgm:pt>
    <dgm:pt modelId="{960DD3F4-08B5-4717-B21F-9D7ADE4F9398}">
      <dgm:prSet phldrT="[Text]" custT="1"/>
      <dgm:spPr>
        <a:xfrm>
          <a:off x="0" y="1659669"/>
          <a:ext cx="1433405" cy="1036336"/>
        </a:xfrm>
      </dgm:spPr>
      <dgm:t>
        <a:bodyPr/>
        <a:lstStyle/>
        <a:p>
          <a:pPr algn="l" defTabSz="914400">
            <a:buNone/>
          </a:pPr>
          <a:r>
            <a:rPr lang="cs-CZ" sz="1400" b="0" i="0" noProof="0" dirty="0" smtClean="0">
              <a:latin typeface="Century Gothic"/>
              <a:ea typeface="+mn-ea"/>
              <a:cs typeface="+mn-cs"/>
            </a:rPr>
            <a:t>Kineziolog</a:t>
          </a:r>
          <a:endParaRPr lang="cs-CZ" sz="1400" b="0" i="0" noProof="0" dirty="0"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en-US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en-US"/>
        </a:p>
      </dgm:t>
    </dgm:pt>
    <dgm:pt modelId="{C0C01B88-9CE1-468B-9CBF-591339763F40}">
      <dgm:prSet phldrT="[Text]" custT="1"/>
      <dgm:spPr>
        <a:xfrm>
          <a:off x="0" y="3124236"/>
          <a:ext cx="1433405" cy="1036336"/>
        </a:xfrm>
      </dgm:spPr>
      <dgm:t>
        <a:bodyPr/>
        <a:lstStyle/>
        <a:p>
          <a:pPr algn="l" defTabSz="914400">
            <a:buNone/>
          </a:pPr>
          <a:r>
            <a:rPr lang="cs-CZ" sz="1400" b="0" i="0" noProof="0" dirty="0" smtClean="0">
              <a:latin typeface="Century Gothic"/>
              <a:ea typeface="+mn-ea"/>
              <a:cs typeface="+mn-cs"/>
            </a:rPr>
            <a:t>Metody</a:t>
          </a:r>
          <a:endParaRPr lang="cs-CZ" sz="1400" b="0" i="0" noProof="0" dirty="0"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en-US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en-US"/>
        </a:p>
      </dgm:t>
    </dgm:pt>
    <dgm:pt modelId="{2047DE55-99B8-4790-89E2-F50A652A554B}">
      <dgm:prSet phldrT="[Text]" custT="1"/>
      <dgm:spPr>
        <a:xfrm>
          <a:off x="787991" y="4160573"/>
          <a:ext cx="1433405" cy="1036336"/>
        </a:xfrm>
      </dgm:spPr>
      <dgm:t>
        <a:bodyPr/>
        <a:lstStyle/>
        <a:p>
          <a:pPr algn="l" defTabSz="914400">
            <a:buNone/>
          </a:pPr>
          <a:r>
            <a:rPr lang="cs-CZ" sz="1400" b="0" i="0" noProof="0" dirty="0" smtClean="0">
              <a:latin typeface="Century Gothic"/>
              <a:ea typeface="+mn-ea"/>
              <a:cs typeface="+mn-cs"/>
            </a:rPr>
            <a:t>Výcvik a školení</a:t>
          </a:r>
          <a:endParaRPr lang="cs-CZ" sz="1400" b="0" i="0" noProof="0" dirty="0"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en-US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en-US"/>
        </a:p>
      </dgm:t>
    </dgm:pt>
    <dgm:pt modelId="{BAB02E7A-EA27-43F8-BC05-FB883F6B26B2}">
      <dgm:prSet/>
      <dgm:spPr/>
      <dgm:t>
        <a:bodyPr/>
        <a:lstStyle/>
        <a:p>
          <a:endParaRPr lang="cs-CZ"/>
        </a:p>
      </dgm:t>
    </dgm:pt>
    <dgm:pt modelId="{C4F201E2-E7B3-482D-89E3-F9E8CF516F7C}" type="parTrans" cxnId="{AC9A3BFB-B095-4F2D-8156-7FC16C44D12F}">
      <dgm:prSet/>
      <dgm:spPr/>
      <dgm:t>
        <a:bodyPr/>
        <a:lstStyle/>
        <a:p>
          <a:endParaRPr lang="cs-CZ"/>
        </a:p>
      </dgm:t>
    </dgm:pt>
    <dgm:pt modelId="{1F93DA21-D0DA-4D0D-9BD8-3D1BA0739C12}" type="sibTrans" cxnId="{AC9A3BFB-B095-4F2D-8156-7FC16C44D12F}">
      <dgm:prSet/>
      <dgm:spPr/>
      <dgm:t>
        <a:bodyPr/>
        <a:lstStyle/>
        <a:p>
          <a:endParaRPr lang="cs-CZ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05E59EE6-24A2-4651-996A-9AFB7B9FFC8F}" type="pres">
      <dgm:prSet presAssocID="{007470A2-B5D7-4887-B4FD-B6021A4D4CF7}" presName="Parent" presStyleLbl="node1" presStyleIdx="0" presStyleCnt="2" custScaleX="120225" custScaleY="115914" custLinFactNeighborX="-1149" custLinFactNeighborY="2297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lt1">
                <a:hueOff val="0"/>
                <a:satOff val="0"/>
                <a:alphaOff val="0"/>
                <a:satMod val="103000"/>
                <a:lumMod val="78000"/>
                <a:lumOff val="22000"/>
              </a:schemeClr>
            </a:gs>
            <a:gs pos="0">
              <a:schemeClr val="accent5">
                <a:lumMod val="20000"/>
                <a:lumOff val="80000"/>
              </a:schemeClr>
            </a:gs>
            <a:gs pos="92029">
              <a:schemeClr val="accent5">
                <a:lumMod val="60000"/>
                <a:lumOff val="40000"/>
              </a:schemeClr>
            </a:gs>
            <a:gs pos="59000">
              <a:schemeClr val="accent5">
                <a:lumMod val="40000"/>
                <a:lumOff val="6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641F8A4-CF11-4116-B4E6-8425449904ED}" type="pres">
      <dgm:prSet presAssocID="{D2FE3027-CD5C-42F2-91EB-86FAC3E4BE0B}" presName="Image1" presStyleLbl="fgImgPlace1" presStyleIdx="0" presStyleCnt="4" custLinFactNeighborX="2143" custLinFactNeighborY="214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1806DE-992B-4280-BAAA-DE6487DCDC77}" type="pres">
      <dgm:prSet presAssocID="{D2FE3027-CD5C-42F2-91EB-86FAC3E4BE0B}" presName="Child1" presStyleLbl="revTx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en-US"/>
        </a:p>
      </dgm:t>
    </dgm:pt>
    <dgm:pt modelId="{7ACA9D6E-B4F2-44F7-ADFA-C71D9AD1611D}" type="pres">
      <dgm:prSet presAssocID="{960DD3F4-08B5-4717-B21F-9D7ADE4F9398}" presName="Image" presStyleLbl="fgImgPlace1" presStyleIdx="1" presStyleCnt="4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748CBD-72AB-475B-93BB-2E1E19EB7CDF}" type="pres">
      <dgm:prSet presAssocID="{960DD3F4-08B5-4717-B21F-9D7ADE4F9398}" presName="Child2" presStyleLbl="revTx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en-US"/>
        </a:p>
      </dgm:t>
    </dgm:pt>
    <dgm:pt modelId="{07F3DE25-1642-45C2-B4F6-1F381AF4B3C9}" type="pres">
      <dgm:prSet presAssocID="{C0C01B88-9CE1-468B-9CBF-591339763F40}" presName="Image" presStyleLbl="fgImgPlace1" presStyleIdx="2" presStyleCnt="4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DAAE03-8AA3-4374-B236-819FD4BAD3C8}" type="pres">
      <dgm:prSet presAssocID="{C0C01B88-9CE1-468B-9CBF-591339763F40}" presName="Child3" presStyleLbl="revTx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en-US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58C117-7785-4D2C-B987-9EA97BF9F6B2}" type="pres">
      <dgm:prSet presAssocID="{2047DE55-99B8-4790-89E2-F50A652A554B}" presName="Child4" presStyleLbl="revTx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37C9074-4B84-42BB-8380-9B1322EB6547}" type="presOf" srcId="{E16905CA-DEF8-4D11-8E8E-35415FE5B980}" destId="{BCBA671E-8B0E-47E3-B726-8B2B073B000E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EC0FB638-732A-4E96-A931-F7B082563227}" type="presOf" srcId="{C0C01B88-9CE1-468B-9CBF-591339763F40}" destId="{24DAAE03-8AA3-4374-B236-819FD4BAD3C8}" srcOrd="0" destOrd="0" presId="urn:microsoft.com/office/officeart/2011/layout/RadialPictureList#1"/>
    <dgm:cxn modelId="{A51180E8-7318-4227-8C5B-ABEF852472BC}" type="presOf" srcId="{D2FE3027-CD5C-42F2-91EB-86FAC3E4BE0B}" destId="{4E1806DE-992B-4280-BAAA-DE6487DCDC77}" srcOrd="0" destOrd="0" presId="urn:microsoft.com/office/officeart/2011/layout/RadialPictureList#1"/>
    <dgm:cxn modelId="{AC9A3BFB-B095-4F2D-8156-7FC16C44D12F}" srcId="{E16905CA-DEF8-4D11-8E8E-35415FE5B980}" destId="{BAB02E7A-EA27-43F8-BC05-FB883F6B26B2}" srcOrd="1" destOrd="0" parTransId="{C4F201E2-E7B3-482D-89E3-F9E8CF516F7C}" sibTransId="{1F93DA21-D0DA-4D0D-9BD8-3D1BA0739C12}"/>
    <dgm:cxn modelId="{5B9C39F0-51DC-4A73-A23A-9945828979BA}" type="presOf" srcId="{960DD3F4-08B5-4717-B21F-9D7ADE4F9398}" destId="{63748CBD-72AB-475B-93BB-2E1E19EB7CDF}" srcOrd="0" destOrd="0" presId="urn:microsoft.com/office/officeart/2011/layout/RadialPictureList#1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7C787809-FDC9-4012-93E1-D6C0D88FCDD4}" type="presOf" srcId="{2047DE55-99B8-4790-89E2-F50A652A554B}" destId="{9658C117-7785-4D2C-B987-9EA97BF9F6B2}" srcOrd="0" destOrd="0" presId="urn:microsoft.com/office/officeart/2011/layout/RadialPictureList#1"/>
    <dgm:cxn modelId="{55CAE569-1746-46B8-A15A-C725E5D699B5}" type="presOf" srcId="{007470A2-B5D7-4887-B4FD-B6021A4D4CF7}" destId="{05E59EE6-24A2-4651-996A-9AFB7B9FFC8F}" srcOrd="0" destOrd="0" presId="urn:microsoft.com/office/officeart/2011/layout/RadialPictureList#1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1927D981-08F5-4F23-8260-FEB8C46131D3}" type="presParOf" srcId="{BCBA671E-8B0E-47E3-B726-8B2B073B000E}" destId="{05E59EE6-24A2-4651-996A-9AFB7B9FFC8F}" srcOrd="0" destOrd="0" presId="urn:microsoft.com/office/officeart/2011/layout/RadialPictureList#1"/>
    <dgm:cxn modelId="{709F7E84-944A-4C04-995A-9A0BBC8C96FC}" type="presParOf" srcId="{BCBA671E-8B0E-47E3-B726-8B2B073B000E}" destId="{1EA0B330-A62A-423B-9436-56354426AF14}" srcOrd="1" destOrd="0" presId="urn:microsoft.com/office/officeart/2011/layout/RadialPictureList#1"/>
    <dgm:cxn modelId="{3FF6D492-2274-4FBC-A3A3-A841A82F9820}" type="presParOf" srcId="{BCBA671E-8B0E-47E3-B726-8B2B073B000E}" destId="{A641F8A4-CF11-4116-B4E6-8425449904ED}" srcOrd="2" destOrd="0" presId="urn:microsoft.com/office/officeart/2011/layout/RadialPictureList#1"/>
    <dgm:cxn modelId="{E978D4E5-F9A6-4CDC-B9A8-AC1CF09B7BC4}" type="presParOf" srcId="{BCBA671E-8B0E-47E3-B726-8B2B073B000E}" destId="{4E1806DE-992B-4280-BAAA-DE6487DCDC77}" srcOrd="3" destOrd="0" presId="urn:microsoft.com/office/officeart/2011/layout/RadialPictureList#1"/>
    <dgm:cxn modelId="{23906303-C245-44DD-8DFF-3BCBC510C7B1}" type="presParOf" srcId="{BCBA671E-8B0E-47E3-B726-8B2B073B000E}" destId="{9429B47F-46AD-4053-B6EC-4D08117EF235}" srcOrd="4" destOrd="0" presId="urn:microsoft.com/office/officeart/2011/layout/RadialPictureList#1"/>
    <dgm:cxn modelId="{60A9748C-F077-4DA1-AA15-2CB682743087}" type="presParOf" srcId="{9429B47F-46AD-4053-B6EC-4D08117EF235}" destId="{7ACA9D6E-B4F2-44F7-ADFA-C71D9AD1611D}" srcOrd="0" destOrd="0" presId="urn:microsoft.com/office/officeart/2011/layout/RadialPictureList#1"/>
    <dgm:cxn modelId="{821622C5-C3F7-48E3-B12B-D50DC7B9FB15}" type="presParOf" srcId="{BCBA671E-8B0E-47E3-B726-8B2B073B000E}" destId="{63748CBD-72AB-475B-93BB-2E1E19EB7CDF}" srcOrd="5" destOrd="0" presId="urn:microsoft.com/office/officeart/2011/layout/RadialPictureList#1"/>
    <dgm:cxn modelId="{76404E12-02B8-4632-A59E-4546D0643C9E}" type="presParOf" srcId="{BCBA671E-8B0E-47E3-B726-8B2B073B000E}" destId="{EA3FBB46-60CA-4DCD-B01B-F2EAC10C3D89}" srcOrd="6" destOrd="0" presId="urn:microsoft.com/office/officeart/2011/layout/RadialPictureList#1"/>
    <dgm:cxn modelId="{0244E42B-F6FE-4363-9947-38020AEED550}" type="presParOf" srcId="{EA3FBB46-60CA-4DCD-B01B-F2EAC10C3D89}" destId="{07F3DE25-1642-45C2-B4F6-1F381AF4B3C9}" srcOrd="0" destOrd="0" presId="urn:microsoft.com/office/officeart/2011/layout/RadialPictureList#1"/>
    <dgm:cxn modelId="{CD606B31-0FDD-4718-8A5A-4088F3AD2269}" type="presParOf" srcId="{BCBA671E-8B0E-47E3-B726-8B2B073B000E}" destId="{24DAAE03-8AA3-4374-B236-819FD4BAD3C8}" srcOrd="7" destOrd="0" presId="urn:microsoft.com/office/officeart/2011/layout/RadialPictureList#1"/>
    <dgm:cxn modelId="{1CC24736-0BCA-44F5-87F1-EE52E07F1416}" type="presParOf" srcId="{BCBA671E-8B0E-47E3-B726-8B2B073B000E}" destId="{372EC7E2-032F-493E-9422-3E6BBF84C804}" srcOrd="8" destOrd="0" presId="urn:microsoft.com/office/officeart/2011/layout/RadialPictureList#1"/>
    <dgm:cxn modelId="{1F6C48ED-4DCA-40F5-9977-E737A557F30A}" type="presParOf" srcId="{372EC7E2-032F-493E-9422-3E6BBF84C804}" destId="{37E17C6F-ED68-448D-88C1-BFA2E9B6DD18}" srcOrd="0" destOrd="0" presId="urn:microsoft.com/office/officeart/2011/layout/RadialPictureList#1"/>
    <dgm:cxn modelId="{6CE3B870-AFA8-4B43-9760-984874EF9736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19DCD-64B6-4AD5-AA24-9046AC52A7A6}" type="doc">
      <dgm:prSet loTypeId="urn:microsoft.com/office/officeart/2005/8/layout/hierarchy2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AB394BEB-8E55-4CAD-B3C4-16D0E014BB09}">
      <dgm:prSet phldrT="[Text]" custT="1"/>
      <dgm:spPr/>
      <dgm:t>
        <a:bodyPr/>
        <a:lstStyle/>
        <a:p>
          <a:r>
            <a:rPr lang="cs-CZ" sz="2400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Kineziologie jako obor</a:t>
          </a:r>
          <a:endParaRPr lang="cs-CZ" sz="2400" b="0" dirty="0"/>
        </a:p>
      </dgm:t>
    </dgm:pt>
    <dgm:pt modelId="{946A1127-0471-410E-9E0A-1BB4597DBB25}" type="parTrans" cxnId="{C340E690-6CCE-4782-B27B-2E2D082F5883}">
      <dgm:prSet/>
      <dgm:spPr/>
      <dgm:t>
        <a:bodyPr/>
        <a:lstStyle/>
        <a:p>
          <a:endParaRPr lang="cs-CZ"/>
        </a:p>
      </dgm:t>
    </dgm:pt>
    <dgm:pt modelId="{1041A6D6-9AC8-4238-B13F-1DC3F4EF74E4}" type="sibTrans" cxnId="{C340E690-6CCE-4782-B27B-2E2D082F5883}">
      <dgm:prSet/>
      <dgm:spPr/>
      <dgm:t>
        <a:bodyPr/>
        <a:lstStyle/>
        <a:p>
          <a:endParaRPr lang="cs-CZ"/>
        </a:p>
      </dgm:t>
    </dgm:pt>
    <dgm:pt modelId="{A67C96C4-6C42-47F1-8318-D6F4FC4C8CF5}">
      <dgm:prSet phldrT="[Text]" custT="1"/>
      <dgm:spPr/>
      <dgm:t>
        <a:bodyPr/>
        <a:lstStyle/>
        <a:p>
          <a:r>
            <a:rPr lang="cs-CZ" sz="2400" dirty="0" smtClean="0"/>
            <a:t>Vědní disciplína</a:t>
          </a:r>
          <a:endParaRPr lang="cs-CZ" sz="2400" dirty="0"/>
        </a:p>
      </dgm:t>
    </dgm:pt>
    <dgm:pt modelId="{454C284B-CF23-46F9-8C90-E622EDEEBC97}" type="parTrans" cxnId="{BCCBABE3-E404-4185-A2FB-151B93635ECA}">
      <dgm:prSet/>
      <dgm:spPr/>
      <dgm:t>
        <a:bodyPr/>
        <a:lstStyle/>
        <a:p>
          <a:endParaRPr lang="cs-CZ"/>
        </a:p>
      </dgm:t>
    </dgm:pt>
    <dgm:pt modelId="{FD1B8ECE-23A2-4558-A272-82599D800446}" type="sibTrans" cxnId="{BCCBABE3-E404-4185-A2FB-151B93635ECA}">
      <dgm:prSet/>
      <dgm:spPr/>
      <dgm:t>
        <a:bodyPr/>
        <a:lstStyle/>
        <a:p>
          <a:endParaRPr lang="cs-CZ"/>
        </a:p>
      </dgm:t>
    </dgm:pt>
    <dgm:pt modelId="{807F3453-CB40-4260-83FD-13F3574B2E27}">
      <dgm:prSet phldrT="[Text]"/>
      <dgm:spPr/>
      <dgm:t>
        <a:bodyPr/>
        <a:lstStyle/>
        <a:p>
          <a:r>
            <a:rPr lang="cs-CZ" i="1" dirty="0" smtClean="0"/>
            <a:t>„věda o biologických komponentách, aspektech a atributech pohybu v procesu vývoje a o vlivu pohybu na biologické struktury</a:t>
          </a:r>
          <a:r>
            <a:rPr lang="cs-CZ" dirty="0" smtClean="0"/>
            <a:t>“ (</a:t>
          </a:r>
          <a:r>
            <a:rPr lang="cs-CZ" dirty="0" err="1" smtClean="0"/>
            <a:t>Dylevský</a:t>
          </a:r>
          <a:r>
            <a:rPr lang="cs-CZ" dirty="0" smtClean="0"/>
            <a:t>, 2007, s. 11).</a:t>
          </a:r>
          <a:endParaRPr lang="cs-CZ" dirty="0"/>
        </a:p>
      </dgm:t>
    </dgm:pt>
    <dgm:pt modelId="{CC73C51B-B525-4EC5-8F37-E1291415CDBC}" type="parTrans" cxnId="{F2DEA869-1637-48AE-81EB-61AE6C7CF13C}">
      <dgm:prSet/>
      <dgm:spPr/>
      <dgm:t>
        <a:bodyPr/>
        <a:lstStyle/>
        <a:p>
          <a:endParaRPr lang="cs-CZ"/>
        </a:p>
      </dgm:t>
    </dgm:pt>
    <dgm:pt modelId="{CB320677-5B06-4B29-B41C-DB0C5CBD1BB5}" type="sibTrans" cxnId="{F2DEA869-1637-48AE-81EB-61AE6C7CF13C}">
      <dgm:prSet/>
      <dgm:spPr/>
      <dgm:t>
        <a:bodyPr/>
        <a:lstStyle/>
        <a:p>
          <a:endParaRPr lang="cs-CZ"/>
        </a:p>
      </dgm:t>
    </dgm:pt>
    <dgm:pt modelId="{5D7C7454-9B2A-4CBC-AED3-E1954531D4C9}">
      <dgm:prSet phldrT="[Text]" custT="1"/>
      <dgm:spPr/>
      <dgm:t>
        <a:bodyPr/>
        <a:lstStyle/>
        <a:p>
          <a:r>
            <a:rPr lang="cs-CZ" sz="2400" dirty="0" smtClean="0"/>
            <a:t>Metoda alternativní medicíny</a:t>
          </a:r>
          <a:endParaRPr lang="cs-CZ" sz="2400" dirty="0"/>
        </a:p>
      </dgm:t>
    </dgm:pt>
    <dgm:pt modelId="{9EF0D1B5-782A-4E2C-94A6-41F9E67A700D}" type="parTrans" cxnId="{7FB7D4DD-EF1E-407C-B7C6-32D662F5006F}">
      <dgm:prSet/>
      <dgm:spPr/>
      <dgm:t>
        <a:bodyPr/>
        <a:lstStyle/>
        <a:p>
          <a:endParaRPr lang="cs-CZ"/>
        </a:p>
      </dgm:t>
    </dgm:pt>
    <dgm:pt modelId="{57F82FB7-C22B-49D5-8F4F-E961CF003888}" type="sibTrans" cxnId="{7FB7D4DD-EF1E-407C-B7C6-32D662F5006F}">
      <dgm:prSet/>
      <dgm:spPr/>
      <dgm:t>
        <a:bodyPr/>
        <a:lstStyle/>
        <a:p>
          <a:endParaRPr lang="cs-CZ"/>
        </a:p>
      </dgm:t>
    </dgm:pt>
    <dgm:pt modelId="{1F90445F-9686-4C7E-BC4B-153B54802FAB}">
      <dgm:prSet/>
      <dgm:spPr/>
      <dgm:t>
        <a:bodyPr/>
        <a:lstStyle/>
        <a:p>
          <a:r>
            <a:rPr lang="cs-CZ" dirty="0" smtClean="0"/>
            <a:t>Existuje: </a:t>
          </a:r>
          <a:r>
            <a:rPr lang="cs-CZ" b="1" dirty="0" smtClean="0"/>
            <a:t>Katedra kineziologie</a:t>
          </a:r>
          <a:r>
            <a:rPr lang="cs-CZ" dirty="0" smtClean="0"/>
            <a:t> na Fakultě sportovních studií MU,</a:t>
          </a:r>
        </a:p>
      </dgm:t>
    </dgm:pt>
    <dgm:pt modelId="{CBFDD7FE-CCA7-4FAA-923E-9BBDC3CF2913}" type="parTrans" cxnId="{2425A423-33BE-40D3-AF37-7DAE9BFADC0C}">
      <dgm:prSet/>
      <dgm:spPr/>
      <dgm:t>
        <a:bodyPr/>
        <a:lstStyle/>
        <a:p>
          <a:endParaRPr lang="cs-CZ"/>
        </a:p>
      </dgm:t>
    </dgm:pt>
    <dgm:pt modelId="{B982DA96-70EB-4AA5-91B7-7E16367E4EAF}" type="sibTrans" cxnId="{2425A423-33BE-40D3-AF37-7DAE9BFADC0C}">
      <dgm:prSet/>
      <dgm:spPr/>
      <dgm:t>
        <a:bodyPr/>
        <a:lstStyle/>
        <a:p>
          <a:endParaRPr lang="cs-CZ"/>
        </a:p>
      </dgm:t>
    </dgm:pt>
    <dgm:pt modelId="{2D8F152D-A653-4017-B95B-1FD740656BC0}">
      <dgm:prSet/>
      <dgm:spPr/>
      <dgm:t>
        <a:bodyPr/>
        <a:lstStyle/>
        <a:p>
          <a:r>
            <a:rPr lang="cs-CZ" b="1" dirty="0" smtClean="0"/>
            <a:t>Česká kineziologická společnost</a:t>
          </a:r>
          <a:r>
            <a:rPr lang="cs-CZ" dirty="0" smtClean="0"/>
            <a:t> UP</a:t>
          </a:r>
          <a:endParaRPr lang="cs-CZ" dirty="0"/>
        </a:p>
      </dgm:t>
    </dgm:pt>
    <dgm:pt modelId="{AFD07407-9B35-4A8C-B830-1FCC670F000C}" type="parTrans" cxnId="{8BF4B2AF-2D0B-4BE0-8A9F-EFA83B1477EE}">
      <dgm:prSet/>
      <dgm:spPr/>
      <dgm:t>
        <a:bodyPr/>
        <a:lstStyle/>
        <a:p>
          <a:endParaRPr lang="cs-CZ"/>
        </a:p>
      </dgm:t>
    </dgm:pt>
    <dgm:pt modelId="{FE8C7E7A-C378-40C8-8D7B-6F9B62966523}" type="sibTrans" cxnId="{8BF4B2AF-2D0B-4BE0-8A9F-EFA83B1477EE}">
      <dgm:prSet/>
      <dgm:spPr/>
      <dgm:t>
        <a:bodyPr/>
        <a:lstStyle/>
        <a:p>
          <a:endParaRPr lang="cs-CZ"/>
        </a:p>
      </dgm:t>
    </dgm:pt>
    <dgm:pt modelId="{2795F59D-BF01-4704-96DD-98242E238A27}" type="pres">
      <dgm:prSet presAssocID="{97E19DCD-64B6-4AD5-AA24-9046AC52A7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FCA179-1DBE-48EA-AFB9-AAB73598685E}" type="pres">
      <dgm:prSet presAssocID="{AB394BEB-8E55-4CAD-B3C4-16D0E014BB09}" presName="root1" presStyleCnt="0"/>
      <dgm:spPr/>
    </dgm:pt>
    <dgm:pt modelId="{97288EA3-BB49-472A-9FE3-E42241A626F9}" type="pres">
      <dgm:prSet presAssocID="{AB394BEB-8E55-4CAD-B3C4-16D0E014BB0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104CC2-F38F-4C8E-AFB0-74F25481160C}" type="pres">
      <dgm:prSet presAssocID="{AB394BEB-8E55-4CAD-B3C4-16D0E014BB09}" presName="level2hierChild" presStyleCnt="0"/>
      <dgm:spPr/>
    </dgm:pt>
    <dgm:pt modelId="{3685340C-4436-4F6A-83BD-4F45CA3CB017}" type="pres">
      <dgm:prSet presAssocID="{454C284B-CF23-46F9-8C90-E622EDEEBC97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36E1734-65CF-4902-BEB7-5DA2D7E858DF}" type="pres">
      <dgm:prSet presAssocID="{454C284B-CF23-46F9-8C90-E622EDEEBC97}" presName="connTx" presStyleLbl="parChTrans1D2" presStyleIdx="0" presStyleCnt="2"/>
      <dgm:spPr/>
      <dgm:t>
        <a:bodyPr/>
        <a:lstStyle/>
        <a:p>
          <a:endParaRPr lang="cs-CZ"/>
        </a:p>
      </dgm:t>
    </dgm:pt>
    <dgm:pt modelId="{0E98098F-E37F-4404-B440-5A199EBBE646}" type="pres">
      <dgm:prSet presAssocID="{A67C96C4-6C42-47F1-8318-D6F4FC4C8CF5}" presName="root2" presStyleCnt="0"/>
      <dgm:spPr/>
    </dgm:pt>
    <dgm:pt modelId="{84716D16-21B8-482E-837E-52F4E2DA2426}" type="pres">
      <dgm:prSet presAssocID="{A67C96C4-6C42-47F1-8318-D6F4FC4C8CF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ED65AA-0325-4C93-99AB-FE68A8889C29}" type="pres">
      <dgm:prSet presAssocID="{A67C96C4-6C42-47F1-8318-D6F4FC4C8CF5}" presName="level3hierChild" presStyleCnt="0"/>
      <dgm:spPr/>
    </dgm:pt>
    <dgm:pt modelId="{09B6A8D5-EF7D-4352-A3BB-D757B0796EA1}" type="pres">
      <dgm:prSet presAssocID="{CC73C51B-B525-4EC5-8F37-E1291415CDBC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FB7E5E6F-F5A7-4FAE-8C3B-BAA51880A355}" type="pres">
      <dgm:prSet presAssocID="{CC73C51B-B525-4EC5-8F37-E1291415CDBC}" presName="connTx" presStyleLbl="parChTrans1D3" presStyleIdx="0" presStyleCnt="3"/>
      <dgm:spPr/>
      <dgm:t>
        <a:bodyPr/>
        <a:lstStyle/>
        <a:p>
          <a:endParaRPr lang="cs-CZ"/>
        </a:p>
      </dgm:t>
    </dgm:pt>
    <dgm:pt modelId="{DE03F38B-E8A3-4637-BA32-9248491D7327}" type="pres">
      <dgm:prSet presAssocID="{807F3453-CB40-4260-83FD-13F3574B2E27}" presName="root2" presStyleCnt="0"/>
      <dgm:spPr/>
    </dgm:pt>
    <dgm:pt modelId="{615E4CCD-3996-436F-B911-B4ADE9E78CC8}" type="pres">
      <dgm:prSet presAssocID="{807F3453-CB40-4260-83FD-13F3574B2E2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31FE3C-2F92-45C3-B46A-FE4531692B21}" type="pres">
      <dgm:prSet presAssocID="{807F3453-CB40-4260-83FD-13F3574B2E27}" presName="level3hierChild" presStyleCnt="0"/>
      <dgm:spPr/>
    </dgm:pt>
    <dgm:pt modelId="{C5A49FC0-0072-4D73-9315-A45CF895B0E6}" type="pres">
      <dgm:prSet presAssocID="{CBFDD7FE-CCA7-4FAA-923E-9BBDC3CF2913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65317FD7-2AD7-4D46-B660-2FA787CC2AD4}" type="pres">
      <dgm:prSet presAssocID="{CBFDD7FE-CCA7-4FAA-923E-9BBDC3CF2913}" presName="connTx" presStyleLbl="parChTrans1D3" presStyleIdx="1" presStyleCnt="3"/>
      <dgm:spPr/>
      <dgm:t>
        <a:bodyPr/>
        <a:lstStyle/>
        <a:p>
          <a:endParaRPr lang="cs-CZ"/>
        </a:p>
      </dgm:t>
    </dgm:pt>
    <dgm:pt modelId="{26078B89-6774-45C5-B982-CB772B3180BD}" type="pres">
      <dgm:prSet presAssocID="{1F90445F-9686-4C7E-BC4B-153B54802FAB}" presName="root2" presStyleCnt="0"/>
      <dgm:spPr/>
    </dgm:pt>
    <dgm:pt modelId="{B1AB9CCB-83DE-477E-8FD2-2FD13C1A07F1}" type="pres">
      <dgm:prSet presAssocID="{1F90445F-9686-4C7E-BC4B-153B54802FA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32540A-07A1-424D-B8AA-81751BDB2A44}" type="pres">
      <dgm:prSet presAssocID="{1F90445F-9686-4C7E-BC4B-153B54802FAB}" presName="level3hierChild" presStyleCnt="0"/>
      <dgm:spPr/>
    </dgm:pt>
    <dgm:pt modelId="{16C02D07-7E59-4E10-A1A5-6BB9CF9B5E91}" type="pres">
      <dgm:prSet presAssocID="{AFD07407-9B35-4A8C-B830-1FCC670F000C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C87F0A3D-3614-4423-83EE-29D7902A5C03}" type="pres">
      <dgm:prSet presAssocID="{AFD07407-9B35-4A8C-B830-1FCC670F000C}" presName="connTx" presStyleLbl="parChTrans1D3" presStyleIdx="2" presStyleCnt="3"/>
      <dgm:spPr/>
      <dgm:t>
        <a:bodyPr/>
        <a:lstStyle/>
        <a:p>
          <a:endParaRPr lang="cs-CZ"/>
        </a:p>
      </dgm:t>
    </dgm:pt>
    <dgm:pt modelId="{D009E4C4-9DAC-4260-8F51-B9691FB67A27}" type="pres">
      <dgm:prSet presAssocID="{2D8F152D-A653-4017-B95B-1FD740656BC0}" presName="root2" presStyleCnt="0"/>
      <dgm:spPr/>
    </dgm:pt>
    <dgm:pt modelId="{D8F7D5CC-18A2-4C68-846F-B7AE464EAD75}" type="pres">
      <dgm:prSet presAssocID="{2D8F152D-A653-4017-B95B-1FD740656BC0}" presName="LevelTwoTextNode" presStyleLbl="node3" presStyleIdx="2" presStyleCnt="3" custScaleY="6704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C190DB9-5BD3-4571-B99D-0A6DC2648829}" type="pres">
      <dgm:prSet presAssocID="{2D8F152D-A653-4017-B95B-1FD740656BC0}" presName="level3hierChild" presStyleCnt="0"/>
      <dgm:spPr/>
    </dgm:pt>
    <dgm:pt modelId="{913CBE9E-F248-46F1-A2F0-88936F28AA3D}" type="pres">
      <dgm:prSet presAssocID="{9EF0D1B5-782A-4E2C-94A6-41F9E67A700D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3921631A-52E6-4988-865C-4AD08F27A320}" type="pres">
      <dgm:prSet presAssocID="{9EF0D1B5-782A-4E2C-94A6-41F9E67A700D}" presName="connTx" presStyleLbl="parChTrans1D2" presStyleIdx="1" presStyleCnt="2"/>
      <dgm:spPr/>
      <dgm:t>
        <a:bodyPr/>
        <a:lstStyle/>
        <a:p>
          <a:endParaRPr lang="cs-CZ"/>
        </a:p>
      </dgm:t>
    </dgm:pt>
    <dgm:pt modelId="{967D5088-25A4-458E-BABA-72BF7F559411}" type="pres">
      <dgm:prSet presAssocID="{5D7C7454-9B2A-4CBC-AED3-E1954531D4C9}" presName="root2" presStyleCnt="0"/>
      <dgm:spPr/>
    </dgm:pt>
    <dgm:pt modelId="{811BD43F-714A-41CB-B526-230E1A1314DF}" type="pres">
      <dgm:prSet presAssocID="{5D7C7454-9B2A-4CBC-AED3-E1954531D4C9}" presName="LevelTwoTextNode" presStyleLbl="node2" presStyleIdx="1" presStyleCnt="2" custLinFactNeighborX="-1851" custLinFactNeighborY="2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699BD9-9F39-4978-8D9D-5E0D99A1CFD5}" type="pres">
      <dgm:prSet presAssocID="{5D7C7454-9B2A-4CBC-AED3-E1954531D4C9}" presName="level3hierChild" presStyleCnt="0"/>
      <dgm:spPr/>
    </dgm:pt>
  </dgm:ptLst>
  <dgm:cxnLst>
    <dgm:cxn modelId="{B378A2BE-BA70-4B2D-8A13-15E30CF6DF47}" type="presOf" srcId="{9EF0D1B5-782A-4E2C-94A6-41F9E67A700D}" destId="{913CBE9E-F248-46F1-A2F0-88936F28AA3D}" srcOrd="0" destOrd="0" presId="urn:microsoft.com/office/officeart/2005/8/layout/hierarchy2"/>
    <dgm:cxn modelId="{C340E690-6CCE-4782-B27B-2E2D082F5883}" srcId="{97E19DCD-64B6-4AD5-AA24-9046AC52A7A6}" destId="{AB394BEB-8E55-4CAD-B3C4-16D0E014BB09}" srcOrd="0" destOrd="0" parTransId="{946A1127-0471-410E-9E0A-1BB4597DBB25}" sibTransId="{1041A6D6-9AC8-4238-B13F-1DC3F4EF74E4}"/>
    <dgm:cxn modelId="{DA08FDB5-797F-4A7D-8B1C-31A21196B2F7}" type="presOf" srcId="{CBFDD7FE-CCA7-4FAA-923E-9BBDC3CF2913}" destId="{65317FD7-2AD7-4D46-B660-2FA787CC2AD4}" srcOrd="1" destOrd="0" presId="urn:microsoft.com/office/officeart/2005/8/layout/hierarchy2"/>
    <dgm:cxn modelId="{5A2763FA-321F-48B5-B222-567053955159}" type="presOf" srcId="{454C284B-CF23-46F9-8C90-E622EDEEBC97}" destId="{3685340C-4436-4F6A-83BD-4F45CA3CB017}" srcOrd="0" destOrd="0" presId="urn:microsoft.com/office/officeart/2005/8/layout/hierarchy2"/>
    <dgm:cxn modelId="{F2DEA869-1637-48AE-81EB-61AE6C7CF13C}" srcId="{A67C96C4-6C42-47F1-8318-D6F4FC4C8CF5}" destId="{807F3453-CB40-4260-83FD-13F3574B2E27}" srcOrd="0" destOrd="0" parTransId="{CC73C51B-B525-4EC5-8F37-E1291415CDBC}" sibTransId="{CB320677-5B06-4B29-B41C-DB0C5CBD1BB5}"/>
    <dgm:cxn modelId="{076AD686-ABBD-4A3A-A1E6-B89882CE1717}" type="presOf" srcId="{2D8F152D-A653-4017-B95B-1FD740656BC0}" destId="{D8F7D5CC-18A2-4C68-846F-B7AE464EAD75}" srcOrd="0" destOrd="0" presId="urn:microsoft.com/office/officeart/2005/8/layout/hierarchy2"/>
    <dgm:cxn modelId="{CA6A3EDE-6BBA-4C8E-A37D-0B76E739FC39}" type="presOf" srcId="{CBFDD7FE-CCA7-4FAA-923E-9BBDC3CF2913}" destId="{C5A49FC0-0072-4D73-9315-A45CF895B0E6}" srcOrd="0" destOrd="0" presId="urn:microsoft.com/office/officeart/2005/8/layout/hierarchy2"/>
    <dgm:cxn modelId="{BCCBABE3-E404-4185-A2FB-151B93635ECA}" srcId="{AB394BEB-8E55-4CAD-B3C4-16D0E014BB09}" destId="{A67C96C4-6C42-47F1-8318-D6F4FC4C8CF5}" srcOrd="0" destOrd="0" parTransId="{454C284B-CF23-46F9-8C90-E622EDEEBC97}" sibTransId="{FD1B8ECE-23A2-4558-A272-82599D800446}"/>
    <dgm:cxn modelId="{8BF4B2AF-2D0B-4BE0-8A9F-EFA83B1477EE}" srcId="{A67C96C4-6C42-47F1-8318-D6F4FC4C8CF5}" destId="{2D8F152D-A653-4017-B95B-1FD740656BC0}" srcOrd="2" destOrd="0" parTransId="{AFD07407-9B35-4A8C-B830-1FCC670F000C}" sibTransId="{FE8C7E7A-C378-40C8-8D7B-6F9B62966523}"/>
    <dgm:cxn modelId="{764D87A1-90B2-49DE-9DA8-414DD906F9BB}" type="presOf" srcId="{AFD07407-9B35-4A8C-B830-1FCC670F000C}" destId="{C87F0A3D-3614-4423-83EE-29D7902A5C03}" srcOrd="1" destOrd="0" presId="urn:microsoft.com/office/officeart/2005/8/layout/hierarchy2"/>
    <dgm:cxn modelId="{922C9172-FF9D-4420-A09D-67512C5FEDE4}" type="presOf" srcId="{807F3453-CB40-4260-83FD-13F3574B2E27}" destId="{615E4CCD-3996-436F-B911-B4ADE9E78CC8}" srcOrd="0" destOrd="0" presId="urn:microsoft.com/office/officeart/2005/8/layout/hierarchy2"/>
    <dgm:cxn modelId="{7FB7D4DD-EF1E-407C-B7C6-32D662F5006F}" srcId="{AB394BEB-8E55-4CAD-B3C4-16D0E014BB09}" destId="{5D7C7454-9B2A-4CBC-AED3-E1954531D4C9}" srcOrd="1" destOrd="0" parTransId="{9EF0D1B5-782A-4E2C-94A6-41F9E67A700D}" sibTransId="{57F82FB7-C22B-49D5-8F4F-E961CF003888}"/>
    <dgm:cxn modelId="{E5C3BF56-8537-4334-BB89-AC859689B308}" type="presOf" srcId="{CC73C51B-B525-4EC5-8F37-E1291415CDBC}" destId="{09B6A8D5-EF7D-4352-A3BB-D757B0796EA1}" srcOrd="0" destOrd="0" presId="urn:microsoft.com/office/officeart/2005/8/layout/hierarchy2"/>
    <dgm:cxn modelId="{2425A423-33BE-40D3-AF37-7DAE9BFADC0C}" srcId="{A67C96C4-6C42-47F1-8318-D6F4FC4C8CF5}" destId="{1F90445F-9686-4C7E-BC4B-153B54802FAB}" srcOrd="1" destOrd="0" parTransId="{CBFDD7FE-CCA7-4FAA-923E-9BBDC3CF2913}" sibTransId="{B982DA96-70EB-4AA5-91B7-7E16367E4EAF}"/>
    <dgm:cxn modelId="{2031102A-3D9E-4A1F-953F-8945ECE90ECA}" type="presOf" srcId="{9EF0D1B5-782A-4E2C-94A6-41F9E67A700D}" destId="{3921631A-52E6-4988-865C-4AD08F27A320}" srcOrd="1" destOrd="0" presId="urn:microsoft.com/office/officeart/2005/8/layout/hierarchy2"/>
    <dgm:cxn modelId="{27183784-0EB5-41D5-A1B7-618C97BFFECF}" type="presOf" srcId="{5D7C7454-9B2A-4CBC-AED3-E1954531D4C9}" destId="{811BD43F-714A-41CB-B526-230E1A1314DF}" srcOrd="0" destOrd="0" presId="urn:microsoft.com/office/officeart/2005/8/layout/hierarchy2"/>
    <dgm:cxn modelId="{AE54DE17-0EB5-4F07-9BB7-4C5480EEA619}" type="presOf" srcId="{1F90445F-9686-4C7E-BC4B-153B54802FAB}" destId="{B1AB9CCB-83DE-477E-8FD2-2FD13C1A07F1}" srcOrd="0" destOrd="0" presId="urn:microsoft.com/office/officeart/2005/8/layout/hierarchy2"/>
    <dgm:cxn modelId="{7FAB3D5F-3B31-4437-9176-950BDBE9ADD3}" type="presOf" srcId="{AB394BEB-8E55-4CAD-B3C4-16D0E014BB09}" destId="{97288EA3-BB49-472A-9FE3-E42241A626F9}" srcOrd="0" destOrd="0" presId="urn:microsoft.com/office/officeart/2005/8/layout/hierarchy2"/>
    <dgm:cxn modelId="{E0217AB9-D6D9-41EE-B228-C539CBEB9B8E}" type="presOf" srcId="{CC73C51B-B525-4EC5-8F37-E1291415CDBC}" destId="{FB7E5E6F-F5A7-4FAE-8C3B-BAA51880A355}" srcOrd="1" destOrd="0" presId="urn:microsoft.com/office/officeart/2005/8/layout/hierarchy2"/>
    <dgm:cxn modelId="{A5530D39-7B8D-4F7A-B03B-4587ED76AC28}" type="presOf" srcId="{454C284B-CF23-46F9-8C90-E622EDEEBC97}" destId="{736E1734-65CF-4902-BEB7-5DA2D7E858DF}" srcOrd="1" destOrd="0" presId="urn:microsoft.com/office/officeart/2005/8/layout/hierarchy2"/>
    <dgm:cxn modelId="{84934862-EB9D-4F2C-8079-6F38C1613CC7}" type="presOf" srcId="{AFD07407-9B35-4A8C-B830-1FCC670F000C}" destId="{16C02D07-7E59-4E10-A1A5-6BB9CF9B5E91}" srcOrd="0" destOrd="0" presId="urn:microsoft.com/office/officeart/2005/8/layout/hierarchy2"/>
    <dgm:cxn modelId="{8C830B25-5E0E-4F9E-AFA3-AD8C0FD6BB2B}" type="presOf" srcId="{97E19DCD-64B6-4AD5-AA24-9046AC52A7A6}" destId="{2795F59D-BF01-4704-96DD-98242E238A27}" srcOrd="0" destOrd="0" presId="urn:microsoft.com/office/officeart/2005/8/layout/hierarchy2"/>
    <dgm:cxn modelId="{E392281E-B648-421B-89CB-107A7E6A0663}" type="presOf" srcId="{A67C96C4-6C42-47F1-8318-D6F4FC4C8CF5}" destId="{84716D16-21B8-482E-837E-52F4E2DA2426}" srcOrd="0" destOrd="0" presId="urn:microsoft.com/office/officeart/2005/8/layout/hierarchy2"/>
    <dgm:cxn modelId="{785660A8-842C-4B4E-B03B-5431EC599CD2}" type="presParOf" srcId="{2795F59D-BF01-4704-96DD-98242E238A27}" destId="{74FCA179-1DBE-48EA-AFB9-AAB73598685E}" srcOrd="0" destOrd="0" presId="urn:microsoft.com/office/officeart/2005/8/layout/hierarchy2"/>
    <dgm:cxn modelId="{C4A7DC97-D24E-475B-B9AE-04405EF04917}" type="presParOf" srcId="{74FCA179-1DBE-48EA-AFB9-AAB73598685E}" destId="{97288EA3-BB49-472A-9FE3-E42241A626F9}" srcOrd="0" destOrd="0" presId="urn:microsoft.com/office/officeart/2005/8/layout/hierarchy2"/>
    <dgm:cxn modelId="{6B50AD44-CBD8-4866-AF22-7C46DACDFE8C}" type="presParOf" srcId="{74FCA179-1DBE-48EA-AFB9-AAB73598685E}" destId="{05104CC2-F38F-4C8E-AFB0-74F25481160C}" srcOrd="1" destOrd="0" presId="urn:microsoft.com/office/officeart/2005/8/layout/hierarchy2"/>
    <dgm:cxn modelId="{200E6C83-825D-4476-9AA1-E65AD5F11AB7}" type="presParOf" srcId="{05104CC2-F38F-4C8E-AFB0-74F25481160C}" destId="{3685340C-4436-4F6A-83BD-4F45CA3CB017}" srcOrd="0" destOrd="0" presId="urn:microsoft.com/office/officeart/2005/8/layout/hierarchy2"/>
    <dgm:cxn modelId="{1C970C04-836A-4952-8846-B3E1171F3DA0}" type="presParOf" srcId="{3685340C-4436-4F6A-83BD-4F45CA3CB017}" destId="{736E1734-65CF-4902-BEB7-5DA2D7E858DF}" srcOrd="0" destOrd="0" presId="urn:microsoft.com/office/officeart/2005/8/layout/hierarchy2"/>
    <dgm:cxn modelId="{579FF289-D4A9-4577-B50D-993163DEE5E5}" type="presParOf" srcId="{05104CC2-F38F-4C8E-AFB0-74F25481160C}" destId="{0E98098F-E37F-4404-B440-5A199EBBE646}" srcOrd="1" destOrd="0" presId="urn:microsoft.com/office/officeart/2005/8/layout/hierarchy2"/>
    <dgm:cxn modelId="{B16F0593-1CEC-4483-80D6-7A91AE388399}" type="presParOf" srcId="{0E98098F-E37F-4404-B440-5A199EBBE646}" destId="{84716D16-21B8-482E-837E-52F4E2DA2426}" srcOrd="0" destOrd="0" presId="urn:microsoft.com/office/officeart/2005/8/layout/hierarchy2"/>
    <dgm:cxn modelId="{069E28FA-6743-4A02-9922-5DB5333289FB}" type="presParOf" srcId="{0E98098F-E37F-4404-B440-5A199EBBE646}" destId="{62ED65AA-0325-4C93-99AB-FE68A8889C29}" srcOrd="1" destOrd="0" presId="urn:microsoft.com/office/officeart/2005/8/layout/hierarchy2"/>
    <dgm:cxn modelId="{6231AF39-79BB-4CEE-BF9F-A57359A7FC54}" type="presParOf" srcId="{62ED65AA-0325-4C93-99AB-FE68A8889C29}" destId="{09B6A8D5-EF7D-4352-A3BB-D757B0796EA1}" srcOrd="0" destOrd="0" presId="urn:microsoft.com/office/officeart/2005/8/layout/hierarchy2"/>
    <dgm:cxn modelId="{FC287F61-2A1B-4043-8015-67A9FC11F8F2}" type="presParOf" srcId="{09B6A8D5-EF7D-4352-A3BB-D757B0796EA1}" destId="{FB7E5E6F-F5A7-4FAE-8C3B-BAA51880A355}" srcOrd="0" destOrd="0" presId="urn:microsoft.com/office/officeart/2005/8/layout/hierarchy2"/>
    <dgm:cxn modelId="{E6B691CE-8F3A-4116-88C7-8C4251E25B62}" type="presParOf" srcId="{62ED65AA-0325-4C93-99AB-FE68A8889C29}" destId="{DE03F38B-E8A3-4637-BA32-9248491D7327}" srcOrd="1" destOrd="0" presId="urn:microsoft.com/office/officeart/2005/8/layout/hierarchy2"/>
    <dgm:cxn modelId="{9AFF85B2-3763-410B-B292-0ADC69E344BD}" type="presParOf" srcId="{DE03F38B-E8A3-4637-BA32-9248491D7327}" destId="{615E4CCD-3996-436F-B911-B4ADE9E78CC8}" srcOrd="0" destOrd="0" presId="urn:microsoft.com/office/officeart/2005/8/layout/hierarchy2"/>
    <dgm:cxn modelId="{9C0836FF-9DD6-4C66-9334-005B2659ADE8}" type="presParOf" srcId="{DE03F38B-E8A3-4637-BA32-9248491D7327}" destId="{A531FE3C-2F92-45C3-B46A-FE4531692B21}" srcOrd="1" destOrd="0" presId="urn:microsoft.com/office/officeart/2005/8/layout/hierarchy2"/>
    <dgm:cxn modelId="{321D2E4F-EB7F-4FFD-BDA0-264C264595E1}" type="presParOf" srcId="{62ED65AA-0325-4C93-99AB-FE68A8889C29}" destId="{C5A49FC0-0072-4D73-9315-A45CF895B0E6}" srcOrd="2" destOrd="0" presId="urn:microsoft.com/office/officeart/2005/8/layout/hierarchy2"/>
    <dgm:cxn modelId="{A3A4B4C7-29CD-4B45-B122-0A0B85C426A9}" type="presParOf" srcId="{C5A49FC0-0072-4D73-9315-A45CF895B0E6}" destId="{65317FD7-2AD7-4D46-B660-2FA787CC2AD4}" srcOrd="0" destOrd="0" presId="urn:microsoft.com/office/officeart/2005/8/layout/hierarchy2"/>
    <dgm:cxn modelId="{90D8B221-7AAD-4BE0-A1D2-CAA994463801}" type="presParOf" srcId="{62ED65AA-0325-4C93-99AB-FE68A8889C29}" destId="{26078B89-6774-45C5-B982-CB772B3180BD}" srcOrd="3" destOrd="0" presId="urn:microsoft.com/office/officeart/2005/8/layout/hierarchy2"/>
    <dgm:cxn modelId="{BC2F39A4-E786-47BF-9FE3-5BE776F08228}" type="presParOf" srcId="{26078B89-6774-45C5-B982-CB772B3180BD}" destId="{B1AB9CCB-83DE-477E-8FD2-2FD13C1A07F1}" srcOrd="0" destOrd="0" presId="urn:microsoft.com/office/officeart/2005/8/layout/hierarchy2"/>
    <dgm:cxn modelId="{0B65FED6-AFA1-4FDA-A292-C2399AB4E290}" type="presParOf" srcId="{26078B89-6774-45C5-B982-CB772B3180BD}" destId="{3A32540A-07A1-424D-B8AA-81751BDB2A44}" srcOrd="1" destOrd="0" presId="urn:microsoft.com/office/officeart/2005/8/layout/hierarchy2"/>
    <dgm:cxn modelId="{DBF5A9A7-2827-42AF-8A0B-4CA9DF7C21A5}" type="presParOf" srcId="{62ED65AA-0325-4C93-99AB-FE68A8889C29}" destId="{16C02D07-7E59-4E10-A1A5-6BB9CF9B5E91}" srcOrd="4" destOrd="0" presId="urn:microsoft.com/office/officeart/2005/8/layout/hierarchy2"/>
    <dgm:cxn modelId="{E1273540-A6D8-4061-A71F-155D17A93B5F}" type="presParOf" srcId="{16C02D07-7E59-4E10-A1A5-6BB9CF9B5E91}" destId="{C87F0A3D-3614-4423-83EE-29D7902A5C03}" srcOrd="0" destOrd="0" presId="urn:microsoft.com/office/officeart/2005/8/layout/hierarchy2"/>
    <dgm:cxn modelId="{F36CE1E2-B9A2-4644-91EA-1026748EB448}" type="presParOf" srcId="{62ED65AA-0325-4C93-99AB-FE68A8889C29}" destId="{D009E4C4-9DAC-4260-8F51-B9691FB67A27}" srcOrd="5" destOrd="0" presId="urn:microsoft.com/office/officeart/2005/8/layout/hierarchy2"/>
    <dgm:cxn modelId="{B7D76A03-DB1C-40C7-8948-58022548C081}" type="presParOf" srcId="{D009E4C4-9DAC-4260-8F51-B9691FB67A27}" destId="{D8F7D5CC-18A2-4C68-846F-B7AE464EAD75}" srcOrd="0" destOrd="0" presId="urn:microsoft.com/office/officeart/2005/8/layout/hierarchy2"/>
    <dgm:cxn modelId="{B6E1593E-0502-4AD2-B1D7-2E4201CA4665}" type="presParOf" srcId="{D009E4C4-9DAC-4260-8F51-B9691FB67A27}" destId="{9C190DB9-5BD3-4571-B99D-0A6DC2648829}" srcOrd="1" destOrd="0" presId="urn:microsoft.com/office/officeart/2005/8/layout/hierarchy2"/>
    <dgm:cxn modelId="{080BE922-1804-4E7D-A01C-0A58D6CC36A1}" type="presParOf" srcId="{05104CC2-F38F-4C8E-AFB0-74F25481160C}" destId="{913CBE9E-F248-46F1-A2F0-88936F28AA3D}" srcOrd="2" destOrd="0" presId="urn:microsoft.com/office/officeart/2005/8/layout/hierarchy2"/>
    <dgm:cxn modelId="{129DD027-F15A-4E99-BA79-34BAC643A916}" type="presParOf" srcId="{913CBE9E-F248-46F1-A2F0-88936F28AA3D}" destId="{3921631A-52E6-4988-865C-4AD08F27A320}" srcOrd="0" destOrd="0" presId="urn:microsoft.com/office/officeart/2005/8/layout/hierarchy2"/>
    <dgm:cxn modelId="{402148A4-1662-4C3F-946D-DABB5804524F}" type="presParOf" srcId="{05104CC2-F38F-4C8E-AFB0-74F25481160C}" destId="{967D5088-25A4-458E-BABA-72BF7F559411}" srcOrd="3" destOrd="0" presId="urn:microsoft.com/office/officeart/2005/8/layout/hierarchy2"/>
    <dgm:cxn modelId="{0A46B4EF-BF4D-4843-B704-C08D41A4281D}" type="presParOf" srcId="{967D5088-25A4-458E-BABA-72BF7F559411}" destId="{811BD43F-714A-41CB-B526-230E1A1314DF}" srcOrd="0" destOrd="0" presId="urn:microsoft.com/office/officeart/2005/8/layout/hierarchy2"/>
    <dgm:cxn modelId="{7832CF68-7C98-4A39-B6DC-3FC67E562D5D}" type="presParOf" srcId="{967D5088-25A4-458E-BABA-72BF7F559411}" destId="{09699BD9-9F39-4978-8D9D-5E0D99A1CF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E19DCD-64B6-4AD5-AA24-9046AC52A7A6}" type="doc">
      <dgm:prSet loTypeId="urn:microsoft.com/office/officeart/2005/8/layout/hierarchy2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AB394BEB-8E55-4CAD-B3C4-16D0E014BB09}">
      <dgm:prSet phldrT="[Text]" custT="1"/>
      <dgm:spPr/>
      <dgm:t>
        <a:bodyPr/>
        <a:lstStyle/>
        <a:p>
          <a:r>
            <a:rPr lang="cs-CZ" sz="2400" b="1" dirty="0" smtClean="0"/>
            <a:t>Nesystematičnost odvětví Kineziologie</a:t>
          </a:r>
          <a:endParaRPr lang="cs-CZ" sz="2400" b="1" dirty="0"/>
        </a:p>
      </dgm:t>
    </dgm:pt>
    <dgm:pt modelId="{946A1127-0471-410E-9E0A-1BB4597DBB25}" type="parTrans" cxnId="{C340E690-6CCE-4782-B27B-2E2D082F5883}">
      <dgm:prSet/>
      <dgm:spPr/>
      <dgm:t>
        <a:bodyPr/>
        <a:lstStyle/>
        <a:p>
          <a:endParaRPr lang="cs-CZ"/>
        </a:p>
      </dgm:t>
    </dgm:pt>
    <dgm:pt modelId="{1041A6D6-9AC8-4238-B13F-1DC3F4EF74E4}" type="sibTrans" cxnId="{C340E690-6CCE-4782-B27B-2E2D082F5883}">
      <dgm:prSet/>
      <dgm:spPr/>
      <dgm:t>
        <a:bodyPr/>
        <a:lstStyle/>
        <a:p>
          <a:endParaRPr lang="cs-CZ"/>
        </a:p>
      </dgm:t>
    </dgm:pt>
    <dgm:pt modelId="{A67C96C4-6C42-47F1-8318-D6F4FC4C8CF5}">
      <dgm:prSet phldrT="[Text]" custT="1"/>
      <dgm:spPr/>
      <dgm:t>
        <a:bodyPr/>
        <a:lstStyle/>
        <a:p>
          <a:r>
            <a:rPr lang="cs-CZ" sz="2400" dirty="0" smtClean="0"/>
            <a:t>Názvosloví a vnitřní struktura</a:t>
          </a:r>
          <a:endParaRPr lang="cs-CZ" sz="2400" dirty="0"/>
        </a:p>
      </dgm:t>
    </dgm:pt>
    <dgm:pt modelId="{454C284B-CF23-46F9-8C90-E622EDEEBC97}" type="parTrans" cxnId="{BCCBABE3-E404-4185-A2FB-151B93635ECA}">
      <dgm:prSet/>
      <dgm:spPr/>
      <dgm:t>
        <a:bodyPr/>
        <a:lstStyle/>
        <a:p>
          <a:endParaRPr lang="cs-CZ"/>
        </a:p>
      </dgm:t>
    </dgm:pt>
    <dgm:pt modelId="{FD1B8ECE-23A2-4558-A272-82599D800446}" type="sibTrans" cxnId="{BCCBABE3-E404-4185-A2FB-151B93635ECA}">
      <dgm:prSet/>
      <dgm:spPr/>
      <dgm:t>
        <a:bodyPr/>
        <a:lstStyle/>
        <a:p>
          <a:endParaRPr lang="cs-CZ"/>
        </a:p>
      </dgm:t>
    </dgm:pt>
    <dgm:pt modelId="{1E014D02-2CAA-48E8-A90E-2F4B14E89EDD}">
      <dgm:prSet/>
      <dgm:spPr/>
      <dgm:t>
        <a:bodyPr/>
        <a:lstStyle/>
        <a:p>
          <a:r>
            <a:rPr lang="cs-CZ" dirty="0" smtClean="0"/>
            <a:t>Více než 40 kineziologických variací a metod</a:t>
          </a:r>
          <a:endParaRPr lang="cs-CZ" dirty="0"/>
        </a:p>
      </dgm:t>
    </dgm:pt>
    <dgm:pt modelId="{C272C889-5A82-4AB6-805D-9DC831A0C683}" type="parTrans" cxnId="{48274BE9-8D0C-423D-B747-988646706EAA}">
      <dgm:prSet/>
      <dgm:spPr/>
      <dgm:t>
        <a:bodyPr/>
        <a:lstStyle/>
        <a:p>
          <a:endParaRPr lang="cs-CZ"/>
        </a:p>
      </dgm:t>
    </dgm:pt>
    <dgm:pt modelId="{F2ADB654-A31A-4892-AE1E-B2EE5A41BEFD}" type="sibTrans" cxnId="{48274BE9-8D0C-423D-B747-988646706EAA}">
      <dgm:prSet/>
      <dgm:spPr/>
      <dgm:t>
        <a:bodyPr/>
        <a:lstStyle/>
        <a:p>
          <a:endParaRPr lang="cs-CZ"/>
        </a:p>
      </dgm:t>
    </dgm:pt>
    <dgm:pt modelId="{974EF810-0877-4F5A-93FB-76391BFEFB55}">
      <dgm:prSet/>
      <dgm:spPr/>
      <dgm:t>
        <a:bodyPr/>
        <a:lstStyle/>
        <a:p>
          <a:r>
            <a:rPr lang="cs-CZ" b="0" i="0" dirty="0" err="1" smtClean="0"/>
            <a:t>Allergy</a:t>
          </a:r>
          <a:r>
            <a:rPr lang="cs-CZ" b="0" i="0" dirty="0" smtClean="0"/>
            <a:t> </a:t>
          </a:r>
          <a:r>
            <a:rPr lang="cs-CZ" b="0" i="0" dirty="0" err="1" smtClean="0"/>
            <a:t>Tap</a:t>
          </a:r>
          <a:r>
            <a:rPr lang="cs-CZ" b="0" i="0" dirty="0" smtClean="0"/>
            <a:t> </a:t>
          </a:r>
          <a:r>
            <a:rPr lang="cs-CZ" b="0" i="0" dirty="0" err="1" smtClean="0"/>
            <a:t>Technique</a:t>
          </a:r>
          <a:r>
            <a:rPr lang="cs-CZ" b="0" i="0" dirty="0" smtClean="0"/>
            <a:t> </a:t>
          </a:r>
          <a:endParaRPr lang="cs-CZ" b="0" i="0" dirty="0"/>
        </a:p>
      </dgm:t>
    </dgm:pt>
    <dgm:pt modelId="{C498DB0A-76BA-4221-A2AE-26C63F4438A7}" type="parTrans" cxnId="{4065146F-A4F3-4938-97AA-189F7A384C3B}">
      <dgm:prSet/>
      <dgm:spPr/>
      <dgm:t>
        <a:bodyPr/>
        <a:lstStyle/>
        <a:p>
          <a:endParaRPr lang="cs-CZ"/>
        </a:p>
      </dgm:t>
    </dgm:pt>
    <dgm:pt modelId="{C92D36FE-E705-4E61-9D26-D740BB96EB26}" type="sibTrans" cxnId="{4065146F-A4F3-4938-97AA-189F7A384C3B}">
      <dgm:prSet/>
      <dgm:spPr/>
      <dgm:t>
        <a:bodyPr/>
        <a:lstStyle/>
        <a:p>
          <a:endParaRPr lang="cs-CZ"/>
        </a:p>
      </dgm:t>
    </dgm:pt>
    <dgm:pt modelId="{7F443C75-D302-4CD7-8CE1-62A5DA16D711}">
      <dgm:prSet/>
      <dgm:spPr/>
      <dgm:t>
        <a:bodyPr/>
        <a:lstStyle/>
        <a:p>
          <a:r>
            <a:rPr lang="cs-CZ" b="0" i="0" dirty="0" err="1" smtClean="0"/>
            <a:t>Jaffe</a:t>
          </a:r>
          <a:r>
            <a:rPr lang="cs-CZ" b="0" i="0" dirty="0" smtClean="0"/>
            <a:t> – </a:t>
          </a:r>
          <a:r>
            <a:rPr lang="cs-CZ" b="0" i="0" dirty="0" err="1" smtClean="0"/>
            <a:t>Mellor</a:t>
          </a:r>
          <a:r>
            <a:rPr lang="cs-CZ" b="0" i="0" dirty="0" smtClean="0"/>
            <a:t> </a:t>
          </a:r>
          <a:r>
            <a:rPr lang="cs-CZ" b="0" i="0" dirty="0" err="1" smtClean="0"/>
            <a:t>Technique</a:t>
          </a:r>
          <a:r>
            <a:rPr lang="cs-CZ" b="0" i="0" dirty="0" smtClean="0"/>
            <a:t> (JMT</a:t>
          </a:r>
          <a:endParaRPr lang="cs-CZ" b="0" i="0" dirty="0"/>
        </a:p>
      </dgm:t>
    </dgm:pt>
    <dgm:pt modelId="{8CAE6CB2-B3A1-4C46-9098-145FE6C199D9}" type="parTrans" cxnId="{575ED91E-EBFC-4D14-841D-B40BD16D8214}">
      <dgm:prSet/>
      <dgm:spPr/>
      <dgm:t>
        <a:bodyPr/>
        <a:lstStyle/>
        <a:p>
          <a:endParaRPr lang="cs-CZ"/>
        </a:p>
      </dgm:t>
    </dgm:pt>
    <dgm:pt modelId="{1080697C-1A92-48FC-8D4F-04774EDBC3CA}" type="sibTrans" cxnId="{575ED91E-EBFC-4D14-841D-B40BD16D8214}">
      <dgm:prSet/>
      <dgm:spPr/>
      <dgm:t>
        <a:bodyPr/>
        <a:lstStyle/>
        <a:p>
          <a:endParaRPr lang="cs-CZ"/>
        </a:p>
      </dgm:t>
    </dgm:pt>
    <dgm:pt modelId="{9FA727E1-B6F7-4212-B9BA-C2C24D6A31FB}">
      <dgm:prSet/>
      <dgm:spPr/>
      <dgm:t>
        <a:bodyPr/>
        <a:lstStyle/>
        <a:p>
          <a:r>
            <a:rPr lang="cs-CZ" b="0" i="0" dirty="0" err="1" smtClean="0"/>
            <a:t>Neural</a:t>
          </a:r>
          <a:r>
            <a:rPr lang="cs-CZ" b="0" i="0" dirty="0" smtClean="0"/>
            <a:t> </a:t>
          </a:r>
          <a:r>
            <a:rPr lang="cs-CZ" b="0" i="0" dirty="0" err="1" smtClean="0"/>
            <a:t>Organization</a:t>
          </a:r>
          <a:r>
            <a:rPr lang="cs-CZ" b="0" i="0" dirty="0" smtClean="0"/>
            <a:t> </a:t>
          </a:r>
          <a:r>
            <a:rPr lang="cs-CZ" b="0" i="0" dirty="0" err="1" smtClean="0"/>
            <a:t>Technique</a:t>
          </a:r>
          <a:r>
            <a:rPr lang="cs-CZ" b="0" i="0" dirty="0" smtClean="0"/>
            <a:t> (NOT) </a:t>
          </a:r>
          <a:endParaRPr lang="cs-CZ" b="0" i="0" dirty="0"/>
        </a:p>
      </dgm:t>
    </dgm:pt>
    <dgm:pt modelId="{D623A2DA-8264-4B38-8F95-51D7F0FB99D0}" type="parTrans" cxnId="{C074B2A7-DC43-4B50-A064-3DF953629AFD}">
      <dgm:prSet/>
      <dgm:spPr/>
      <dgm:t>
        <a:bodyPr/>
        <a:lstStyle/>
        <a:p>
          <a:endParaRPr lang="cs-CZ"/>
        </a:p>
      </dgm:t>
    </dgm:pt>
    <dgm:pt modelId="{D960D3F7-F990-4DA4-A1C9-2D9EECDED353}" type="sibTrans" cxnId="{C074B2A7-DC43-4B50-A064-3DF953629AFD}">
      <dgm:prSet/>
      <dgm:spPr/>
      <dgm:t>
        <a:bodyPr/>
        <a:lstStyle/>
        <a:p>
          <a:endParaRPr lang="cs-CZ"/>
        </a:p>
      </dgm:t>
    </dgm:pt>
    <dgm:pt modelId="{095EB1AC-1FB3-4EC9-81FB-689B1DEDEAD4}">
      <dgm:prSet/>
      <dgm:spPr/>
      <dgm:t>
        <a:bodyPr/>
        <a:lstStyle/>
        <a:p>
          <a:r>
            <a:rPr lang="cs-CZ" dirty="0" smtClean="0"/>
            <a:t>Nejednoznačnost pojmů, nejasné názvosloví</a:t>
          </a:r>
          <a:endParaRPr lang="cs-CZ" dirty="0"/>
        </a:p>
      </dgm:t>
    </dgm:pt>
    <dgm:pt modelId="{861FFE85-A448-4E8F-9302-4D5799FC621D}" type="parTrans" cxnId="{618902CF-3978-4921-AFEC-68076232D530}">
      <dgm:prSet/>
      <dgm:spPr/>
      <dgm:t>
        <a:bodyPr/>
        <a:lstStyle/>
        <a:p>
          <a:endParaRPr lang="cs-CZ"/>
        </a:p>
      </dgm:t>
    </dgm:pt>
    <dgm:pt modelId="{E7FF8CD2-3696-4896-BA86-D6B62A2D409C}" type="sibTrans" cxnId="{618902CF-3978-4921-AFEC-68076232D530}">
      <dgm:prSet/>
      <dgm:spPr/>
      <dgm:t>
        <a:bodyPr/>
        <a:lstStyle/>
        <a:p>
          <a:endParaRPr lang="cs-CZ"/>
        </a:p>
      </dgm:t>
    </dgm:pt>
    <dgm:pt modelId="{2795F59D-BF01-4704-96DD-98242E238A27}" type="pres">
      <dgm:prSet presAssocID="{97E19DCD-64B6-4AD5-AA24-9046AC52A7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FCA179-1DBE-48EA-AFB9-AAB73598685E}" type="pres">
      <dgm:prSet presAssocID="{AB394BEB-8E55-4CAD-B3C4-16D0E014BB09}" presName="root1" presStyleCnt="0"/>
      <dgm:spPr/>
    </dgm:pt>
    <dgm:pt modelId="{97288EA3-BB49-472A-9FE3-E42241A626F9}" type="pres">
      <dgm:prSet presAssocID="{AB394BEB-8E55-4CAD-B3C4-16D0E014BB09}" presName="LevelOneTextNode" presStyleLbl="node0" presStyleIdx="0" presStyleCnt="1" custScaleX="125314" custScaleY="1615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104CC2-F38F-4C8E-AFB0-74F25481160C}" type="pres">
      <dgm:prSet presAssocID="{AB394BEB-8E55-4CAD-B3C4-16D0E014BB09}" presName="level2hierChild" presStyleCnt="0"/>
      <dgm:spPr/>
    </dgm:pt>
    <dgm:pt modelId="{3685340C-4436-4F6A-83BD-4F45CA3CB017}" type="pres">
      <dgm:prSet presAssocID="{454C284B-CF23-46F9-8C90-E622EDEEBC97}" presName="conn2-1" presStyleLbl="parChTrans1D2" presStyleIdx="0" presStyleCnt="1"/>
      <dgm:spPr/>
      <dgm:t>
        <a:bodyPr/>
        <a:lstStyle/>
        <a:p>
          <a:endParaRPr lang="cs-CZ"/>
        </a:p>
      </dgm:t>
    </dgm:pt>
    <dgm:pt modelId="{736E1734-65CF-4902-BEB7-5DA2D7E858DF}" type="pres">
      <dgm:prSet presAssocID="{454C284B-CF23-46F9-8C90-E622EDEEBC97}" presName="connTx" presStyleLbl="parChTrans1D2" presStyleIdx="0" presStyleCnt="1"/>
      <dgm:spPr/>
      <dgm:t>
        <a:bodyPr/>
        <a:lstStyle/>
        <a:p>
          <a:endParaRPr lang="cs-CZ"/>
        </a:p>
      </dgm:t>
    </dgm:pt>
    <dgm:pt modelId="{0E98098F-E37F-4404-B440-5A199EBBE646}" type="pres">
      <dgm:prSet presAssocID="{A67C96C4-6C42-47F1-8318-D6F4FC4C8CF5}" presName="root2" presStyleCnt="0"/>
      <dgm:spPr/>
    </dgm:pt>
    <dgm:pt modelId="{84716D16-21B8-482E-837E-52F4E2DA2426}" type="pres">
      <dgm:prSet presAssocID="{A67C96C4-6C42-47F1-8318-D6F4FC4C8CF5}" presName="LevelTwoTextNode" presStyleLbl="node2" presStyleIdx="0" presStyleCnt="1" custScaleY="118389" custLinFactNeighborX="3088" custLinFactNeighborY="-18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ED65AA-0325-4C93-99AB-FE68A8889C29}" type="pres">
      <dgm:prSet presAssocID="{A67C96C4-6C42-47F1-8318-D6F4FC4C8CF5}" presName="level3hierChild" presStyleCnt="0"/>
      <dgm:spPr/>
    </dgm:pt>
    <dgm:pt modelId="{5698DCDC-EF8F-4C7E-BFD4-9C76590FC2AF}" type="pres">
      <dgm:prSet presAssocID="{C272C889-5A82-4AB6-805D-9DC831A0C683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C85843A1-A1C4-411D-A6CA-58529D329214}" type="pres">
      <dgm:prSet presAssocID="{C272C889-5A82-4AB6-805D-9DC831A0C683}" presName="connTx" presStyleLbl="parChTrans1D3" presStyleIdx="0" presStyleCnt="2"/>
      <dgm:spPr/>
      <dgm:t>
        <a:bodyPr/>
        <a:lstStyle/>
        <a:p>
          <a:endParaRPr lang="cs-CZ"/>
        </a:p>
      </dgm:t>
    </dgm:pt>
    <dgm:pt modelId="{597F73C0-9FF7-491F-AE0A-4524277560EC}" type="pres">
      <dgm:prSet presAssocID="{1E014D02-2CAA-48E8-A90E-2F4B14E89EDD}" presName="root2" presStyleCnt="0"/>
      <dgm:spPr/>
    </dgm:pt>
    <dgm:pt modelId="{706B2900-B611-4F10-B1E5-F841E4538AED}" type="pres">
      <dgm:prSet presAssocID="{1E014D02-2CAA-48E8-A90E-2F4B14E89ED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FB44C7F-7966-4F5F-8D31-0D604F486517}" type="pres">
      <dgm:prSet presAssocID="{1E014D02-2CAA-48E8-A90E-2F4B14E89EDD}" presName="level3hierChild" presStyleCnt="0"/>
      <dgm:spPr/>
    </dgm:pt>
    <dgm:pt modelId="{48EDD23E-0FA2-4B60-BBC7-7F3E03ABA8EF}" type="pres">
      <dgm:prSet presAssocID="{D623A2DA-8264-4B38-8F95-51D7F0FB99D0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C3B4F702-400E-4754-9735-DF95A19C129B}" type="pres">
      <dgm:prSet presAssocID="{D623A2DA-8264-4B38-8F95-51D7F0FB99D0}" presName="connTx" presStyleLbl="parChTrans1D4" presStyleIdx="0" presStyleCnt="3"/>
      <dgm:spPr/>
      <dgm:t>
        <a:bodyPr/>
        <a:lstStyle/>
        <a:p>
          <a:endParaRPr lang="cs-CZ"/>
        </a:p>
      </dgm:t>
    </dgm:pt>
    <dgm:pt modelId="{C269412A-3810-4BD4-9B2E-8819CE1DFE7D}" type="pres">
      <dgm:prSet presAssocID="{9FA727E1-B6F7-4212-B9BA-C2C24D6A31FB}" presName="root2" presStyleCnt="0"/>
      <dgm:spPr/>
    </dgm:pt>
    <dgm:pt modelId="{948EAE69-BFB3-4168-8405-9CDA5B06F20A}" type="pres">
      <dgm:prSet presAssocID="{9FA727E1-B6F7-4212-B9BA-C2C24D6A31FB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BF8A01-2575-4EBC-992B-B9507B95957F}" type="pres">
      <dgm:prSet presAssocID="{9FA727E1-B6F7-4212-B9BA-C2C24D6A31FB}" presName="level3hierChild" presStyleCnt="0"/>
      <dgm:spPr/>
    </dgm:pt>
    <dgm:pt modelId="{B40F8313-7AEC-4366-B999-4ACEF52F3E2D}" type="pres">
      <dgm:prSet presAssocID="{8CAE6CB2-B3A1-4C46-9098-145FE6C199D9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FFAFAB21-F26A-4BE2-9663-94282A3FB268}" type="pres">
      <dgm:prSet presAssocID="{8CAE6CB2-B3A1-4C46-9098-145FE6C199D9}" presName="connTx" presStyleLbl="parChTrans1D4" presStyleIdx="1" presStyleCnt="3"/>
      <dgm:spPr/>
      <dgm:t>
        <a:bodyPr/>
        <a:lstStyle/>
        <a:p>
          <a:endParaRPr lang="cs-CZ"/>
        </a:p>
      </dgm:t>
    </dgm:pt>
    <dgm:pt modelId="{5BE6745B-AA6F-4C10-B94A-42653A73FD1E}" type="pres">
      <dgm:prSet presAssocID="{7F443C75-D302-4CD7-8CE1-62A5DA16D711}" presName="root2" presStyleCnt="0"/>
      <dgm:spPr/>
    </dgm:pt>
    <dgm:pt modelId="{90ED25C9-6FAA-4583-BB2B-ACA9100C3501}" type="pres">
      <dgm:prSet presAssocID="{7F443C75-D302-4CD7-8CE1-62A5DA16D711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0CA8E8-C33C-4266-B7DC-54DE28C594B7}" type="pres">
      <dgm:prSet presAssocID="{7F443C75-D302-4CD7-8CE1-62A5DA16D711}" presName="level3hierChild" presStyleCnt="0"/>
      <dgm:spPr/>
    </dgm:pt>
    <dgm:pt modelId="{19E57A1E-DBB5-41D1-AD7C-099CF7C49325}" type="pres">
      <dgm:prSet presAssocID="{C498DB0A-76BA-4221-A2AE-26C63F4438A7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C9E029BA-451B-4F46-8431-6451BAEC0033}" type="pres">
      <dgm:prSet presAssocID="{C498DB0A-76BA-4221-A2AE-26C63F4438A7}" presName="connTx" presStyleLbl="parChTrans1D4" presStyleIdx="2" presStyleCnt="3"/>
      <dgm:spPr/>
      <dgm:t>
        <a:bodyPr/>
        <a:lstStyle/>
        <a:p>
          <a:endParaRPr lang="cs-CZ"/>
        </a:p>
      </dgm:t>
    </dgm:pt>
    <dgm:pt modelId="{2D9168A3-16C4-472B-9274-838D884D96E3}" type="pres">
      <dgm:prSet presAssocID="{974EF810-0877-4F5A-93FB-76391BFEFB55}" presName="root2" presStyleCnt="0"/>
      <dgm:spPr/>
    </dgm:pt>
    <dgm:pt modelId="{DDEF327A-B1DC-4994-BB2A-9DBEBAA373CC}" type="pres">
      <dgm:prSet presAssocID="{974EF810-0877-4F5A-93FB-76391BFEFB55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20AC84-C5EE-42DF-ADA2-8A31D1B75740}" type="pres">
      <dgm:prSet presAssocID="{974EF810-0877-4F5A-93FB-76391BFEFB55}" presName="level3hierChild" presStyleCnt="0"/>
      <dgm:spPr/>
    </dgm:pt>
    <dgm:pt modelId="{DC7AF27D-1BAE-436B-A205-127C1C536CE8}" type="pres">
      <dgm:prSet presAssocID="{861FFE85-A448-4E8F-9302-4D5799FC621D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35D6947F-18A4-48CD-BEB4-3278FA72B194}" type="pres">
      <dgm:prSet presAssocID="{861FFE85-A448-4E8F-9302-4D5799FC621D}" presName="connTx" presStyleLbl="parChTrans1D3" presStyleIdx="1" presStyleCnt="2"/>
      <dgm:spPr/>
      <dgm:t>
        <a:bodyPr/>
        <a:lstStyle/>
        <a:p>
          <a:endParaRPr lang="cs-CZ"/>
        </a:p>
      </dgm:t>
    </dgm:pt>
    <dgm:pt modelId="{30C8FF97-7AB2-4F03-8350-E73B53050B96}" type="pres">
      <dgm:prSet presAssocID="{095EB1AC-1FB3-4EC9-81FB-689B1DEDEAD4}" presName="root2" presStyleCnt="0"/>
      <dgm:spPr/>
    </dgm:pt>
    <dgm:pt modelId="{81F9ED90-71D3-4307-9FA8-D3AA76BE442A}" type="pres">
      <dgm:prSet presAssocID="{095EB1AC-1FB3-4EC9-81FB-689B1DEDEAD4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32DBB8B-CECF-4534-BD5D-3209475201B2}" type="pres">
      <dgm:prSet presAssocID="{095EB1AC-1FB3-4EC9-81FB-689B1DEDEAD4}" presName="level3hierChild" presStyleCnt="0"/>
      <dgm:spPr/>
    </dgm:pt>
  </dgm:ptLst>
  <dgm:cxnLst>
    <dgm:cxn modelId="{30FEB3C6-9093-4CB1-A671-EB2CB5728145}" type="presOf" srcId="{7F443C75-D302-4CD7-8CE1-62A5DA16D711}" destId="{90ED25C9-6FAA-4583-BB2B-ACA9100C3501}" srcOrd="0" destOrd="0" presId="urn:microsoft.com/office/officeart/2005/8/layout/hierarchy2"/>
    <dgm:cxn modelId="{618902CF-3978-4921-AFEC-68076232D530}" srcId="{A67C96C4-6C42-47F1-8318-D6F4FC4C8CF5}" destId="{095EB1AC-1FB3-4EC9-81FB-689B1DEDEAD4}" srcOrd="1" destOrd="0" parTransId="{861FFE85-A448-4E8F-9302-4D5799FC621D}" sibTransId="{E7FF8CD2-3696-4896-BA86-D6B62A2D409C}"/>
    <dgm:cxn modelId="{48274BE9-8D0C-423D-B747-988646706EAA}" srcId="{A67C96C4-6C42-47F1-8318-D6F4FC4C8CF5}" destId="{1E014D02-2CAA-48E8-A90E-2F4B14E89EDD}" srcOrd="0" destOrd="0" parTransId="{C272C889-5A82-4AB6-805D-9DC831A0C683}" sibTransId="{F2ADB654-A31A-4892-AE1E-B2EE5A41BEFD}"/>
    <dgm:cxn modelId="{4065146F-A4F3-4938-97AA-189F7A384C3B}" srcId="{1E014D02-2CAA-48E8-A90E-2F4B14E89EDD}" destId="{974EF810-0877-4F5A-93FB-76391BFEFB55}" srcOrd="2" destOrd="0" parTransId="{C498DB0A-76BA-4221-A2AE-26C63F4438A7}" sibTransId="{C92D36FE-E705-4E61-9D26-D740BB96EB26}"/>
    <dgm:cxn modelId="{32797947-58C3-4A50-AEB2-A6C750DDF1BB}" type="presOf" srcId="{8CAE6CB2-B3A1-4C46-9098-145FE6C199D9}" destId="{FFAFAB21-F26A-4BE2-9663-94282A3FB268}" srcOrd="1" destOrd="0" presId="urn:microsoft.com/office/officeart/2005/8/layout/hierarchy2"/>
    <dgm:cxn modelId="{14A477D0-B40D-4AAA-8200-543B0570165D}" type="presOf" srcId="{8CAE6CB2-B3A1-4C46-9098-145FE6C199D9}" destId="{B40F8313-7AEC-4366-B999-4ACEF52F3E2D}" srcOrd="0" destOrd="0" presId="urn:microsoft.com/office/officeart/2005/8/layout/hierarchy2"/>
    <dgm:cxn modelId="{48A71B05-0247-450C-BF7A-2D27C95144B3}" type="presOf" srcId="{C498DB0A-76BA-4221-A2AE-26C63F4438A7}" destId="{19E57A1E-DBB5-41D1-AD7C-099CF7C49325}" srcOrd="0" destOrd="0" presId="urn:microsoft.com/office/officeart/2005/8/layout/hierarchy2"/>
    <dgm:cxn modelId="{19CBA329-1101-4B2C-B3EA-C0CFEBAB9D50}" type="presOf" srcId="{D623A2DA-8264-4B38-8F95-51D7F0FB99D0}" destId="{48EDD23E-0FA2-4B60-BBC7-7F3E03ABA8EF}" srcOrd="0" destOrd="0" presId="urn:microsoft.com/office/officeart/2005/8/layout/hierarchy2"/>
    <dgm:cxn modelId="{C340E690-6CCE-4782-B27B-2E2D082F5883}" srcId="{97E19DCD-64B6-4AD5-AA24-9046AC52A7A6}" destId="{AB394BEB-8E55-4CAD-B3C4-16D0E014BB09}" srcOrd="0" destOrd="0" parTransId="{946A1127-0471-410E-9E0A-1BB4597DBB25}" sibTransId="{1041A6D6-9AC8-4238-B13F-1DC3F4EF74E4}"/>
    <dgm:cxn modelId="{924A3C2B-DC11-49B5-B328-2707CDBA32D5}" type="presOf" srcId="{C272C889-5A82-4AB6-805D-9DC831A0C683}" destId="{C85843A1-A1C4-411D-A6CA-58529D329214}" srcOrd="1" destOrd="0" presId="urn:microsoft.com/office/officeart/2005/8/layout/hierarchy2"/>
    <dgm:cxn modelId="{D24C4658-043A-498D-8287-2CBD612E58B3}" type="presOf" srcId="{97E19DCD-64B6-4AD5-AA24-9046AC52A7A6}" destId="{2795F59D-BF01-4704-96DD-98242E238A27}" srcOrd="0" destOrd="0" presId="urn:microsoft.com/office/officeart/2005/8/layout/hierarchy2"/>
    <dgm:cxn modelId="{CBDF871E-7D3E-4D2D-9161-8D9C73D49B1D}" type="presOf" srcId="{C498DB0A-76BA-4221-A2AE-26C63F4438A7}" destId="{C9E029BA-451B-4F46-8431-6451BAEC0033}" srcOrd="1" destOrd="0" presId="urn:microsoft.com/office/officeart/2005/8/layout/hierarchy2"/>
    <dgm:cxn modelId="{336C6050-8D0E-4BE0-9B36-8B8CD51D3440}" type="presOf" srcId="{861FFE85-A448-4E8F-9302-4D5799FC621D}" destId="{DC7AF27D-1BAE-436B-A205-127C1C536CE8}" srcOrd="0" destOrd="0" presId="urn:microsoft.com/office/officeart/2005/8/layout/hierarchy2"/>
    <dgm:cxn modelId="{B9EDE7F7-4012-4689-BF2C-1021F82492D4}" type="presOf" srcId="{454C284B-CF23-46F9-8C90-E622EDEEBC97}" destId="{736E1734-65CF-4902-BEB7-5DA2D7E858DF}" srcOrd="1" destOrd="0" presId="urn:microsoft.com/office/officeart/2005/8/layout/hierarchy2"/>
    <dgm:cxn modelId="{F1B653C3-80F4-45F8-AEC5-9A324CED5BF7}" type="presOf" srcId="{A67C96C4-6C42-47F1-8318-D6F4FC4C8CF5}" destId="{84716D16-21B8-482E-837E-52F4E2DA2426}" srcOrd="0" destOrd="0" presId="urn:microsoft.com/office/officeart/2005/8/layout/hierarchy2"/>
    <dgm:cxn modelId="{1A7F540A-A9A0-4098-9737-936BE779824D}" type="presOf" srcId="{D623A2DA-8264-4B38-8F95-51D7F0FB99D0}" destId="{C3B4F702-400E-4754-9735-DF95A19C129B}" srcOrd="1" destOrd="0" presId="urn:microsoft.com/office/officeart/2005/8/layout/hierarchy2"/>
    <dgm:cxn modelId="{E6ED49F9-7BD4-4804-9B3E-CC54178EEA39}" type="presOf" srcId="{861FFE85-A448-4E8F-9302-4D5799FC621D}" destId="{35D6947F-18A4-48CD-BEB4-3278FA72B194}" srcOrd="1" destOrd="0" presId="urn:microsoft.com/office/officeart/2005/8/layout/hierarchy2"/>
    <dgm:cxn modelId="{A6BFB900-8FAA-43AE-A7C8-1F7BAF7BE0CA}" type="presOf" srcId="{454C284B-CF23-46F9-8C90-E622EDEEBC97}" destId="{3685340C-4436-4F6A-83BD-4F45CA3CB017}" srcOrd="0" destOrd="0" presId="urn:microsoft.com/office/officeart/2005/8/layout/hierarchy2"/>
    <dgm:cxn modelId="{4DB83E23-9B8D-4383-AA54-E55836F15190}" type="presOf" srcId="{1E014D02-2CAA-48E8-A90E-2F4B14E89EDD}" destId="{706B2900-B611-4F10-B1E5-F841E4538AED}" srcOrd="0" destOrd="0" presId="urn:microsoft.com/office/officeart/2005/8/layout/hierarchy2"/>
    <dgm:cxn modelId="{E80A03D8-6B17-4CED-84DE-9B6F3CD5C804}" type="presOf" srcId="{AB394BEB-8E55-4CAD-B3C4-16D0E014BB09}" destId="{97288EA3-BB49-472A-9FE3-E42241A626F9}" srcOrd="0" destOrd="0" presId="urn:microsoft.com/office/officeart/2005/8/layout/hierarchy2"/>
    <dgm:cxn modelId="{131CC5C8-7BEC-461F-9A85-1F58F0B64F59}" type="presOf" srcId="{095EB1AC-1FB3-4EC9-81FB-689B1DEDEAD4}" destId="{81F9ED90-71D3-4307-9FA8-D3AA76BE442A}" srcOrd="0" destOrd="0" presId="urn:microsoft.com/office/officeart/2005/8/layout/hierarchy2"/>
    <dgm:cxn modelId="{3A8C19F2-29C8-494D-8577-F631A0B728D2}" type="presOf" srcId="{9FA727E1-B6F7-4212-B9BA-C2C24D6A31FB}" destId="{948EAE69-BFB3-4168-8405-9CDA5B06F20A}" srcOrd="0" destOrd="0" presId="urn:microsoft.com/office/officeart/2005/8/layout/hierarchy2"/>
    <dgm:cxn modelId="{34DFC45A-0C88-4E59-A711-81B90AA8922B}" type="presOf" srcId="{C272C889-5A82-4AB6-805D-9DC831A0C683}" destId="{5698DCDC-EF8F-4C7E-BFD4-9C76590FC2AF}" srcOrd="0" destOrd="0" presId="urn:microsoft.com/office/officeart/2005/8/layout/hierarchy2"/>
    <dgm:cxn modelId="{575ED91E-EBFC-4D14-841D-B40BD16D8214}" srcId="{1E014D02-2CAA-48E8-A90E-2F4B14E89EDD}" destId="{7F443C75-D302-4CD7-8CE1-62A5DA16D711}" srcOrd="1" destOrd="0" parTransId="{8CAE6CB2-B3A1-4C46-9098-145FE6C199D9}" sibTransId="{1080697C-1A92-48FC-8D4F-04774EDBC3CA}"/>
    <dgm:cxn modelId="{C074B2A7-DC43-4B50-A064-3DF953629AFD}" srcId="{1E014D02-2CAA-48E8-A90E-2F4B14E89EDD}" destId="{9FA727E1-B6F7-4212-B9BA-C2C24D6A31FB}" srcOrd="0" destOrd="0" parTransId="{D623A2DA-8264-4B38-8F95-51D7F0FB99D0}" sibTransId="{D960D3F7-F990-4DA4-A1C9-2D9EECDED353}"/>
    <dgm:cxn modelId="{BCCBABE3-E404-4185-A2FB-151B93635ECA}" srcId="{AB394BEB-8E55-4CAD-B3C4-16D0E014BB09}" destId="{A67C96C4-6C42-47F1-8318-D6F4FC4C8CF5}" srcOrd="0" destOrd="0" parTransId="{454C284B-CF23-46F9-8C90-E622EDEEBC97}" sibTransId="{FD1B8ECE-23A2-4558-A272-82599D800446}"/>
    <dgm:cxn modelId="{D8BAC6BF-2F23-4EF7-9F5C-3DFA855FCB75}" type="presOf" srcId="{974EF810-0877-4F5A-93FB-76391BFEFB55}" destId="{DDEF327A-B1DC-4994-BB2A-9DBEBAA373CC}" srcOrd="0" destOrd="0" presId="urn:microsoft.com/office/officeart/2005/8/layout/hierarchy2"/>
    <dgm:cxn modelId="{A329CD6A-ED5B-4ECB-B053-E82CB4E086CF}" type="presParOf" srcId="{2795F59D-BF01-4704-96DD-98242E238A27}" destId="{74FCA179-1DBE-48EA-AFB9-AAB73598685E}" srcOrd="0" destOrd="0" presId="urn:microsoft.com/office/officeart/2005/8/layout/hierarchy2"/>
    <dgm:cxn modelId="{CC406FBF-71A6-459E-882E-549BE67352F1}" type="presParOf" srcId="{74FCA179-1DBE-48EA-AFB9-AAB73598685E}" destId="{97288EA3-BB49-472A-9FE3-E42241A626F9}" srcOrd="0" destOrd="0" presId="urn:microsoft.com/office/officeart/2005/8/layout/hierarchy2"/>
    <dgm:cxn modelId="{27FB30CF-012F-4389-B343-82512641FD6E}" type="presParOf" srcId="{74FCA179-1DBE-48EA-AFB9-AAB73598685E}" destId="{05104CC2-F38F-4C8E-AFB0-74F25481160C}" srcOrd="1" destOrd="0" presId="urn:microsoft.com/office/officeart/2005/8/layout/hierarchy2"/>
    <dgm:cxn modelId="{E0AB4A0C-C80A-4662-AD27-1F3D06E29BA8}" type="presParOf" srcId="{05104CC2-F38F-4C8E-AFB0-74F25481160C}" destId="{3685340C-4436-4F6A-83BD-4F45CA3CB017}" srcOrd="0" destOrd="0" presId="urn:microsoft.com/office/officeart/2005/8/layout/hierarchy2"/>
    <dgm:cxn modelId="{240E97A1-11B9-4C31-8FFA-6785C4D8E3CC}" type="presParOf" srcId="{3685340C-4436-4F6A-83BD-4F45CA3CB017}" destId="{736E1734-65CF-4902-BEB7-5DA2D7E858DF}" srcOrd="0" destOrd="0" presId="urn:microsoft.com/office/officeart/2005/8/layout/hierarchy2"/>
    <dgm:cxn modelId="{60B0E1C7-3E87-414A-80DC-73E12B84D98F}" type="presParOf" srcId="{05104CC2-F38F-4C8E-AFB0-74F25481160C}" destId="{0E98098F-E37F-4404-B440-5A199EBBE646}" srcOrd="1" destOrd="0" presId="urn:microsoft.com/office/officeart/2005/8/layout/hierarchy2"/>
    <dgm:cxn modelId="{A5E9C4C8-1E23-4DC2-A365-463708D0D29C}" type="presParOf" srcId="{0E98098F-E37F-4404-B440-5A199EBBE646}" destId="{84716D16-21B8-482E-837E-52F4E2DA2426}" srcOrd="0" destOrd="0" presId="urn:microsoft.com/office/officeart/2005/8/layout/hierarchy2"/>
    <dgm:cxn modelId="{24A0CF43-163A-4E07-B136-9307C8E28692}" type="presParOf" srcId="{0E98098F-E37F-4404-B440-5A199EBBE646}" destId="{62ED65AA-0325-4C93-99AB-FE68A8889C29}" srcOrd="1" destOrd="0" presId="urn:microsoft.com/office/officeart/2005/8/layout/hierarchy2"/>
    <dgm:cxn modelId="{127575F6-4479-446D-94C6-B74368A737B5}" type="presParOf" srcId="{62ED65AA-0325-4C93-99AB-FE68A8889C29}" destId="{5698DCDC-EF8F-4C7E-BFD4-9C76590FC2AF}" srcOrd="0" destOrd="0" presId="urn:microsoft.com/office/officeart/2005/8/layout/hierarchy2"/>
    <dgm:cxn modelId="{25FE5BEB-BEC2-4A35-8C7F-BB8BB2BBD88F}" type="presParOf" srcId="{5698DCDC-EF8F-4C7E-BFD4-9C76590FC2AF}" destId="{C85843A1-A1C4-411D-A6CA-58529D329214}" srcOrd="0" destOrd="0" presId="urn:microsoft.com/office/officeart/2005/8/layout/hierarchy2"/>
    <dgm:cxn modelId="{AC3EB64F-25E5-4FEC-8928-D1EFFDA4394D}" type="presParOf" srcId="{62ED65AA-0325-4C93-99AB-FE68A8889C29}" destId="{597F73C0-9FF7-491F-AE0A-4524277560EC}" srcOrd="1" destOrd="0" presId="urn:microsoft.com/office/officeart/2005/8/layout/hierarchy2"/>
    <dgm:cxn modelId="{BF534858-1FDD-4808-8D86-96B0DE0EE62E}" type="presParOf" srcId="{597F73C0-9FF7-491F-AE0A-4524277560EC}" destId="{706B2900-B611-4F10-B1E5-F841E4538AED}" srcOrd="0" destOrd="0" presId="urn:microsoft.com/office/officeart/2005/8/layout/hierarchy2"/>
    <dgm:cxn modelId="{53C9544F-3CDC-4618-A6F4-97A685D3ED5A}" type="presParOf" srcId="{597F73C0-9FF7-491F-AE0A-4524277560EC}" destId="{6FB44C7F-7966-4F5F-8D31-0D604F486517}" srcOrd="1" destOrd="0" presId="urn:microsoft.com/office/officeart/2005/8/layout/hierarchy2"/>
    <dgm:cxn modelId="{6D3ED0C4-CC70-4967-80F1-F01CDCD609FE}" type="presParOf" srcId="{6FB44C7F-7966-4F5F-8D31-0D604F486517}" destId="{48EDD23E-0FA2-4B60-BBC7-7F3E03ABA8EF}" srcOrd="0" destOrd="0" presId="urn:microsoft.com/office/officeart/2005/8/layout/hierarchy2"/>
    <dgm:cxn modelId="{AD03611D-80A7-46C9-B8A8-0FA5DD72F822}" type="presParOf" srcId="{48EDD23E-0FA2-4B60-BBC7-7F3E03ABA8EF}" destId="{C3B4F702-400E-4754-9735-DF95A19C129B}" srcOrd="0" destOrd="0" presId="urn:microsoft.com/office/officeart/2005/8/layout/hierarchy2"/>
    <dgm:cxn modelId="{F859C687-1984-4CA7-9F0F-D9A7C079DC22}" type="presParOf" srcId="{6FB44C7F-7966-4F5F-8D31-0D604F486517}" destId="{C269412A-3810-4BD4-9B2E-8819CE1DFE7D}" srcOrd="1" destOrd="0" presId="urn:microsoft.com/office/officeart/2005/8/layout/hierarchy2"/>
    <dgm:cxn modelId="{02179753-A870-47D7-95FB-6443C0174F98}" type="presParOf" srcId="{C269412A-3810-4BD4-9B2E-8819CE1DFE7D}" destId="{948EAE69-BFB3-4168-8405-9CDA5B06F20A}" srcOrd="0" destOrd="0" presId="urn:microsoft.com/office/officeart/2005/8/layout/hierarchy2"/>
    <dgm:cxn modelId="{3974365A-1852-4736-AF7E-9839AE9443D6}" type="presParOf" srcId="{C269412A-3810-4BD4-9B2E-8819CE1DFE7D}" destId="{14BF8A01-2575-4EBC-992B-B9507B95957F}" srcOrd="1" destOrd="0" presId="urn:microsoft.com/office/officeart/2005/8/layout/hierarchy2"/>
    <dgm:cxn modelId="{BDF9B018-FACD-4D51-B393-FA8F33DF34D7}" type="presParOf" srcId="{6FB44C7F-7966-4F5F-8D31-0D604F486517}" destId="{B40F8313-7AEC-4366-B999-4ACEF52F3E2D}" srcOrd="2" destOrd="0" presId="urn:microsoft.com/office/officeart/2005/8/layout/hierarchy2"/>
    <dgm:cxn modelId="{74ABAB7B-3AE0-40FA-BCC8-2D86B3B7082E}" type="presParOf" srcId="{B40F8313-7AEC-4366-B999-4ACEF52F3E2D}" destId="{FFAFAB21-F26A-4BE2-9663-94282A3FB268}" srcOrd="0" destOrd="0" presId="urn:microsoft.com/office/officeart/2005/8/layout/hierarchy2"/>
    <dgm:cxn modelId="{3697FF5C-7286-4DD5-B5F1-CBBCC215CF8E}" type="presParOf" srcId="{6FB44C7F-7966-4F5F-8D31-0D604F486517}" destId="{5BE6745B-AA6F-4C10-B94A-42653A73FD1E}" srcOrd="3" destOrd="0" presId="urn:microsoft.com/office/officeart/2005/8/layout/hierarchy2"/>
    <dgm:cxn modelId="{B6B61092-9AAF-4037-A12A-55918964E4E1}" type="presParOf" srcId="{5BE6745B-AA6F-4C10-B94A-42653A73FD1E}" destId="{90ED25C9-6FAA-4583-BB2B-ACA9100C3501}" srcOrd="0" destOrd="0" presId="urn:microsoft.com/office/officeart/2005/8/layout/hierarchy2"/>
    <dgm:cxn modelId="{8C224215-9D8F-428F-80E9-8AEAAEDA89CF}" type="presParOf" srcId="{5BE6745B-AA6F-4C10-B94A-42653A73FD1E}" destId="{E60CA8E8-C33C-4266-B7DC-54DE28C594B7}" srcOrd="1" destOrd="0" presId="urn:microsoft.com/office/officeart/2005/8/layout/hierarchy2"/>
    <dgm:cxn modelId="{3FA428E5-176E-4853-AC49-0C74ADE7E2BF}" type="presParOf" srcId="{6FB44C7F-7966-4F5F-8D31-0D604F486517}" destId="{19E57A1E-DBB5-41D1-AD7C-099CF7C49325}" srcOrd="4" destOrd="0" presId="urn:microsoft.com/office/officeart/2005/8/layout/hierarchy2"/>
    <dgm:cxn modelId="{734E3271-6AB1-42BE-A07F-C95175461BCE}" type="presParOf" srcId="{19E57A1E-DBB5-41D1-AD7C-099CF7C49325}" destId="{C9E029BA-451B-4F46-8431-6451BAEC0033}" srcOrd="0" destOrd="0" presId="urn:microsoft.com/office/officeart/2005/8/layout/hierarchy2"/>
    <dgm:cxn modelId="{DE09E11D-C2C8-46EF-89DB-DB0859892623}" type="presParOf" srcId="{6FB44C7F-7966-4F5F-8D31-0D604F486517}" destId="{2D9168A3-16C4-472B-9274-838D884D96E3}" srcOrd="5" destOrd="0" presId="urn:microsoft.com/office/officeart/2005/8/layout/hierarchy2"/>
    <dgm:cxn modelId="{2FAB3584-3CFE-4758-9724-95B7A1D7147E}" type="presParOf" srcId="{2D9168A3-16C4-472B-9274-838D884D96E3}" destId="{DDEF327A-B1DC-4994-BB2A-9DBEBAA373CC}" srcOrd="0" destOrd="0" presId="urn:microsoft.com/office/officeart/2005/8/layout/hierarchy2"/>
    <dgm:cxn modelId="{3F4865AA-12F6-48FB-92C4-1A3F9A9648F3}" type="presParOf" srcId="{2D9168A3-16C4-472B-9274-838D884D96E3}" destId="{ED20AC84-C5EE-42DF-ADA2-8A31D1B75740}" srcOrd="1" destOrd="0" presId="urn:microsoft.com/office/officeart/2005/8/layout/hierarchy2"/>
    <dgm:cxn modelId="{627690CD-DF34-4E54-9836-892B4DF02F2E}" type="presParOf" srcId="{62ED65AA-0325-4C93-99AB-FE68A8889C29}" destId="{DC7AF27D-1BAE-436B-A205-127C1C536CE8}" srcOrd="2" destOrd="0" presId="urn:microsoft.com/office/officeart/2005/8/layout/hierarchy2"/>
    <dgm:cxn modelId="{68B38E96-4936-4339-A11C-F80DD2C92FDE}" type="presParOf" srcId="{DC7AF27D-1BAE-436B-A205-127C1C536CE8}" destId="{35D6947F-18A4-48CD-BEB4-3278FA72B194}" srcOrd="0" destOrd="0" presId="urn:microsoft.com/office/officeart/2005/8/layout/hierarchy2"/>
    <dgm:cxn modelId="{6783763C-1B2A-4B28-B922-90B10647F991}" type="presParOf" srcId="{62ED65AA-0325-4C93-99AB-FE68A8889C29}" destId="{30C8FF97-7AB2-4F03-8350-E73B53050B96}" srcOrd="3" destOrd="0" presId="urn:microsoft.com/office/officeart/2005/8/layout/hierarchy2"/>
    <dgm:cxn modelId="{A6892C3E-886A-4555-813D-50625A01D977}" type="presParOf" srcId="{30C8FF97-7AB2-4F03-8350-E73B53050B96}" destId="{81F9ED90-71D3-4307-9FA8-D3AA76BE442A}" srcOrd="0" destOrd="0" presId="urn:microsoft.com/office/officeart/2005/8/layout/hierarchy2"/>
    <dgm:cxn modelId="{887AD47E-5375-4878-A7DB-9615B654D3BF}" type="presParOf" srcId="{30C8FF97-7AB2-4F03-8350-E73B53050B96}" destId="{932DBB8B-CECF-4534-BD5D-3209475201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E19DCD-64B6-4AD5-AA24-9046AC52A7A6}" type="doc">
      <dgm:prSet loTypeId="urn:microsoft.com/office/officeart/2005/8/layout/hierarchy2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AB394BEB-8E55-4CAD-B3C4-16D0E014BB09}">
      <dgm:prSet phldrT="[Text]" custT="1"/>
      <dgm:spPr/>
      <dgm:t>
        <a:bodyPr/>
        <a:lstStyle/>
        <a:p>
          <a:r>
            <a:rPr lang="cs-CZ" sz="2400" b="1" dirty="0" smtClean="0"/>
            <a:t>Články, výzkumy, studie</a:t>
          </a:r>
          <a:endParaRPr lang="cs-CZ" sz="2400" b="1" dirty="0"/>
        </a:p>
      </dgm:t>
    </dgm:pt>
    <dgm:pt modelId="{946A1127-0471-410E-9E0A-1BB4597DBB25}" type="parTrans" cxnId="{C340E690-6CCE-4782-B27B-2E2D082F5883}">
      <dgm:prSet/>
      <dgm:spPr/>
      <dgm:t>
        <a:bodyPr/>
        <a:lstStyle/>
        <a:p>
          <a:endParaRPr lang="cs-CZ"/>
        </a:p>
      </dgm:t>
    </dgm:pt>
    <dgm:pt modelId="{1041A6D6-9AC8-4238-B13F-1DC3F4EF74E4}" type="sibTrans" cxnId="{C340E690-6CCE-4782-B27B-2E2D082F5883}">
      <dgm:prSet/>
      <dgm:spPr/>
      <dgm:t>
        <a:bodyPr/>
        <a:lstStyle/>
        <a:p>
          <a:endParaRPr lang="cs-CZ"/>
        </a:p>
      </dgm:t>
    </dgm:pt>
    <dgm:pt modelId="{A67C96C4-6C42-47F1-8318-D6F4FC4C8CF5}">
      <dgm:prSet phldrT="[Text]" custT="1"/>
      <dgm:spPr/>
      <dgm:t>
        <a:bodyPr/>
        <a:lstStyle/>
        <a:p>
          <a:r>
            <a:rPr lang="cs-CZ" sz="1600" dirty="0" smtClean="0"/>
            <a:t>Informace o „</a:t>
          </a:r>
          <a:r>
            <a:rPr lang="cs-CZ" sz="1600" i="1" dirty="0" smtClean="0"/>
            <a:t>výzkumech“</a:t>
          </a:r>
          <a:r>
            <a:rPr lang="cs-CZ" sz="1600" dirty="0" smtClean="0"/>
            <a:t>, které přecházely vývoji metody ONE BRAIN</a:t>
          </a:r>
          <a:endParaRPr lang="cs-CZ" sz="1600" dirty="0"/>
        </a:p>
      </dgm:t>
    </dgm:pt>
    <dgm:pt modelId="{454C284B-CF23-46F9-8C90-E622EDEEBC97}" type="parTrans" cxnId="{BCCBABE3-E404-4185-A2FB-151B93635ECA}">
      <dgm:prSet/>
      <dgm:spPr/>
      <dgm:t>
        <a:bodyPr/>
        <a:lstStyle/>
        <a:p>
          <a:endParaRPr lang="cs-CZ"/>
        </a:p>
      </dgm:t>
    </dgm:pt>
    <dgm:pt modelId="{FD1B8ECE-23A2-4558-A272-82599D800446}" type="sibTrans" cxnId="{BCCBABE3-E404-4185-A2FB-151B93635ECA}">
      <dgm:prSet/>
      <dgm:spPr/>
      <dgm:t>
        <a:bodyPr/>
        <a:lstStyle/>
        <a:p>
          <a:endParaRPr lang="cs-CZ"/>
        </a:p>
      </dgm:t>
    </dgm:pt>
    <dgm:pt modelId="{1E014D02-2CAA-48E8-A90E-2F4B14E89EDD}">
      <dgm:prSet custT="1"/>
      <dgm:spPr/>
      <dgm:t>
        <a:bodyPr/>
        <a:lstStyle/>
        <a:p>
          <a:r>
            <a:rPr lang="cs-CZ" sz="1600" dirty="0" smtClean="0"/>
            <a:t>V literárním přehledu týmu pod vedením </a:t>
          </a:r>
          <a:r>
            <a:rPr lang="cs-CZ" sz="1600" b="1" dirty="0" err="1" smtClean="0"/>
            <a:t>Mitschella</a:t>
          </a:r>
          <a:r>
            <a:rPr lang="cs-CZ" sz="1600" b="1" dirty="0" smtClean="0"/>
            <a:t> Haase</a:t>
          </a:r>
          <a:r>
            <a:rPr lang="cs-CZ" sz="1600" dirty="0" smtClean="0"/>
            <a:t> je uvedená informace o výzkumu reliability a validity </a:t>
          </a:r>
          <a:r>
            <a:rPr lang="cs-CZ" sz="1600" b="1" dirty="0" smtClean="0"/>
            <a:t>MMT</a:t>
          </a:r>
          <a:r>
            <a:rPr lang="cs-CZ" sz="1600" dirty="0" smtClean="0"/>
            <a:t>, ve kterém </a:t>
          </a:r>
          <a:r>
            <a:rPr lang="cs-CZ" sz="1600" b="1" dirty="0" err="1" smtClean="0"/>
            <a:t>Goodheart</a:t>
          </a:r>
          <a:r>
            <a:rPr lang="cs-CZ" sz="1600" b="1" dirty="0" smtClean="0"/>
            <a:t> a </a:t>
          </a:r>
          <a:r>
            <a:rPr lang="cs-CZ" sz="1600" b="1" dirty="0" err="1" smtClean="0"/>
            <a:t>Cuthbert</a:t>
          </a:r>
          <a:r>
            <a:rPr lang="cs-CZ" sz="1600" dirty="0" smtClean="0"/>
            <a:t> prezentovali vynikající výsledky této metody</a:t>
          </a:r>
          <a:endParaRPr lang="cs-CZ" sz="1600" dirty="0"/>
        </a:p>
      </dgm:t>
    </dgm:pt>
    <dgm:pt modelId="{C272C889-5A82-4AB6-805D-9DC831A0C683}" type="parTrans" cxnId="{48274BE9-8D0C-423D-B747-988646706EAA}">
      <dgm:prSet/>
      <dgm:spPr/>
      <dgm:t>
        <a:bodyPr/>
        <a:lstStyle/>
        <a:p>
          <a:endParaRPr lang="cs-CZ"/>
        </a:p>
      </dgm:t>
    </dgm:pt>
    <dgm:pt modelId="{F2ADB654-A31A-4892-AE1E-B2EE5A41BEFD}" type="sibTrans" cxnId="{48274BE9-8D0C-423D-B747-988646706EAA}">
      <dgm:prSet/>
      <dgm:spPr/>
      <dgm:t>
        <a:bodyPr/>
        <a:lstStyle/>
        <a:p>
          <a:endParaRPr lang="cs-CZ"/>
        </a:p>
      </dgm:t>
    </dgm:pt>
    <dgm:pt modelId="{FE2258CE-AC9F-467F-BEDB-40867AD3FD56}">
      <dgm:prSet/>
      <dgm:spPr/>
      <dgm:t>
        <a:bodyPr/>
        <a:lstStyle/>
        <a:p>
          <a:r>
            <a:rPr lang="cs-CZ" b="1" dirty="0" smtClean="0"/>
            <a:t>Články-</a:t>
          </a:r>
          <a:r>
            <a:rPr lang="cs-CZ" dirty="0" smtClean="0"/>
            <a:t> neustálé </a:t>
          </a:r>
          <a:r>
            <a:rPr lang="cs-CZ" b="1" dirty="0" smtClean="0"/>
            <a:t>opakování stejných informací </a:t>
          </a:r>
          <a:r>
            <a:rPr lang="cs-CZ" dirty="0" smtClean="0"/>
            <a:t>s drobnými obměnami</a:t>
          </a:r>
          <a:endParaRPr lang="cs-CZ" dirty="0"/>
        </a:p>
      </dgm:t>
    </dgm:pt>
    <dgm:pt modelId="{8F971DA8-603F-4B95-AFAB-6FAEEC117817}" type="parTrans" cxnId="{5A812FAB-E5CD-499B-A0CD-C248B91D8249}">
      <dgm:prSet/>
      <dgm:spPr/>
      <dgm:t>
        <a:bodyPr/>
        <a:lstStyle/>
        <a:p>
          <a:endParaRPr lang="cs-CZ"/>
        </a:p>
      </dgm:t>
    </dgm:pt>
    <dgm:pt modelId="{9736E9B7-F53C-4795-81B1-F9E5408A87B2}" type="sibTrans" cxnId="{5A812FAB-E5CD-499B-A0CD-C248B91D8249}">
      <dgm:prSet/>
      <dgm:spPr/>
      <dgm:t>
        <a:bodyPr/>
        <a:lstStyle/>
        <a:p>
          <a:endParaRPr lang="cs-CZ"/>
        </a:p>
      </dgm:t>
    </dgm:pt>
    <dgm:pt modelId="{F1B6949B-2DE4-4A95-ADF7-384DEC342495}">
      <dgm:prSet/>
      <dgm:spPr/>
      <dgm:t>
        <a:bodyPr/>
        <a:lstStyle/>
        <a:p>
          <a:r>
            <a:rPr lang="cs-CZ" dirty="0" smtClean="0"/>
            <a:t>Informace z oblasti </a:t>
          </a:r>
          <a:r>
            <a:rPr lang="cs-CZ" b="1" dirty="0" smtClean="0"/>
            <a:t>anatomie a fyziologie</a:t>
          </a:r>
          <a:endParaRPr lang="cs-CZ" dirty="0"/>
        </a:p>
      </dgm:t>
    </dgm:pt>
    <dgm:pt modelId="{ED877C74-C32A-4720-8521-1C7738DAB3F1}" type="parTrans" cxnId="{E69A1ABB-C831-40FF-BDF1-DF2BEEB2B53D}">
      <dgm:prSet/>
      <dgm:spPr/>
      <dgm:t>
        <a:bodyPr/>
        <a:lstStyle/>
        <a:p>
          <a:endParaRPr lang="cs-CZ"/>
        </a:p>
      </dgm:t>
    </dgm:pt>
    <dgm:pt modelId="{1F8E229A-5B4C-4FE9-A165-7F7D3560D521}" type="sibTrans" cxnId="{E69A1ABB-C831-40FF-BDF1-DF2BEEB2B53D}">
      <dgm:prSet/>
      <dgm:spPr/>
      <dgm:t>
        <a:bodyPr/>
        <a:lstStyle/>
        <a:p>
          <a:endParaRPr lang="cs-CZ"/>
        </a:p>
      </dgm:t>
    </dgm:pt>
    <dgm:pt modelId="{2C55A4C8-3B8E-4D3D-A384-6BCF16929E07}">
      <dgm:prSet/>
      <dgm:spPr/>
      <dgm:t>
        <a:bodyPr/>
        <a:lstStyle/>
        <a:p>
          <a:r>
            <a:rPr lang="cs-CZ" i="0" dirty="0" smtClean="0"/>
            <a:t>„Společná integrační plocha“ (SIP)</a:t>
          </a:r>
          <a:endParaRPr lang="cs-CZ" i="0" dirty="0"/>
        </a:p>
      </dgm:t>
    </dgm:pt>
    <dgm:pt modelId="{79CA7494-2342-4886-910C-4D907FCC7146}" type="parTrans" cxnId="{F4AA359E-1255-4F09-8E1F-5E9A5EDF7627}">
      <dgm:prSet/>
      <dgm:spPr/>
      <dgm:t>
        <a:bodyPr/>
        <a:lstStyle/>
        <a:p>
          <a:endParaRPr lang="cs-CZ"/>
        </a:p>
      </dgm:t>
    </dgm:pt>
    <dgm:pt modelId="{DD2C9F24-F484-4C69-A215-CD7B7E788AE3}" type="sibTrans" cxnId="{F4AA359E-1255-4F09-8E1F-5E9A5EDF7627}">
      <dgm:prSet/>
      <dgm:spPr/>
      <dgm:t>
        <a:bodyPr/>
        <a:lstStyle/>
        <a:p>
          <a:endParaRPr lang="cs-CZ"/>
        </a:p>
      </dgm:t>
    </dgm:pt>
    <dgm:pt modelId="{2795F59D-BF01-4704-96DD-98242E238A27}" type="pres">
      <dgm:prSet presAssocID="{97E19DCD-64B6-4AD5-AA24-9046AC52A7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FCA179-1DBE-48EA-AFB9-AAB73598685E}" type="pres">
      <dgm:prSet presAssocID="{AB394BEB-8E55-4CAD-B3C4-16D0E014BB09}" presName="root1" presStyleCnt="0"/>
      <dgm:spPr/>
    </dgm:pt>
    <dgm:pt modelId="{97288EA3-BB49-472A-9FE3-E42241A626F9}" type="pres">
      <dgm:prSet presAssocID="{AB394BEB-8E55-4CAD-B3C4-16D0E014BB09}" presName="LevelOneTextNode" presStyleLbl="node0" presStyleIdx="0" presStyleCnt="1" custScaleX="125314" custScaleY="1615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104CC2-F38F-4C8E-AFB0-74F25481160C}" type="pres">
      <dgm:prSet presAssocID="{AB394BEB-8E55-4CAD-B3C4-16D0E014BB09}" presName="level2hierChild" presStyleCnt="0"/>
      <dgm:spPr/>
    </dgm:pt>
    <dgm:pt modelId="{3685340C-4436-4F6A-83BD-4F45CA3CB017}" type="pres">
      <dgm:prSet presAssocID="{454C284B-CF23-46F9-8C90-E622EDEEBC97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36E1734-65CF-4902-BEB7-5DA2D7E858DF}" type="pres">
      <dgm:prSet presAssocID="{454C284B-CF23-46F9-8C90-E622EDEEBC97}" presName="connTx" presStyleLbl="parChTrans1D2" presStyleIdx="0" presStyleCnt="2"/>
      <dgm:spPr/>
      <dgm:t>
        <a:bodyPr/>
        <a:lstStyle/>
        <a:p>
          <a:endParaRPr lang="cs-CZ"/>
        </a:p>
      </dgm:t>
    </dgm:pt>
    <dgm:pt modelId="{0E98098F-E37F-4404-B440-5A199EBBE646}" type="pres">
      <dgm:prSet presAssocID="{A67C96C4-6C42-47F1-8318-D6F4FC4C8CF5}" presName="root2" presStyleCnt="0"/>
      <dgm:spPr/>
    </dgm:pt>
    <dgm:pt modelId="{84716D16-21B8-482E-837E-52F4E2DA2426}" type="pres">
      <dgm:prSet presAssocID="{A67C96C4-6C42-47F1-8318-D6F4FC4C8CF5}" presName="LevelTwoTextNode" presStyleLbl="node2" presStyleIdx="0" presStyleCnt="2" custScaleX="96657" custScaleY="130847" custLinFactNeighborX="4526" custLinFactNeighborY="-51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ED65AA-0325-4C93-99AB-FE68A8889C29}" type="pres">
      <dgm:prSet presAssocID="{A67C96C4-6C42-47F1-8318-D6F4FC4C8CF5}" presName="level3hierChild" presStyleCnt="0"/>
      <dgm:spPr/>
    </dgm:pt>
    <dgm:pt modelId="{5698DCDC-EF8F-4C7E-BFD4-9C76590FC2AF}" type="pres">
      <dgm:prSet presAssocID="{C272C889-5A82-4AB6-805D-9DC831A0C683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C85843A1-A1C4-411D-A6CA-58529D329214}" type="pres">
      <dgm:prSet presAssocID="{C272C889-5A82-4AB6-805D-9DC831A0C683}" presName="connTx" presStyleLbl="parChTrans1D3" presStyleIdx="0" presStyleCnt="2"/>
      <dgm:spPr/>
      <dgm:t>
        <a:bodyPr/>
        <a:lstStyle/>
        <a:p>
          <a:endParaRPr lang="cs-CZ"/>
        </a:p>
      </dgm:t>
    </dgm:pt>
    <dgm:pt modelId="{597F73C0-9FF7-491F-AE0A-4524277560EC}" type="pres">
      <dgm:prSet presAssocID="{1E014D02-2CAA-48E8-A90E-2F4B14E89EDD}" presName="root2" presStyleCnt="0"/>
      <dgm:spPr/>
    </dgm:pt>
    <dgm:pt modelId="{706B2900-B611-4F10-B1E5-F841E4538AED}" type="pres">
      <dgm:prSet presAssocID="{1E014D02-2CAA-48E8-A90E-2F4B14E89EDD}" presName="LevelTwoTextNode" presStyleLbl="node3" presStyleIdx="0" presStyleCnt="2" custScaleX="123123" custScaleY="231331" custLinFactNeighborX="-951" custLinFactNeighborY="330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FB44C7F-7966-4F5F-8D31-0D604F486517}" type="pres">
      <dgm:prSet presAssocID="{1E014D02-2CAA-48E8-A90E-2F4B14E89EDD}" presName="level3hierChild" presStyleCnt="0"/>
      <dgm:spPr/>
    </dgm:pt>
    <dgm:pt modelId="{CA4ACA79-029B-4C95-89CD-A816965B7D4D}" type="pres">
      <dgm:prSet presAssocID="{8F971DA8-603F-4B95-AFAB-6FAEEC11781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DA736100-08E3-4187-A45D-AF3CA98A98E9}" type="pres">
      <dgm:prSet presAssocID="{8F971DA8-603F-4B95-AFAB-6FAEEC11781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E8D5B27D-5854-4307-9FD4-ED0309561FB8}" type="pres">
      <dgm:prSet presAssocID="{FE2258CE-AC9F-467F-BEDB-40867AD3FD56}" presName="root2" presStyleCnt="0"/>
      <dgm:spPr/>
    </dgm:pt>
    <dgm:pt modelId="{B14AC6AC-1730-411F-A184-8AC5D36D2AE0}" type="pres">
      <dgm:prSet presAssocID="{FE2258CE-AC9F-467F-BEDB-40867AD3FD56}" presName="LevelTwoTextNode" presStyleLbl="node2" presStyleIdx="1" presStyleCnt="2" custLinFactNeighborX="3798" custLinFactNeighborY="-536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53F4DB-BB99-42C3-95EA-BF3BC4982630}" type="pres">
      <dgm:prSet presAssocID="{FE2258CE-AC9F-467F-BEDB-40867AD3FD56}" presName="level3hierChild" presStyleCnt="0"/>
      <dgm:spPr/>
    </dgm:pt>
    <dgm:pt modelId="{F766BA69-E320-4263-9929-7751C5060F24}" type="pres">
      <dgm:prSet presAssocID="{ED877C74-C32A-4720-8521-1C7738DAB3F1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BA5541A2-DA47-415A-BD50-C902CAAE6F4F}" type="pres">
      <dgm:prSet presAssocID="{ED877C74-C32A-4720-8521-1C7738DAB3F1}" presName="connTx" presStyleLbl="parChTrans1D3" presStyleIdx="1" presStyleCnt="2"/>
      <dgm:spPr/>
      <dgm:t>
        <a:bodyPr/>
        <a:lstStyle/>
        <a:p>
          <a:endParaRPr lang="cs-CZ"/>
        </a:p>
      </dgm:t>
    </dgm:pt>
    <dgm:pt modelId="{4A55E4DF-69FF-4EA3-94A6-4FF62961377C}" type="pres">
      <dgm:prSet presAssocID="{F1B6949B-2DE4-4A95-ADF7-384DEC342495}" presName="root2" presStyleCnt="0"/>
      <dgm:spPr/>
    </dgm:pt>
    <dgm:pt modelId="{8813975A-A741-49AF-81B2-BBBB7733E5AE}" type="pres">
      <dgm:prSet presAssocID="{F1B6949B-2DE4-4A95-ADF7-384DEC342495}" presName="LevelTwoTextNode" presStyleLbl="node3" presStyleIdx="1" presStyleCnt="2" custLinFactNeighborX="-4493" custLinFactNeighborY="347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09F62B-A45B-4D84-9E08-689717A6BEA7}" type="pres">
      <dgm:prSet presAssocID="{F1B6949B-2DE4-4A95-ADF7-384DEC342495}" presName="level3hierChild" presStyleCnt="0"/>
      <dgm:spPr/>
    </dgm:pt>
    <dgm:pt modelId="{1BEF34D0-0AD0-438B-8611-C6F65AA24E61}" type="pres">
      <dgm:prSet presAssocID="{79CA7494-2342-4886-910C-4D907FCC7146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C803CFA2-798C-49E3-BD8C-B2672AD6D812}" type="pres">
      <dgm:prSet presAssocID="{79CA7494-2342-4886-910C-4D907FCC7146}" presName="connTx" presStyleLbl="parChTrans1D4" presStyleIdx="0" presStyleCnt="1"/>
      <dgm:spPr/>
      <dgm:t>
        <a:bodyPr/>
        <a:lstStyle/>
        <a:p>
          <a:endParaRPr lang="cs-CZ"/>
        </a:p>
      </dgm:t>
    </dgm:pt>
    <dgm:pt modelId="{BF3AE732-EEDC-442F-9593-A48E6D29FDDD}" type="pres">
      <dgm:prSet presAssocID="{2C55A4C8-3B8E-4D3D-A384-6BCF16929E07}" presName="root2" presStyleCnt="0"/>
      <dgm:spPr/>
    </dgm:pt>
    <dgm:pt modelId="{F71228F7-F9CE-4939-9CF2-081061A9B875}" type="pres">
      <dgm:prSet presAssocID="{2C55A4C8-3B8E-4D3D-A384-6BCF16929E07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F49DE1-E113-46F7-BDEB-19DEBD5FDB3B}" type="pres">
      <dgm:prSet presAssocID="{2C55A4C8-3B8E-4D3D-A384-6BCF16929E07}" presName="level3hierChild" presStyleCnt="0"/>
      <dgm:spPr/>
    </dgm:pt>
  </dgm:ptLst>
  <dgm:cxnLst>
    <dgm:cxn modelId="{596DCDB4-52D1-414E-B1F1-DA6345A10B84}" type="presOf" srcId="{ED877C74-C32A-4720-8521-1C7738DAB3F1}" destId="{F766BA69-E320-4263-9929-7751C5060F24}" srcOrd="0" destOrd="0" presId="urn:microsoft.com/office/officeart/2005/8/layout/hierarchy2"/>
    <dgm:cxn modelId="{48274BE9-8D0C-423D-B747-988646706EAA}" srcId="{A67C96C4-6C42-47F1-8318-D6F4FC4C8CF5}" destId="{1E014D02-2CAA-48E8-A90E-2F4B14E89EDD}" srcOrd="0" destOrd="0" parTransId="{C272C889-5A82-4AB6-805D-9DC831A0C683}" sibTransId="{F2ADB654-A31A-4892-AE1E-B2EE5A41BEFD}"/>
    <dgm:cxn modelId="{5A4CBE62-E348-4B3F-A22F-25EE37A02BE0}" type="presOf" srcId="{454C284B-CF23-46F9-8C90-E622EDEEBC97}" destId="{736E1734-65CF-4902-BEB7-5DA2D7E858DF}" srcOrd="1" destOrd="0" presId="urn:microsoft.com/office/officeart/2005/8/layout/hierarchy2"/>
    <dgm:cxn modelId="{7BAC6630-3B48-43C1-ACB6-B1A6A66DF972}" type="presOf" srcId="{2C55A4C8-3B8E-4D3D-A384-6BCF16929E07}" destId="{F71228F7-F9CE-4939-9CF2-081061A9B875}" srcOrd="0" destOrd="0" presId="urn:microsoft.com/office/officeart/2005/8/layout/hierarchy2"/>
    <dgm:cxn modelId="{C340E690-6CCE-4782-B27B-2E2D082F5883}" srcId="{97E19DCD-64B6-4AD5-AA24-9046AC52A7A6}" destId="{AB394BEB-8E55-4CAD-B3C4-16D0E014BB09}" srcOrd="0" destOrd="0" parTransId="{946A1127-0471-410E-9E0A-1BB4597DBB25}" sibTransId="{1041A6D6-9AC8-4238-B13F-1DC3F4EF74E4}"/>
    <dgm:cxn modelId="{5AFA081C-C12B-4E9E-A9B1-E41BAFDBC3B9}" type="presOf" srcId="{8F971DA8-603F-4B95-AFAB-6FAEEC117817}" destId="{CA4ACA79-029B-4C95-89CD-A816965B7D4D}" srcOrd="0" destOrd="0" presId="urn:microsoft.com/office/officeart/2005/8/layout/hierarchy2"/>
    <dgm:cxn modelId="{E7869A36-C86B-403C-9C2E-DF72C0CFACD4}" type="presOf" srcId="{ED877C74-C32A-4720-8521-1C7738DAB3F1}" destId="{BA5541A2-DA47-415A-BD50-C902CAAE6F4F}" srcOrd="1" destOrd="0" presId="urn:microsoft.com/office/officeart/2005/8/layout/hierarchy2"/>
    <dgm:cxn modelId="{E140FDBD-8E07-46C6-904E-E119BE9C3C9F}" type="presOf" srcId="{C272C889-5A82-4AB6-805D-9DC831A0C683}" destId="{5698DCDC-EF8F-4C7E-BFD4-9C76590FC2AF}" srcOrd="0" destOrd="0" presId="urn:microsoft.com/office/officeart/2005/8/layout/hierarchy2"/>
    <dgm:cxn modelId="{1E349BD2-ECA8-45CE-84EE-1A8F19277B72}" type="presOf" srcId="{F1B6949B-2DE4-4A95-ADF7-384DEC342495}" destId="{8813975A-A741-49AF-81B2-BBBB7733E5AE}" srcOrd="0" destOrd="0" presId="urn:microsoft.com/office/officeart/2005/8/layout/hierarchy2"/>
    <dgm:cxn modelId="{C06C498D-1D56-4E59-BAB5-EC15C42466A9}" type="presOf" srcId="{79CA7494-2342-4886-910C-4D907FCC7146}" destId="{C803CFA2-798C-49E3-BD8C-B2672AD6D812}" srcOrd="1" destOrd="0" presId="urn:microsoft.com/office/officeart/2005/8/layout/hierarchy2"/>
    <dgm:cxn modelId="{6435D6DC-8A79-49E9-B0CC-FF7636C1C6B4}" type="presOf" srcId="{AB394BEB-8E55-4CAD-B3C4-16D0E014BB09}" destId="{97288EA3-BB49-472A-9FE3-E42241A626F9}" srcOrd="0" destOrd="0" presId="urn:microsoft.com/office/officeart/2005/8/layout/hierarchy2"/>
    <dgm:cxn modelId="{DC6EDB30-7BC2-469B-A386-90EF33C2FDAF}" type="presOf" srcId="{79CA7494-2342-4886-910C-4D907FCC7146}" destId="{1BEF34D0-0AD0-438B-8611-C6F65AA24E61}" srcOrd="0" destOrd="0" presId="urn:microsoft.com/office/officeart/2005/8/layout/hierarchy2"/>
    <dgm:cxn modelId="{6415EB39-AC79-45C3-8BA8-09CD536CB7A2}" type="presOf" srcId="{8F971DA8-603F-4B95-AFAB-6FAEEC117817}" destId="{DA736100-08E3-4187-A45D-AF3CA98A98E9}" srcOrd="1" destOrd="0" presId="urn:microsoft.com/office/officeart/2005/8/layout/hierarchy2"/>
    <dgm:cxn modelId="{E69A1ABB-C831-40FF-BDF1-DF2BEEB2B53D}" srcId="{FE2258CE-AC9F-467F-BEDB-40867AD3FD56}" destId="{F1B6949B-2DE4-4A95-ADF7-384DEC342495}" srcOrd="0" destOrd="0" parTransId="{ED877C74-C32A-4720-8521-1C7738DAB3F1}" sibTransId="{1F8E229A-5B4C-4FE9-A165-7F7D3560D521}"/>
    <dgm:cxn modelId="{88FE7124-CC48-47A8-B756-AAE25B3D0A61}" type="presOf" srcId="{1E014D02-2CAA-48E8-A90E-2F4B14E89EDD}" destId="{706B2900-B611-4F10-B1E5-F841E4538AED}" srcOrd="0" destOrd="0" presId="urn:microsoft.com/office/officeart/2005/8/layout/hierarchy2"/>
    <dgm:cxn modelId="{F4AA359E-1255-4F09-8E1F-5E9A5EDF7627}" srcId="{F1B6949B-2DE4-4A95-ADF7-384DEC342495}" destId="{2C55A4C8-3B8E-4D3D-A384-6BCF16929E07}" srcOrd="0" destOrd="0" parTransId="{79CA7494-2342-4886-910C-4D907FCC7146}" sibTransId="{DD2C9F24-F484-4C69-A215-CD7B7E788AE3}"/>
    <dgm:cxn modelId="{5A812FAB-E5CD-499B-A0CD-C248B91D8249}" srcId="{AB394BEB-8E55-4CAD-B3C4-16D0E014BB09}" destId="{FE2258CE-AC9F-467F-BEDB-40867AD3FD56}" srcOrd="1" destOrd="0" parTransId="{8F971DA8-603F-4B95-AFAB-6FAEEC117817}" sibTransId="{9736E9B7-F53C-4795-81B1-F9E5408A87B2}"/>
    <dgm:cxn modelId="{7BB1F3C2-9D7C-4845-972F-8B66212BE575}" type="presOf" srcId="{FE2258CE-AC9F-467F-BEDB-40867AD3FD56}" destId="{B14AC6AC-1730-411F-A184-8AC5D36D2AE0}" srcOrd="0" destOrd="0" presId="urn:microsoft.com/office/officeart/2005/8/layout/hierarchy2"/>
    <dgm:cxn modelId="{E065E5D0-4608-4062-9747-43779C7810F7}" type="presOf" srcId="{454C284B-CF23-46F9-8C90-E622EDEEBC97}" destId="{3685340C-4436-4F6A-83BD-4F45CA3CB017}" srcOrd="0" destOrd="0" presId="urn:microsoft.com/office/officeart/2005/8/layout/hierarchy2"/>
    <dgm:cxn modelId="{64536D32-0E84-49B9-A2C1-A132105B3F30}" type="presOf" srcId="{C272C889-5A82-4AB6-805D-9DC831A0C683}" destId="{C85843A1-A1C4-411D-A6CA-58529D329214}" srcOrd="1" destOrd="0" presId="urn:microsoft.com/office/officeart/2005/8/layout/hierarchy2"/>
    <dgm:cxn modelId="{BCCBABE3-E404-4185-A2FB-151B93635ECA}" srcId="{AB394BEB-8E55-4CAD-B3C4-16D0E014BB09}" destId="{A67C96C4-6C42-47F1-8318-D6F4FC4C8CF5}" srcOrd="0" destOrd="0" parTransId="{454C284B-CF23-46F9-8C90-E622EDEEBC97}" sibTransId="{FD1B8ECE-23A2-4558-A272-82599D800446}"/>
    <dgm:cxn modelId="{430ED193-2270-4432-8B91-20D50A036AEE}" type="presOf" srcId="{A67C96C4-6C42-47F1-8318-D6F4FC4C8CF5}" destId="{84716D16-21B8-482E-837E-52F4E2DA2426}" srcOrd="0" destOrd="0" presId="urn:microsoft.com/office/officeart/2005/8/layout/hierarchy2"/>
    <dgm:cxn modelId="{BACA2050-B70C-4A5D-A36D-CE9A6D93774E}" type="presOf" srcId="{97E19DCD-64B6-4AD5-AA24-9046AC52A7A6}" destId="{2795F59D-BF01-4704-96DD-98242E238A27}" srcOrd="0" destOrd="0" presId="urn:microsoft.com/office/officeart/2005/8/layout/hierarchy2"/>
    <dgm:cxn modelId="{593C9262-C1E1-49C7-B302-355BEDE1D694}" type="presParOf" srcId="{2795F59D-BF01-4704-96DD-98242E238A27}" destId="{74FCA179-1DBE-48EA-AFB9-AAB73598685E}" srcOrd="0" destOrd="0" presId="urn:microsoft.com/office/officeart/2005/8/layout/hierarchy2"/>
    <dgm:cxn modelId="{8F863BDB-F3E5-4356-A689-E2452C4ADFD8}" type="presParOf" srcId="{74FCA179-1DBE-48EA-AFB9-AAB73598685E}" destId="{97288EA3-BB49-472A-9FE3-E42241A626F9}" srcOrd="0" destOrd="0" presId="urn:microsoft.com/office/officeart/2005/8/layout/hierarchy2"/>
    <dgm:cxn modelId="{06E85F65-5FB9-46C1-BA53-75D5025D1954}" type="presParOf" srcId="{74FCA179-1DBE-48EA-AFB9-AAB73598685E}" destId="{05104CC2-F38F-4C8E-AFB0-74F25481160C}" srcOrd="1" destOrd="0" presId="urn:microsoft.com/office/officeart/2005/8/layout/hierarchy2"/>
    <dgm:cxn modelId="{F9D7CBC9-F584-43E0-A4BD-BD83BE9371C6}" type="presParOf" srcId="{05104CC2-F38F-4C8E-AFB0-74F25481160C}" destId="{3685340C-4436-4F6A-83BD-4F45CA3CB017}" srcOrd="0" destOrd="0" presId="urn:microsoft.com/office/officeart/2005/8/layout/hierarchy2"/>
    <dgm:cxn modelId="{90723DB8-0ACE-48EC-B7E2-373FE23773B8}" type="presParOf" srcId="{3685340C-4436-4F6A-83BD-4F45CA3CB017}" destId="{736E1734-65CF-4902-BEB7-5DA2D7E858DF}" srcOrd="0" destOrd="0" presId="urn:microsoft.com/office/officeart/2005/8/layout/hierarchy2"/>
    <dgm:cxn modelId="{E41C7218-BB68-4375-9F02-7142888F97C8}" type="presParOf" srcId="{05104CC2-F38F-4C8E-AFB0-74F25481160C}" destId="{0E98098F-E37F-4404-B440-5A199EBBE646}" srcOrd="1" destOrd="0" presId="urn:microsoft.com/office/officeart/2005/8/layout/hierarchy2"/>
    <dgm:cxn modelId="{37DDC069-FA7F-45C4-B490-E40F678001EE}" type="presParOf" srcId="{0E98098F-E37F-4404-B440-5A199EBBE646}" destId="{84716D16-21B8-482E-837E-52F4E2DA2426}" srcOrd="0" destOrd="0" presId="urn:microsoft.com/office/officeart/2005/8/layout/hierarchy2"/>
    <dgm:cxn modelId="{B5370626-7FE9-46CE-8395-CA8025304B10}" type="presParOf" srcId="{0E98098F-E37F-4404-B440-5A199EBBE646}" destId="{62ED65AA-0325-4C93-99AB-FE68A8889C29}" srcOrd="1" destOrd="0" presId="urn:microsoft.com/office/officeart/2005/8/layout/hierarchy2"/>
    <dgm:cxn modelId="{0BDBA575-7BF8-4F67-8F4D-4CB8CF002657}" type="presParOf" srcId="{62ED65AA-0325-4C93-99AB-FE68A8889C29}" destId="{5698DCDC-EF8F-4C7E-BFD4-9C76590FC2AF}" srcOrd="0" destOrd="0" presId="urn:microsoft.com/office/officeart/2005/8/layout/hierarchy2"/>
    <dgm:cxn modelId="{3BBD7F21-20C7-4B01-80E8-A2BFE597ED73}" type="presParOf" srcId="{5698DCDC-EF8F-4C7E-BFD4-9C76590FC2AF}" destId="{C85843A1-A1C4-411D-A6CA-58529D329214}" srcOrd="0" destOrd="0" presId="urn:microsoft.com/office/officeart/2005/8/layout/hierarchy2"/>
    <dgm:cxn modelId="{ADDA1904-1A07-4B91-9DC7-F7A9BF22C5BB}" type="presParOf" srcId="{62ED65AA-0325-4C93-99AB-FE68A8889C29}" destId="{597F73C0-9FF7-491F-AE0A-4524277560EC}" srcOrd="1" destOrd="0" presId="urn:microsoft.com/office/officeart/2005/8/layout/hierarchy2"/>
    <dgm:cxn modelId="{5A1CBF85-9B58-4C84-8A0C-32A2C6E49386}" type="presParOf" srcId="{597F73C0-9FF7-491F-AE0A-4524277560EC}" destId="{706B2900-B611-4F10-B1E5-F841E4538AED}" srcOrd="0" destOrd="0" presId="urn:microsoft.com/office/officeart/2005/8/layout/hierarchy2"/>
    <dgm:cxn modelId="{6961167E-D7A8-4C41-8664-4767B03ACE3E}" type="presParOf" srcId="{597F73C0-9FF7-491F-AE0A-4524277560EC}" destId="{6FB44C7F-7966-4F5F-8D31-0D604F486517}" srcOrd="1" destOrd="0" presId="urn:microsoft.com/office/officeart/2005/8/layout/hierarchy2"/>
    <dgm:cxn modelId="{B854E318-D931-49C5-97B3-0EAD2F95B3E1}" type="presParOf" srcId="{05104CC2-F38F-4C8E-AFB0-74F25481160C}" destId="{CA4ACA79-029B-4C95-89CD-A816965B7D4D}" srcOrd="2" destOrd="0" presId="urn:microsoft.com/office/officeart/2005/8/layout/hierarchy2"/>
    <dgm:cxn modelId="{0E5A9628-4637-474A-86F6-551ACBA69EF8}" type="presParOf" srcId="{CA4ACA79-029B-4C95-89CD-A816965B7D4D}" destId="{DA736100-08E3-4187-A45D-AF3CA98A98E9}" srcOrd="0" destOrd="0" presId="urn:microsoft.com/office/officeart/2005/8/layout/hierarchy2"/>
    <dgm:cxn modelId="{83AA255B-E7A2-44ED-BD2E-3796D6260075}" type="presParOf" srcId="{05104CC2-F38F-4C8E-AFB0-74F25481160C}" destId="{E8D5B27D-5854-4307-9FD4-ED0309561FB8}" srcOrd="3" destOrd="0" presId="urn:microsoft.com/office/officeart/2005/8/layout/hierarchy2"/>
    <dgm:cxn modelId="{281ABCB9-608B-4445-A741-92AFB6623779}" type="presParOf" srcId="{E8D5B27D-5854-4307-9FD4-ED0309561FB8}" destId="{B14AC6AC-1730-411F-A184-8AC5D36D2AE0}" srcOrd="0" destOrd="0" presId="urn:microsoft.com/office/officeart/2005/8/layout/hierarchy2"/>
    <dgm:cxn modelId="{E96B36B5-C60B-4530-BB81-3FB7ACDD6734}" type="presParOf" srcId="{E8D5B27D-5854-4307-9FD4-ED0309561FB8}" destId="{DF53F4DB-BB99-42C3-95EA-BF3BC4982630}" srcOrd="1" destOrd="0" presId="urn:microsoft.com/office/officeart/2005/8/layout/hierarchy2"/>
    <dgm:cxn modelId="{CF027A47-1763-4B58-B829-A75C5F10BFE4}" type="presParOf" srcId="{DF53F4DB-BB99-42C3-95EA-BF3BC4982630}" destId="{F766BA69-E320-4263-9929-7751C5060F24}" srcOrd="0" destOrd="0" presId="urn:microsoft.com/office/officeart/2005/8/layout/hierarchy2"/>
    <dgm:cxn modelId="{1F700ADB-4449-4719-9E4A-FCA91BFC760E}" type="presParOf" srcId="{F766BA69-E320-4263-9929-7751C5060F24}" destId="{BA5541A2-DA47-415A-BD50-C902CAAE6F4F}" srcOrd="0" destOrd="0" presId="urn:microsoft.com/office/officeart/2005/8/layout/hierarchy2"/>
    <dgm:cxn modelId="{D71BF295-94DE-45CA-BF30-45970FBABEF6}" type="presParOf" srcId="{DF53F4DB-BB99-42C3-95EA-BF3BC4982630}" destId="{4A55E4DF-69FF-4EA3-94A6-4FF62961377C}" srcOrd="1" destOrd="0" presId="urn:microsoft.com/office/officeart/2005/8/layout/hierarchy2"/>
    <dgm:cxn modelId="{D2345063-29AD-41DB-B038-F3F00CA0B04A}" type="presParOf" srcId="{4A55E4DF-69FF-4EA3-94A6-4FF62961377C}" destId="{8813975A-A741-49AF-81B2-BBBB7733E5AE}" srcOrd="0" destOrd="0" presId="urn:microsoft.com/office/officeart/2005/8/layout/hierarchy2"/>
    <dgm:cxn modelId="{62C7D028-45D6-4305-830E-66BD8AEB3C77}" type="presParOf" srcId="{4A55E4DF-69FF-4EA3-94A6-4FF62961377C}" destId="{6B09F62B-A45B-4D84-9E08-689717A6BEA7}" srcOrd="1" destOrd="0" presId="urn:microsoft.com/office/officeart/2005/8/layout/hierarchy2"/>
    <dgm:cxn modelId="{5DDF4EFF-FECF-4E51-A716-20FF523C9045}" type="presParOf" srcId="{6B09F62B-A45B-4D84-9E08-689717A6BEA7}" destId="{1BEF34D0-0AD0-438B-8611-C6F65AA24E61}" srcOrd="0" destOrd="0" presId="urn:microsoft.com/office/officeart/2005/8/layout/hierarchy2"/>
    <dgm:cxn modelId="{F833A81E-6250-4C18-8233-8534798CE81A}" type="presParOf" srcId="{1BEF34D0-0AD0-438B-8611-C6F65AA24E61}" destId="{C803CFA2-798C-49E3-BD8C-B2672AD6D812}" srcOrd="0" destOrd="0" presId="urn:microsoft.com/office/officeart/2005/8/layout/hierarchy2"/>
    <dgm:cxn modelId="{B1017C65-4587-4C4A-9C49-6226237B1230}" type="presParOf" srcId="{6B09F62B-A45B-4D84-9E08-689717A6BEA7}" destId="{BF3AE732-EEDC-442F-9593-A48E6D29FDDD}" srcOrd="1" destOrd="0" presId="urn:microsoft.com/office/officeart/2005/8/layout/hierarchy2"/>
    <dgm:cxn modelId="{C10D0298-498A-4824-8D0A-20F562FFC9BC}" type="presParOf" srcId="{BF3AE732-EEDC-442F-9593-A48E6D29FDDD}" destId="{F71228F7-F9CE-4939-9CF2-081061A9B875}" srcOrd="0" destOrd="0" presId="urn:microsoft.com/office/officeart/2005/8/layout/hierarchy2"/>
    <dgm:cxn modelId="{23FF82B0-4DE6-4A3C-A02A-829FD10912BA}" type="presParOf" srcId="{BF3AE732-EEDC-442F-9593-A48E6D29FDDD}" destId="{C8F49DE1-E113-46F7-BDEB-19DEBD5FDB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E19DCD-64B6-4AD5-AA24-9046AC52A7A6}" type="doc">
      <dgm:prSet loTypeId="urn:microsoft.com/office/officeart/2005/8/layout/hierarchy2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AB394BEB-8E55-4CAD-B3C4-16D0E014BB09}">
      <dgm:prSet phldrT="[Text]" custT="1"/>
      <dgm:spPr/>
      <dgm:t>
        <a:bodyPr/>
        <a:lstStyle/>
        <a:p>
          <a:r>
            <a:rPr lang="cs-CZ" sz="2400" b="1" dirty="0" smtClean="0"/>
            <a:t>Výzkumy</a:t>
          </a:r>
          <a:endParaRPr lang="cs-CZ" sz="2400" b="1" dirty="0"/>
        </a:p>
      </dgm:t>
    </dgm:pt>
    <dgm:pt modelId="{946A1127-0471-410E-9E0A-1BB4597DBB25}" type="parTrans" cxnId="{C340E690-6CCE-4782-B27B-2E2D082F5883}">
      <dgm:prSet/>
      <dgm:spPr/>
      <dgm:t>
        <a:bodyPr/>
        <a:lstStyle/>
        <a:p>
          <a:endParaRPr lang="cs-CZ"/>
        </a:p>
      </dgm:t>
    </dgm:pt>
    <dgm:pt modelId="{1041A6D6-9AC8-4238-B13F-1DC3F4EF74E4}" type="sibTrans" cxnId="{C340E690-6CCE-4782-B27B-2E2D082F5883}">
      <dgm:prSet/>
      <dgm:spPr/>
      <dgm:t>
        <a:bodyPr/>
        <a:lstStyle/>
        <a:p>
          <a:endParaRPr lang="cs-CZ"/>
        </a:p>
      </dgm:t>
    </dgm:pt>
    <dgm:pt modelId="{A67C96C4-6C42-47F1-8318-D6F4FC4C8CF5}">
      <dgm:prSet phldrT="[Text]" custT="1"/>
      <dgm:spPr/>
      <dgm:t>
        <a:bodyPr/>
        <a:lstStyle/>
        <a:p>
          <a:pPr algn="ctr"/>
          <a:r>
            <a:rPr lang="cs-CZ" sz="2200" dirty="0" smtClean="0"/>
            <a:t>Výzkum prováděný týmem </a:t>
          </a:r>
          <a:r>
            <a:rPr lang="cs-CZ" sz="2200" b="1" dirty="0" smtClean="0"/>
            <a:t>R. </a:t>
          </a:r>
          <a:r>
            <a:rPr lang="cs-CZ" sz="2200" b="1" dirty="0" err="1" smtClean="0"/>
            <a:t>Lüdthkeho</a:t>
          </a:r>
          <a:endParaRPr lang="cs-CZ" sz="2200" dirty="0"/>
        </a:p>
      </dgm:t>
    </dgm:pt>
    <dgm:pt modelId="{454C284B-CF23-46F9-8C90-E622EDEEBC97}" type="parTrans" cxnId="{BCCBABE3-E404-4185-A2FB-151B93635ECA}">
      <dgm:prSet/>
      <dgm:spPr/>
      <dgm:t>
        <a:bodyPr/>
        <a:lstStyle/>
        <a:p>
          <a:endParaRPr lang="cs-CZ"/>
        </a:p>
      </dgm:t>
    </dgm:pt>
    <dgm:pt modelId="{FD1B8ECE-23A2-4558-A272-82599D800446}" type="sibTrans" cxnId="{BCCBABE3-E404-4185-A2FB-151B93635ECA}">
      <dgm:prSet/>
      <dgm:spPr/>
      <dgm:t>
        <a:bodyPr/>
        <a:lstStyle/>
        <a:p>
          <a:endParaRPr lang="cs-CZ"/>
        </a:p>
      </dgm:t>
    </dgm:pt>
    <dgm:pt modelId="{1E014D02-2CAA-48E8-A90E-2F4B14E89EDD}">
      <dgm:prSet custT="1"/>
      <dgm:spPr/>
      <dgm:t>
        <a:bodyPr/>
        <a:lstStyle/>
        <a:p>
          <a:r>
            <a:rPr lang="cs-CZ" sz="2200" dirty="0" smtClean="0"/>
            <a:t>Závěr: Kineziologická metoda </a:t>
          </a:r>
          <a:r>
            <a:rPr lang="cs-CZ" sz="2200" b="1" dirty="0" smtClean="0"/>
            <a:t>není účinnější než náhodné hádání</a:t>
          </a:r>
          <a:endParaRPr lang="cs-CZ" sz="2200" dirty="0"/>
        </a:p>
      </dgm:t>
    </dgm:pt>
    <dgm:pt modelId="{C272C889-5A82-4AB6-805D-9DC831A0C683}" type="parTrans" cxnId="{48274BE9-8D0C-423D-B747-988646706EAA}">
      <dgm:prSet/>
      <dgm:spPr/>
      <dgm:t>
        <a:bodyPr/>
        <a:lstStyle/>
        <a:p>
          <a:endParaRPr lang="cs-CZ"/>
        </a:p>
      </dgm:t>
    </dgm:pt>
    <dgm:pt modelId="{F2ADB654-A31A-4892-AE1E-B2EE5A41BEFD}" type="sibTrans" cxnId="{48274BE9-8D0C-423D-B747-988646706EAA}">
      <dgm:prSet/>
      <dgm:spPr/>
      <dgm:t>
        <a:bodyPr/>
        <a:lstStyle/>
        <a:p>
          <a:endParaRPr lang="cs-CZ"/>
        </a:p>
      </dgm:t>
    </dgm:pt>
    <dgm:pt modelId="{FE2258CE-AC9F-467F-BEDB-40867AD3FD56}">
      <dgm:prSet custT="1"/>
      <dgm:spPr/>
      <dgm:t>
        <a:bodyPr/>
        <a:lstStyle/>
        <a:p>
          <a:r>
            <a:rPr lang="cs-CZ" sz="2200" dirty="0" smtClean="0"/>
            <a:t>Hypotéza o schopnosti svalového testu odhalit pro konkrétního člověka </a:t>
          </a:r>
          <a:r>
            <a:rPr lang="cs-CZ" sz="2200" b="1" dirty="0" smtClean="0"/>
            <a:t>specifické alergeny</a:t>
          </a:r>
          <a:r>
            <a:rPr lang="cs-CZ" sz="2200" dirty="0" smtClean="0"/>
            <a:t> a obecně nebezpečné látky od neutrálních a pro zdraví pozitivních</a:t>
          </a:r>
          <a:endParaRPr lang="cs-CZ" sz="2200" dirty="0"/>
        </a:p>
      </dgm:t>
    </dgm:pt>
    <dgm:pt modelId="{8F971DA8-603F-4B95-AFAB-6FAEEC117817}" type="parTrans" cxnId="{5A812FAB-E5CD-499B-A0CD-C248B91D8249}">
      <dgm:prSet/>
      <dgm:spPr/>
      <dgm:t>
        <a:bodyPr/>
        <a:lstStyle/>
        <a:p>
          <a:endParaRPr lang="cs-CZ"/>
        </a:p>
      </dgm:t>
    </dgm:pt>
    <dgm:pt modelId="{9736E9B7-F53C-4795-81B1-F9E5408A87B2}" type="sibTrans" cxnId="{5A812FAB-E5CD-499B-A0CD-C248B91D8249}">
      <dgm:prSet/>
      <dgm:spPr/>
      <dgm:t>
        <a:bodyPr/>
        <a:lstStyle/>
        <a:p>
          <a:endParaRPr lang="cs-CZ"/>
        </a:p>
      </dgm:t>
    </dgm:pt>
    <dgm:pt modelId="{F1B6949B-2DE4-4A95-ADF7-384DEC342495}">
      <dgm:prSet/>
      <dgm:spPr/>
      <dgm:t>
        <a:bodyPr/>
        <a:lstStyle/>
        <a:p>
          <a:r>
            <a:rPr lang="cs-CZ" dirty="0" smtClean="0"/>
            <a:t>Závěr: Aplikovaná kineziologie (a svalový test) jako metoda selhala a nemůže být brána v úvahu při žádném rozhodování v oblasti zdraví</a:t>
          </a:r>
          <a:endParaRPr lang="cs-CZ" dirty="0"/>
        </a:p>
      </dgm:t>
    </dgm:pt>
    <dgm:pt modelId="{ED877C74-C32A-4720-8521-1C7738DAB3F1}" type="parTrans" cxnId="{E69A1ABB-C831-40FF-BDF1-DF2BEEB2B53D}">
      <dgm:prSet/>
      <dgm:spPr/>
      <dgm:t>
        <a:bodyPr/>
        <a:lstStyle/>
        <a:p>
          <a:endParaRPr lang="cs-CZ"/>
        </a:p>
      </dgm:t>
    </dgm:pt>
    <dgm:pt modelId="{1F8E229A-5B4C-4FE9-A165-7F7D3560D521}" type="sibTrans" cxnId="{E69A1ABB-C831-40FF-BDF1-DF2BEEB2B53D}">
      <dgm:prSet/>
      <dgm:spPr/>
      <dgm:t>
        <a:bodyPr/>
        <a:lstStyle/>
        <a:p>
          <a:endParaRPr lang="cs-CZ"/>
        </a:p>
      </dgm:t>
    </dgm:pt>
    <dgm:pt modelId="{2795F59D-BF01-4704-96DD-98242E238A27}" type="pres">
      <dgm:prSet presAssocID="{97E19DCD-64B6-4AD5-AA24-9046AC52A7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FCA179-1DBE-48EA-AFB9-AAB73598685E}" type="pres">
      <dgm:prSet presAssocID="{AB394BEB-8E55-4CAD-B3C4-16D0E014BB09}" presName="root1" presStyleCnt="0"/>
      <dgm:spPr/>
    </dgm:pt>
    <dgm:pt modelId="{97288EA3-BB49-472A-9FE3-E42241A626F9}" type="pres">
      <dgm:prSet presAssocID="{AB394BEB-8E55-4CAD-B3C4-16D0E014BB09}" presName="LevelOneTextNode" presStyleLbl="node0" presStyleIdx="0" presStyleCnt="1" custScaleX="97346" custScaleY="92310" custLinFactNeighborX="2767" custLinFactNeighborY="34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104CC2-F38F-4C8E-AFB0-74F25481160C}" type="pres">
      <dgm:prSet presAssocID="{AB394BEB-8E55-4CAD-B3C4-16D0E014BB09}" presName="level2hierChild" presStyleCnt="0"/>
      <dgm:spPr/>
    </dgm:pt>
    <dgm:pt modelId="{3685340C-4436-4F6A-83BD-4F45CA3CB017}" type="pres">
      <dgm:prSet presAssocID="{454C284B-CF23-46F9-8C90-E622EDEEBC97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36E1734-65CF-4902-BEB7-5DA2D7E858DF}" type="pres">
      <dgm:prSet presAssocID="{454C284B-CF23-46F9-8C90-E622EDEEBC97}" presName="connTx" presStyleLbl="parChTrans1D2" presStyleIdx="0" presStyleCnt="2"/>
      <dgm:spPr/>
      <dgm:t>
        <a:bodyPr/>
        <a:lstStyle/>
        <a:p>
          <a:endParaRPr lang="cs-CZ"/>
        </a:p>
      </dgm:t>
    </dgm:pt>
    <dgm:pt modelId="{0E98098F-E37F-4404-B440-5A199EBBE646}" type="pres">
      <dgm:prSet presAssocID="{A67C96C4-6C42-47F1-8318-D6F4FC4C8CF5}" presName="root2" presStyleCnt="0"/>
      <dgm:spPr/>
    </dgm:pt>
    <dgm:pt modelId="{84716D16-21B8-482E-837E-52F4E2DA2426}" type="pres">
      <dgm:prSet presAssocID="{A67C96C4-6C42-47F1-8318-D6F4FC4C8CF5}" presName="LevelTwoTextNode" presStyleLbl="node2" presStyleIdx="0" presStyleCnt="2" custScaleX="120381" custScaleY="101463" custLinFactNeighborX="-17472" custLinFactNeighborY="-130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ED65AA-0325-4C93-99AB-FE68A8889C29}" type="pres">
      <dgm:prSet presAssocID="{A67C96C4-6C42-47F1-8318-D6F4FC4C8CF5}" presName="level3hierChild" presStyleCnt="0"/>
      <dgm:spPr/>
    </dgm:pt>
    <dgm:pt modelId="{5698DCDC-EF8F-4C7E-BFD4-9C76590FC2AF}" type="pres">
      <dgm:prSet presAssocID="{C272C889-5A82-4AB6-805D-9DC831A0C683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C85843A1-A1C4-411D-A6CA-58529D329214}" type="pres">
      <dgm:prSet presAssocID="{C272C889-5A82-4AB6-805D-9DC831A0C683}" presName="connTx" presStyleLbl="parChTrans1D3" presStyleIdx="0" presStyleCnt="2"/>
      <dgm:spPr/>
      <dgm:t>
        <a:bodyPr/>
        <a:lstStyle/>
        <a:p>
          <a:endParaRPr lang="cs-CZ"/>
        </a:p>
      </dgm:t>
    </dgm:pt>
    <dgm:pt modelId="{597F73C0-9FF7-491F-AE0A-4524277560EC}" type="pres">
      <dgm:prSet presAssocID="{1E014D02-2CAA-48E8-A90E-2F4B14E89EDD}" presName="root2" presStyleCnt="0"/>
      <dgm:spPr/>
    </dgm:pt>
    <dgm:pt modelId="{706B2900-B611-4F10-B1E5-F841E4538AED}" type="pres">
      <dgm:prSet presAssocID="{1E014D02-2CAA-48E8-A90E-2F4B14E89EDD}" presName="LevelTwoTextNode" presStyleLbl="node3" presStyleIdx="0" presStyleCnt="2" custScaleX="160508" custScaleY="104350" custLinFactNeighborX="4263" custLinFactNeighborY="-81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FB44C7F-7966-4F5F-8D31-0D604F486517}" type="pres">
      <dgm:prSet presAssocID="{1E014D02-2CAA-48E8-A90E-2F4B14E89EDD}" presName="level3hierChild" presStyleCnt="0"/>
      <dgm:spPr/>
    </dgm:pt>
    <dgm:pt modelId="{CA4ACA79-029B-4C95-89CD-A816965B7D4D}" type="pres">
      <dgm:prSet presAssocID="{8F971DA8-603F-4B95-AFAB-6FAEEC11781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DA736100-08E3-4187-A45D-AF3CA98A98E9}" type="pres">
      <dgm:prSet presAssocID="{8F971DA8-603F-4B95-AFAB-6FAEEC11781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E8D5B27D-5854-4307-9FD4-ED0309561FB8}" type="pres">
      <dgm:prSet presAssocID="{FE2258CE-AC9F-467F-BEDB-40867AD3FD56}" presName="root2" presStyleCnt="0"/>
      <dgm:spPr/>
    </dgm:pt>
    <dgm:pt modelId="{B14AC6AC-1730-411F-A184-8AC5D36D2AE0}" type="pres">
      <dgm:prSet presAssocID="{FE2258CE-AC9F-467F-BEDB-40867AD3FD56}" presName="LevelTwoTextNode" presStyleLbl="node2" presStyleIdx="1" presStyleCnt="2" custScaleX="124992" custScaleY="191703" custLinFactNeighborX="-17472" custLinFactNeighborY="3236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53F4DB-BB99-42C3-95EA-BF3BC4982630}" type="pres">
      <dgm:prSet presAssocID="{FE2258CE-AC9F-467F-BEDB-40867AD3FD56}" presName="level3hierChild" presStyleCnt="0"/>
      <dgm:spPr/>
    </dgm:pt>
    <dgm:pt modelId="{F766BA69-E320-4263-9929-7751C5060F24}" type="pres">
      <dgm:prSet presAssocID="{ED877C74-C32A-4720-8521-1C7738DAB3F1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BA5541A2-DA47-415A-BD50-C902CAAE6F4F}" type="pres">
      <dgm:prSet presAssocID="{ED877C74-C32A-4720-8521-1C7738DAB3F1}" presName="connTx" presStyleLbl="parChTrans1D3" presStyleIdx="1" presStyleCnt="2"/>
      <dgm:spPr/>
      <dgm:t>
        <a:bodyPr/>
        <a:lstStyle/>
        <a:p>
          <a:endParaRPr lang="cs-CZ"/>
        </a:p>
      </dgm:t>
    </dgm:pt>
    <dgm:pt modelId="{4A55E4DF-69FF-4EA3-94A6-4FF62961377C}" type="pres">
      <dgm:prSet presAssocID="{F1B6949B-2DE4-4A95-ADF7-384DEC342495}" presName="root2" presStyleCnt="0"/>
      <dgm:spPr/>
    </dgm:pt>
    <dgm:pt modelId="{8813975A-A741-49AF-81B2-BBBB7733E5AE}" type="pres">
      <dgm:prSet presAssocID="{F1B6949B-2DE4-4A95-ADF7-384DEC342495}" presName="LevelTwoTextNode" presStyleLbl="node3" presStyleIdx="1" presStyleCnt="2" custScaleX="156812" custScaleY="150404" custLinFactNeighborX="-4493" custLinFactNeighborY="347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09F62B-A45B-4D84-9E08-689717A6BEA7}" type="pres">
      <dgm:prSet presAssocID="{F1B6949B-2DE4-4A95-ADF7-384DEC342495}" presName="level3hierChild" presStyleCnt="0"/>
      <dgm:spPr/>
    </dgm:pt>
  </dgm:ptLst>
  <dgm:cxnLst>
    <dgm:cxn modelId="{5A812FAB-E5CD-499B-A0CD-C248B91D8249}" srcId="{AB394BEB-8E55-4CAD-B3C4-16D0E014BB09}" destId="{FE2258CE-AC9F-467F-BEDB-40867AD3FD56}" srcOrd="1" destOrd="0" parTransId="{8F971DA8-603F-4B95-AFAB-6FAEEC117817}" sibTransId="{9736E9B7-F53C-4795-81B1-F9E5408A87B2}"/>
    <dgm:cxn modelId="{754C8F95-F856-45F3-89DE-4D1CE4016886}" type="presOf" srcId="{F1B6949B-2DE4-4A95-ADF7-384DEC342495}" destId="{8813975A-A741-49AF-81B2-BBBB7733E5AE}" srcOrd="0" destOrd="0" presId="urn:microsoft.com/office/officeart/2005/8/layout/hierarchy2"/>
    <dgm:cxn modelId="{48274BE9-8D0C-423D-B747-988646706EAA}" srcId="{A67C96C4-6C42-47F1-8318-D6F4FC4C8CF5}" destId="{1E014D02-2CAA-48E8-A90E-2F4B14E89EDD}" srcOrd="0" destOrd="0" parTransId="{C272C889-5A82-4AB6-805D-9DC831A0C683}" sibTransId="{F2ADB654-A31A-4892-AE1E-B2EE5A41BEFD}"/>
    <dgm:cxn modelId="{73DCDB8F-6F46-4DFF-A5D3-B86CFBD5E604}" type="presOf" srcId="{ED877C74-C32A-4720-8521-1C7738DAB3F1}" destId="{F766BA69-E320-4263-9929-7751C5060F24}" srcOrd="0" destOrd="0" presId="urn:microsoft.com/office/officeart/2005/8/layout/hierarchy2"/>
    <dgm:cxn modelId="{BCCBABE3-E404-4185-A2FB-151B93635ECA}" srcId="{AB394BEB-8E55-4CAD-B3C4-16D0E014BB09}" destId="{A67C96C4-6C42-47F1-8318-D6F4FC4C8CF5}" srcOrd="0" destOrd="0" parTransId="{454C284B-CF23-46F9-8C90-E622EDEEBC97}" sibTransId="{FD1B8ECE-23A2-4558-A272-82599D800446}"/>
    <dgm:cxn modelId="{9A2769B6-E6DC-43FA-8CDF-8D9D64C2644E}" type="presOf" srcId="{454C284B-CF23-46F9-8C90-E622EDEEBC97}" destId="{736E1734-65CF-4902-BEB7-5DA2D7E858DF}" srcOrd="1" destOrd="0" presId="urn:microsoft.com/office/officeart/2005/8/layout/hierarchy2"/>
    <dgm:cxn modelId="{C340E690-6CCE-4782-B27B-2E2D082F5883}" srcId="{97E19DCD-64B6-4AD5-AA24-9046AC52A7A6}" destId="{AB394BEB-8E55-4CAD-B3C4-16D0E014BB09}" srcOrd="0" destOrd="0" parTransId="{946A1127-0471-410E-9E0A-1BB4597DBB25}" sibTransId="{1041A6D6-9AC8-4238-B13F-1DC3F4EF74E4}"/>
    <dgm:cxn modelId="{E0CCEBD6-4A61-4C6A-8262-DFAAD362D4B5}" type="presOf" srcId="{8F971DA8-603F-4B95-AFAB-6FAEEC117817}" destId="{DA736100-08E3-4187-A45D-AF3CA98A98E9}" srcOrd="1" destOrd="0" presId="urn:microsoft.com/office/officeart/2005/8/layout/hierarchy2"/>
    <dgm:cxn modelId="{F3C4143B-2E97-4621-98C8-8BDF9988AF12}" type="presOf" srcId="{454C284B-CF23-46F9-8C90-E622EDEEBC97}" destId="{3685340C-4436-4F6A-83BD-4F45CA3CB017}" srcOrd="0" destOrd="0" presId="urn:microsoft.com/office/officeart/2005/8/layout/hierarchy2"/>
    <dgm:cxn modelId="{7A425D92-FF83-4EA0-811B-9F276DDA1268}" type="presOf" srcId="{FE2258CE-AC9F-467F-BEDB-40867AD3FD56}" destId="{B14AC6AC-1730-411F-A184-8AC5D36D2AE0}" srcOrd="0" destOrd="0" presId="urn:microsoft.com/office/officeart/2005/8/layout/hierarchy2"/>
    <dgm:cxn modelId="{DB4970F7-8E62-4F3C-8A1A-C20EB7391D7D}" type="presOf" srcId="{A67C96C4-6C42-47F1-8318-D6F4FC4C8CF5}" destId="{84716D16-21B8-482E-837E-52F4E2DA2426}" srcOrd="0" destOrd="0" presId="urn:microsoft.com/office/officeart/2005/8/layout/hierarchy2"/>
    <dgm:cxn modelId="{E713A496-A91E-4679-9A7B-B9C74141B10A}" type="presOf" srcId="{1E014D02-2CAA-48E8-A90E-2F4B14E89EDD}" destId="{706B2900-B611-4F10-B1E5-F841E4538AED}" srcOrd="0" destOrd="0" presId="urn:microsoft.com/office/officeart/2005/8/layout/hierarchy2"/>
    <dgm:cxn modelId="{E69A1ABB-C831-40FF-BDF1-DF2BEEB2B53D}" srcId="{FE2258CE-AC9F-467F-BEDB-40867AD3FD56}" destId="{F1B6949B-2DE4-4A95-ADF7-384DEC342495}" srcOrd="0" destOrd="0" parTransId="{ED877C74-C32A-4720-8521-1C7738DAB3F1}" sibTransId="{1F8E229A-5B4C-4FE9-A165-7F7D3560D521}"/>
    <dgm:cxn modelId="{5E61C4B7-08B9-46F2-935A-0D548F09C5B4}" type="presOf" srcId="{8F971DA8-603F-4B95-AFAB-6FAEEC117817}" destId="{CA4ACA79-029B-4C95-89CD-A816965B7D4D}" srcOrd="0" destOrd="0" presId="urn:microsoft.com/office/officeart/2005/8/layout/hierarchy2"/>
    <dgm:cxn modelId="{D2897EA8-53A5-4253-9C34-3B0B317398F3}" type="presOf" srcId="{97E19DCD-64B6-4AD5-AA24-9046AC52A7A6}" destId="{2795F59D-BF01-4704-96DD-98242E238A27}" srcOrd="0" destOrd="0" presId="urn:microsoft.com/office/officeart/2005/8/layout/hierarchy2"/>
    <dgm:cxn modelId="{EE35CC1B-9161-4EB3-BFB2-A981F2CDAF6E}" type="presOf" srcId="{ED877C74-C32A-4720-8521-1C7738DAB3F1}" destId="{BA5541A2-DA47-415A-BD50-C902CAAE6F4F}" srcOrd="1" destOrd="0" presId="urn:microsoft.com/office/officeart/2005/8/layout/hierarchy2"/>
    <dgm:cxn modelId="{417D204C-E5FB-4228-9685-17140178D4A0}" type="presOf" srcId="{C272C889-5A82-4AB6-805D-9DC831A0C683}" destId="{C85843A1-A1C4-411D-A6CA-58529D329214}" srcOrd="1" destOrd="0" presId="urn:microsoft.com/office/officeart/2005/8/layout/hierarchy2"/>
    <dgm:cxn modelId="{5DD18BDF-215E-48A8-84FB-BC5483256C82}" type="presOf" srcId="{C272C889-5A82-4AB6-805D-9DC831A0C683}" destId="{5698DCDC-EF8F-4C7E-BFD4-9C76590FC2AF}" srcOrd="0" destOrd="0" presId="urn:microsoft.com/office/officeart/2005/8/layout/hierarchy2"/>
    <dgm:cxn modelId="{39A09A4F-51F3-4199-B132-A2FE282119B2}" type="presOf" srcId="{AB394BEB-8E55-4CAD-B3C4-16D0E014BB09}" destId="{97288EA3-BB49-472A-9FE3-E42241A626F9}" srcOrd="0" destOrd="0" presId="urn:microsoft.com/office/officeart/2005/8/layout/hierarchy2"/>
    <dgm:cxn modelId="{87DFB566-5336-42DC-8663-F9B419DCE892}" type="presParOf" srcId="{2795F59D-BF01-4704-96DD-98242E238A27}" destId="{74FCA179-1DBE-48EA-AFB9-AAB73598685E}" srcOrd="0" destOrd="0" presId="urn:microsoft.com/office/officeart/2005/8/layout/hierarchy2"/>
    <dgm:cxn modelId="{AF13C808-20B7-4E15-BCBC-DCE8ABACC06E}" type="presParOf" srcId="{74FCA179-1DBE-48EA-AFB9-AAB73598685E}" destId="{97288EA3-BB49-472A-9FE3-E42241A626F9}" srcOrd="0" destOrd="0" presId="urn:microsoft.com/office/officeart/2005/8/layout/hierarchy2"/>
    <dgm:cxn modelId="{3F7BAC1F-A806-488E-B796-D0E1BBE9BD32}" type="presParOf" srcId="{74FCA179-1DBE-48EA-AFB9-AAB73598685E}" destId="{05104CC2-F38F-4C8E-AFB0-74F25481160C}" srcOrd="1" destOrd="0" presId="urn:microsoft.com/office/officeart/2005/8/layout/hierarchy2"/>
    <dgm:cxn modelId="{FFCEF2EE-0F68-470C-976F-70084B408FA4}" type="presParOf" srcId="{05104CC2-F38F-4C8E-AFB0-74F25481160C}" destId="{3685340C-4436-4F6A-83BD-4F45CA3CB017}" srcOrd="0" destOrd="0" presId="urn:microsoft.com/office/officeart/2005/8/layout/hierarchy2"/>
    <dgm:cxn modelId="{9B1C536B-3B0B-46B6-91E9-A37C659BFF85}" type="presParOf" srcId="{3685340C-4436-4F6A-83BD-4F45CA3CB017}" destId="{736E1734-65CF-4902-BEB7-5DA2D7E858DF}" srcOrd="0" destOrd="0" presId="urn:microsoft.com/office/officeart/2005/8/layout/hierarchy2"/>
    <dgm:cxn modelId="{190A9CB9-681D-4491-ABD2-13BF3B41540A}" type="presParOf" srcId="{05104CC2-F38F-4C8E-AFB0-74F25481160C}" destId="{0E98098F-E37F-4404-B440-5A199EBBE646}" srcOrd="1" destOrd="0" presId="urn:microsoft.com/office/officeart/2005/8/layout/hierarchy2"/>
    <dgm:cxn modelId="{3F171516-C964-4BA8-A67F-A803A2E95B92}" type="presParOf" srcId="{0E98098F-E37F-4404-B440-5A199EBBE646}" destId="{84716D16-21B8-482E-837E-52F4E2DA2426}" srcOrd="0" destOrd="0" presId="urn:microsoft.com/office/officeart/2005/8/layout/hierarchy2"/>
    <dgm:cxn modelId="{3E01ECCE-CE3E-4558-9A87-5B728F8B0C4B}" type="presParOf" srcId="{0E98098F-E37F-4404-B440-5A199EBBE646}" destId="{62ED65AA-0325-4C93-99AB-FE68A8889C29}" srcOrd="1" destOrd="0" presId="urn:microsoft.com/office/officeart/2005/8/layout/hierarchy2"/>
    <dgm:cxn modelId="{5CD71E51-08A3-44A5-BA11-1DAAB659DF4F}" type="presParOf" srcId="{62ED65AA-0325-4C93-99AB-FE68A8889C29}" destId="{5698DCDC-EF8F-4C7E-BFD4-9C76590FC2AF}" srcOrd="0" destOrd="0" presId="urn:microsoft.com/office/officeart/2005/8/layout/hierarchy2"/>
    <dgm:cxn modelId="{5E2C0911-EA2B-4D55-9200-D8A2989685DE}" type="presParOf" srcId="{5698DCDC-EF8F-4C7E-BFD4-9C76590FC2AF}" destId="{C85843A1-A1C4-411D-A6CA-58529D329214}" srcOrd="0" destOrd="0" presId="urn:microsoft.com/office/officeart/2005/8/layout/hierarchy2"/>
    <dgm:cxn modelId="{46CEBF3D-8E1A-4749-9D5B-D6D9F7A57D46}" type="presParOf" srcId="{62ED65AA-0325-4C93-99AB-FE68A8889C29}" destId="{597F73C0-9FF7-491F-AE0A-4524277560EC}" srcOrd="1" destOrd="0" presId="urn:microsoft.com/office/officeart/2005/8/layout/hierarchy2"/>
    <dgm:cxn modelId="{7E7DFE3F-CFD3-460E-AEB6-104B63DBED6F}" type="presParOf" srcId="{597F73C0-9FF7-491F-AE0A-4524277560EC}" destId="{706B2900-B611-4F10-B1E5-F841E4538AED}" srcOrd="0" destOrd="0" presId="urn:microsoft.com/office/officeart/2005/8/layout/hierarchy2"/>
    <dgm:cxn modelId="{7FE44C90-5172-4DCA-B534-F433707ECB7A}" type="presParOf" srcId="{597F73C0-9FF7-491F-AE0A-4524277560EC}" destId="{6FB44C7F-7966-4F5F-8D31-0D604F486517}" srcOrd="1" destOrd="0" presId="urn:microsoft.com/office/officeart/2005/8/layout/hierarchy2"/>
    <dgm:cxn modelId="{C957567A-1DAA-437E-9B77-3314C9DC01DF}" type="presParOf" srcId="{05104CC2-F38F-4C8E-AFB0-74F25481160C}" destId="{CA4ACA79-029B-4C95-89CD-A816965B7D4D}" srcOrd="2" destOrd="0" presId="urn:microsoft.com/office/officeart/2005/8/layout/hierarchy2"/>
    <dgm:cxn modelId="{64216A18-B842-43D3-912E-AB7A044B8553}" type="presParOf" srcId="{CA4ACA79-029B-4C95-89CD-A816965B7D4D}" destId="{DA736100-08E3-4187-A45D-AF3CA98A98E9}" srcOrd="0" destOrd="0" presId="urn:microsoft.com/office/officeart/2005/8/layout/hierarchy2"/>
    <dgm:cxn modelId="{5063E16B-ACF8-4F86-8056-1528722488A5}" type="presParOf" srcId="{05104CC2-F38F-4C8E-AFB0-74F25481160C}" destId="{E8D5B27D-5854-4307-9FD4-ED0309561FB8}" srcOrd="3" destOrd="0" presId="urn:microsoft.com/office/officeart/2005/8/layout/hierarchy2"/>
    <dgm:cxn modelId="{BB6F6C87-2396-4F75-A499-FFAC0D7B4276}" type="presParOf" srcId="{E8D5B27D-5854-4307-9FD4-ED0309561FB8}" destId="{B14AC6AC-1730-411F-A184-8AC5D36D2AE0}" srcOrd="0" destOrd="0" presId="urn:microsoft.com/office/officeart/2005/8/layout/hierarchy2"/>
    <dgm:cxn modelId="{61E027E1-8090-4877-AE2F-AC77C5A95CA0}" type="presParOf" srcId="{E8D5B27D-5854-4307-9FD4-ED0309561FB8}" destId="{DF53F4DB-BB99-42C3-95EA-BF3BC4982630}" srcOrd="1" destOrd="0" presId="urn:microsoft.com/office/officeart/2005/8/layout/hierarchy2"/>
    <dgm:cxn modelId="{6973D4AB-A49A-434C-BF63-188E49B8EF34}" type="presParOf" srcId="{DF53F4DB-BB99-42C3-95EA-BF3BC4982630}" destId="{F766BA69-E320-4263-9929-7751C5060F24}" srcOrd="0" destOrd="0" presId="urn:microsoft.com/office/officeart/2005/8/layout/hierarchy2"/>
    <dgm:cxn modelId="{4D9815E6-AC83-49DF-84DD-B26B66B1D620}" type="presParOf" srcId="{F766BA69-E320-4263-9929-7751C5060F24}" destId="{BA5541A2-DA47-415A-BD50-C902CAAE6F4F}" srcOrd="0" destOrd="0" presId="urn:microsoft.com/office/officeart/2005/8/layout/hierarchy2"/>
    <dgm:cxn modelId="{AABE1DC7-C2A1-4784-B886-BFAF733D7659}" type="presParOf" srcId="{DF53F4DB-BB99-42C3-95EA-BF3BC4982630}" destId="{4A55E4DF-69FF-4EA3-94A6-4FF62961377C}" srcOrd="1" destOrd="0" presId="urn:microsoft.com/office/officeart/2005/8/layout/hierarchy2"/>
    <dgm:cxn modelId="{BD00254D-B6C8-4A52-B062-B2F9A558EDCD}" type="presParOf" srcId="{4A55E4DF-69FF-4EA3-94A6-4FF62961377C}" destId="{8813975A-A741-49AF-81B2-BBBB7733E5AE}" srcOrd="0" destOrd="0" presId="urn:microsoft.com/office/officeart/2005/8/layout/hierarchy2"/>
    <dgm:cxn modelId="{5A80995B-7AA3-4EE3-B10B-15C0C6D9B72A}" type="presParOf" srcId="{4A55E4DF-69FF-4EA3-94A6-4FF62961377C}" destId="{6B09F62B-A45B-4D84-9E08-689717A6BE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E19DCD-64B6-4AD5-AA24-9046AC52A7A6}" type="doc">
      <dgm:prSet loTypeId="urn:microsoft.com/office/officeart/2005/8/layout/hierarchy2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AB394BEB-8E55-4CAD-B3C4-16D0E014BB09}">
      <dgm:prSet phldrT="[Text]" custT="1"/>
      <dgm:spPr/>
      <dgm:t>
        <a:bodyPr/>
        <a:lstStyle/>
        <a:p>
          <a:r>
            <a:rPr lang="cs-CZ" sz="2400" b="1" dirty="0" smtClean="0"/>
            <a:t>Výcvik a školení</a:t>
          </a:r>
          <a:endParaRPr lang="cs-CZ" sz="2400" b="1" dirty="0"/>
        </a:p>
      </dgm:t>
    </dgm:pt>
    <dgm:pt modelId="{946A1127-0471-410E-9E0A-1BB4597DBB25}" type="parTrans" cxnId="{C340E690-6CCE-4782-B27B-2E2D082F5883}">
      <dgm:prSet/>
      <dgm:spPr/>
      <dgm:t>
        <a:bodyPr/>
        <a:lstStyle/>
        <a:p>
          <a:endParaRPr lang="cs-CZ"/>
        </a:p>
      </dgm:t>
    </dgm:pt>
    <dgm:pt modelId="{1041A6D6-9AC8-4238-B13F-1DC3F4EF74E4}" type="sibTrans" cxnId="{C340E690-6CCE-4782-B27B-2E2D082F5883}">
      <dgm:prSet/>
      <dgm:spPr/>
      <dgm:t>
        <a:bodyPr/>
        <a:lstStyle/>
        <a:p>
          <a:endParaRPr lang="cs-CZ"/>
        </a:p>
      </dgm:t>
    </dgm:pt>
    <dgm:pt modelId="{A67C96C4-6C42-47F1-8318-D6F4FC4C8CF5}">
      <dgm:prSet phldrT="[Text]" custT="1"/>
      <dgm:spPr/>
      <dgm:t>
        <a:bodyPr/>
        <a:lstStyle/>
        <a:p>
          <a:r>
            <a:rPr lang="cs-CZ" sz="2000" dirty="0" smtClean="0"/>
            <a:t>Škola kineziologie zahrnuje </a:t>
          </a:r>
          <a:r>
            <a:rPr lang="cs-CZ" sz="2000" b="1" dirty="0" smtClean="0"/>
            <a:t>11. kurzů</a:t>
          </a:r>
          <a:endParaRPr lang="cs-CZ" sz="2000" dirty="0"/>
        </a:p>
      </dgm:t>
    </dgm:pt>
    <dgm:pt modelId="{454C284B-CF23-46F9-8C90-E622EDEEBC97}" type="parTrans" cxnId="{BCCBABE3-E404-4185-A2FB-151B93635ECA}">
      <dgm:prSet/>
      <dgm:spPr/>
      <dgm:t>
        <a:bodyPr/>
        <a:lstStyle/>
        <a:p>
          <a:endParaRPr lang="cs-CZ"/>
        </a:p>
      </dgm:t>
    </dgm:pt>
    <dgm:pt modelId="{FD1B8ECE-23A2-4558-A272-82599D800446}" type="sibTrans" cxnId="{BCCBABE3-E404-4185-A2FB-151B93635ECA}">
      <dgm:prSet/>
      <dgm:spPr/>
      <dgm:t>
        <a:bodyPr/>
        <a:lstStyle/>
        <a:p>
          <a:endParaRPr lang="cs-CZ"/>
        </a:p>
      </dgm:t>
    </dgm:pt>
    <dgm:pt modelId="{1E014D02-2CAA-48E8-A90E-2F4B14E89EDD}">
      <dgm:prSet custT="1"/>
      <dgm:spPr/>
      <dgm:t>
        <a:bodyPr/>
        <a:lstStyle/>
        <a:p>
          <a:r>
            <a:rPr lang="cs-CZ" sz="2000" dirty="0" smtClean="0"/>
            <a:t>Kurz stojí průměrně </a:t>
          </a:r>
          <a:r>
            <a:rPr lang="cs-CZ" sz="2000" b="1" dirty="0" smtClean="0"/>
            <a:t>1370 Kč, </a:t>
          </a:r>
          <a:r>
            <a:rPr lang="cs-CZ" sz="2000" dirty="0" smtClean="0"/>
            <a:t>celkově kolem 15 000Kč </a:t>
          </a:r>
          <a:endParaRPr lang="cs-CZ" sz="2000" dirty="0"/>
        </a:p>
      </dgm:t>
    </dgm:pt>
    <dgm:pt modelId="{C272C889-5A82-4AB6-805D-9DC831A0C683}" type="parTrans" cxnId="{48274BE9-8D0C-423D-B747-988646706EAA}">
      <dgm:prSet/>
      <dgm:spPr/>
      <dgm:t>
        <a:bodyPr/>
        <a:lstStyle/>
        <a:p>
          <a:endParaRPr lang="cs-CZ"/>
        </a:p>
      </dgm:t>
    </dgm:pt>
    <dgm:pt modelId="{F2ADB654-A31A-4892-AE1E-B2EE5A41BEFD}" type="sibTrans" cxnId="{48274BE9-8D0C-423D-B747-988646706EAA}">
      <dgm:prSet/>
      <dgm:spPr/>
      <dgm:t>
        <a:bodyPr/>
        <a:lstStyle/>
        <a:p>
          <a:endParaRPr lang="cs-CZ"/>
        </a:p>
      </dgm:t>
    </dgm:pt>
    <dgm:pt modelId="{7F443C75-D302-4CD7-8CE1-62A5DA16D711}">
      <dgm:prSet custT="1"/>
      <dgm:spPr/>
      <dgm:t>
        <a:bodyPr/>
        <a:lstStyle/>
        <a:p>
          <a:r>
            <a:rPr lang="cs-CZ" sz="2000" b="0" i="0" dirty="0" smtClean="0"/>
            <a:t>Certifikát</a:t>
          </a:r>
          <a:endParaRPr lang="cs-CZ" sz="2000" b="0" i="0" dirty="0"/>
        </a:p>
      </dgm:t>
    </dgm:pt>
    <dgm:pt modelId="{8CAE6CB2-B3A1-4C46-9098-145FE6C199D9}" type="parTrans" cxnId="{575ED91E-EBFC-4D14-841D-B40BD16D8214}">
      <dgm:prSet/>
      <dgm:spPr/>
      <dgm:t>
        <a:bodyPr/>
        <a:lstStyle/>
        <a:p>
          <a:endParaRPr lang="cs-CZ"/>
        </a:p>
      </dgm:t>
    </dgm:pt>
    <dgm:pt modelId="{1080697C-1A92-48FC-8D4F-04774EDBC3CA}" type="sibTrans" cxnId="{575ED91E-EBFC-4D14-841D-B40BD16D8214}">
      <dgm:prSet/>
      <dgm:spPr/>
      <dgm:t>
        <a:bodyPr/>
        <a:lstStyle/>
        <a:p>
          <a:endParaRPr lang="cs-CZ"/>
        </a:p>
      </dgm:t>
    </dgm:pt>
    <dgm:pt modelId="{5FA06435-18BD-4262-829B-0DC55C19011C}">
      <dgm:prSet custT="1"/>
      <dgm:spPr/>
      <dgm:t>
        <a:bodyPr/>
        <a:lstStyle/>
        <a:p>
          <a:r>
            <a:rPr lang="cs-CZ" sz="2000" dirty="0" smtClean="0"/>
            <a:t>Budeme-li účtovat 500Kč/h, vrátí se nám investice do kurzu při třech sezeních denně asi za </a:t>
          </a:r>
          <a:r>
            <a:rPr lang="cs-CZ" sz="2000" b="1" dirty="0" smtClean="0"/>
            <a:t>týden a půl</a:t>
          </a:r>
          <a:endParaRPr lang="cs-CZ" sz="2000" dirty="0"/>
        </a:p>
      </dgm:t>
    </dgm:pt>
    <dgm:pt modelId="{77DDD8AF-20F9-4177-B55D-E12DB5C9B434}" type="sibTrans" cxnId="{D7BBFEBD-A2CE-454D-9F9C-8C3FD1FD7F05}">
      <dgm:prSet/>
      <dgm:spPr/>
      <dgm:t>
        <a:bodyPr/>
        <a:lstStyle/>
        <a:p>
          <a:endParaRPr lang="cs-CZ"/>
        </a:p>
      </dgm:t>
    </dgm:pt>
    <dgm:pt modelId="{A43E8DBA-AC8F-4D48-9779-F17F8440D1D0}" type="parTrans" cxnId="{D7BBFEBD-A2CE-454D-9F9C-8C3FD1FD7F05}">
      <dgm:prSet/>
      <dgm:spPr/>
      <dgm:t>
        <a:bodyPr/>
        <a:lstStyle/>
        <a:p>
          <a:endParaRPr lang="cs-CZ"/>
        </a:p>
      </dgm:t>
    </dgm:pt>
    <dgm:pt modelId="{2795F59D-BF01-4704-96DD-98242E238A27}" type="pres">
      <dgm:prSet presAssocID="{97E19DCD-64B6-4AD5-AA24-9046AC52A7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FCA179-1DBE-48EA-AFB9-AAB73598685E}" type="pres">
      <dgm:prSet presAssocID="{AB394BEB-8E55-4CAD-B3C4-16D0E014BB09}" presName="root1" presStyleCnt="0"/>
      <dgm:spPr/>
    </dgm:pt>
    <dgm:pt modelId="{97288EA3-BB49-472A-9FE3-E42241A626F9}" type="pres">
      <dgm:prSet presAssocID="{AB394BEB-8E55-4CAD-B3C4-16D0E014BB09}" presName="LevelOneTextNode" presStyleLbl="node0" presStyleIdx="0" presStyleCnt="1" custScaleX="125314" custScaleY="1615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104CC2-F38F-4C8E-AFB0-74F25481160C}" type="pres">
      <dgm:prSet presAssocID="{AB394BEB-8E55-4CAD-B3C4-16D0E014BB09}" presName="level2hierChild" presStyleCnt="0"/>
      <dgm:spPr/>
    </dgm:pt>
    <dgm:pt modelId="{3685340C-4436-4F6A-83BD-4F45CA3CB017}" type="pres">
      <dgm:prSet presAssocID="{454C284B-CF23-46F9-8C90-E622EDEEBC97}" presName="conn2-1" presStyleLbl="parChTrans1D2" presStyleIdx="0" presStyleCnt="1"/>
      <dgm:spPr/>
      <dgm:t>
        <a:bodyPr/>
        <a:lstStyle/>
        <a:p>
          <a:endParaRPr lang="cs-CZ"/>
        </a:p>
      </dgm:t>
    </dgm:pt>
    <dgm:pt modelId="{736E1734-65CF-4902-BEB7-5DA2D7E858DF}" type="pres">
      <dgm:prSet presAssocID="{454C284B-CF23-46F9-8C90-E622EDEEBC97}" presName="connTx" presStyleLbl="parChTrans1D2" presStyleIdx="0" presStyleCnt="1"/>
      <dgm:spPr/>
      <dgm:t>
        <a:bodyPr/>
        <a:lstStyle/>
        <a:p>
          <a:endParaRPr lang="cs-CZ"/>
        </a:p>
      </dgm:t>
    </dgm:pt>
    <dgm:pt modelId="{0E98098F-E37F-4404-B440-5A199EBBE646}" type="pres">
      <dgm:prSet presAssocID="{A67C96C4-6C42-47F1-8318-D6F4FC4C8CF5}" presName="root2" presStyleCnt="0"/>
      <dgm:spPr/>
    </dgm:pt>
    <dgm:pt modelId="{84716D16-21B8-482E-837E-52F4E2DA2426}" type="pres">
      <dgm:prSet presAssocID="{A67C96C4-6C42-47F1-8318-D6F4FC4C8CF5}" presName="LevelTwoTextNode" presStyleLbl="node2" presStyleIdx="0" presStyleCnt="1" custScaleY="118389" custLinFactNeighborX="3088" custLinFactNeighborY="-18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ED65AA-0325-4C93-99AB-FE68A8889C29}" type="pres">
      <dgm:prSet presAssocID="{A67C96C4-6C42-47F1-8318-D6F4FC4C8CF5}" presName="level3hierChild" presStyleCnt="0"/>
      <dgm:spPr/>
    </dgm:pt>
    <dgm:pt modelId="{5698DCDC-EF8F-4C7E-BFD4-9C76590FC2AF}" type="pres">
      <dgm:prSet presAssocID="{C272C889-5A82-4AB6-805D-9DC831A0C683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C85843A1-A1C4-411D-A6CA-58529D329214}" type="pres">
      <dgm:prSet presAssocID="{C272C889-5A82-4AB6-805D-9DC831A0C683}" presName="connTx" presStyleLbl="parChTrans1D3" presStyleIdx="0" presStyleCnt="2"/>
      <dgm:spPr/>
      <dgm:t>
        <a:bodyPr/>
        <a:lstStyle/>
        <a:p>
          <a:endParaRPr lang="cs-CZ"/>
        </a:p>
      </dgm:t>
    </dgm:pt>
    <dgm:pt modelId="{597F73C0-9FF7-491F-AE0A-4524277560EC}" type="pres">
      <dgm:prSet presAssocID="{1E014D02-2CAA-48E8-A90E-2F4B14E89EDD}" presName="root2" presStyleCnt="0"/>
      <dgm:spPr/>
    </dgm:pt>
    <dgm:pt modelId="{706B2900-B611-4F10-B1E5-F841E4538AED}" type="pres">
      <dgm:prSet presAssocID="{1E014D02-2CAA-48E8-A90E-2F4B14E89EDD}" presName="LevelTwoTextNode" presStyleLbl="node3" presStyleIdx="0" presStyleCnt="2" custScaleX="1429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FB44C7F-7966-4F5F-8D31-0D604F486517}" type="pres">
      <dgm:prSet presAssocID="{1E014D02-2CAA-48E8-A90E-2F4B14E89EDD}" presName="level3hierChild" presStyleCnt="0"/>
      <dgm:spPr/>
    </dgm:pt>
    <dgm:pt modelId="{B40F8313-7AEC-4366-B999-4ACEF52F3E2D}" type="pres">
      <dgm:prSet presAssocID="{8CAE6CB2-B3A1-4C46-9098-145FE6C199D9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FFAFAB21-F26A-4BE2-9663-94282A3FB268}" type="pres">
      <dgm:prSet presAssocID="{8CAE6CB2-B3A1-4C46-9098-145FE6C199D9}" presName="connTx" presStyleLbl="parChTrans1D4" presStyleIdx="0" presStyleCnt="1"/>
      <dgm:spPr/>
      <dgm:t>
        <a:bodyPr/>
        <a:lstStyle/>
        <a:p>
          <a:endParaRPr lang="cs-CZ"/>
        </a:p>
      </dgm:t>
    </dgm:pt>
    <dgm:pt modelId="{5BE6745B-AA6F-4C10-B94A-42653A73FD1E}" type="pres">
      <dgm:prSet presAssocID="{7F443C75-D302-4CD7-8CE1-62A5DA16D711}" presName="root2" presStyleCnt="0"/>
      <dgm:spPr/>
    </dgm:pt>
    <dgm:pt modelId="{90ED25C9-6FAA-4583-BB2B-ACA9100C3501}" type="pres">
      <dgm:prSet presAssocID="{7F443C75-D302-4CD7-8CE1-62A5DA16D711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0CA8E8-C33C-4266-B7DC-54DE28C594B7}" type="pres">
      <dgm:prSet presAssocID="{7F443C75-D302-4CD7-8CE1-62A5DA16D711}" presName="level3hierChild" presStyleCnt="0"/>
      <dgm:spPr/>
    </dgm:pt>
    <dgm:pt modelId="{B2DA9D9D-9430-4263-983A-4F86635FA102}" type="pres">
      <dgm:prSet presAssocID="{A43E8DBA-AC8F-4D48-9779-F17F8440D1D0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60C67B94-23EA-422E-AEF4-5F32BBD19A91}" type="pres">
      <dgm:prSet presAssocID="{A43E8DBA-AC8F-4D48-9779-F17F8440D1D0}" presName="connTx" presStyleLbl="parChTrans1D3" presStyleIdx="1" presStyleCnt="2"/>
      <dgm:spPr/>
      <dgm:t>
        <a:bodyPr/>
        <a:lstStyle/>
        <a:p>
          <a:endParaRPr lang="cs-CZ"/>
        </a:p>
      </dgm:t>
    </dgm:pt>
    <dgm:pt modelId="{9D15DB17-BF3B-4EAB-8A6C-1D17C56CD1FE}" type="pres">
      <dgm:prSet presAssocID="{5FA06435-18BD-4262-829B-0DC55C19011C}" presName="root2" presStyleCnt="0"/>
      <dgm:spPr/>
    </dgm:pt>
    <dgm:pt modelId="{08BD75BC-AC4B-4EA6-9628-C453E66446A5}" type="pres">
      <dgm:prSet presAssocID="{5FA06435-18BD-4262-829B-0DC55C19011C}" presName="LevelTwoTextNode" presStyleLbl="node3" presStyleIdx="1" presStyleCnt="2" custScaleX="146684" custScaleY="1899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B06419-FE0E-4EC1-9378-A08F445EBD21}" type="pres">
      <dgm:prSet presAssocID="{5FA06435-18BD-4262-829B-0DC55C19011C}" presName="level3hierChild" presStyleCnt="0"/>
      <dgm:spPr/>
    </dgm:pt>
  </dgm:ptLst>
  <dgm:cxnLst>
    <dgm:cxn modelId="{D7BBFEBD-A2CE-454D-9F9C-8C3FD1FD7F05}" srcId="{A67C96C4-6C42-47F1-8318-D6F4FC4C8CF5}" destId="{5FA06435-18BD-4262-829B-0DC55C19011C}" srcOrd="1" destOrd="0" parTransId="{A43E8DBA-AC8F-4D48-9779-F17F8440D1D0}" sibTransId="{77DDD8AF-20F9-4177-B55D-E12DB5C9B434}"/>
    <dgm:cxn modelId="{48274BE9-8D0C-423D-B747-988646706EAA}" srcId="{A67C96C4-6C42-47F1-8318-D6F4FC4C8CF5}" destId="{1E014D02-2CAA-48E8-A90E-2F4B14E89EDD}" srcOrd="0" destOrd="0" parTransId="{C272C889-5A82-4AB6-805D-9DC831A0C683}" sibTransId="{F2ADB654-A31A-4892-AE1E-B2EE5A41BEFD}"/>
    <dgm:cxn modelId="{9A52582B-7B56-4194-B9C9-781F285C1776}" type="presOf" srcId="{AB394BEB-8E55-4CAD-B3C4-16D0E014BB09}" destId="{97288EA3-BB49-472A-9FE3-E42241A626F9}" srcOrd="0" destOrd="0" presId="urn:microsoft.com/office/officeart/2005/8/layout/hierarchy2"/>
    <dgm:cxn modelId="{C340E690-6CCE-4782-B27B-2E2D082F5883}" srcId="{97E19DCD-64B6-4AD5-AA24-9046AC52A7A6}" destId="{AB394BEB-8E55-4CAD-B3C4-16D0E014BB09}" srcOrd="0" destOrd="0" parTransId="{946A1127-0471-410E-9E0A-1BB4597DBB25}" sibTransId="{1041A6D6-9AC8-4238-B13F-1DC3F4EF74E4}"/>
    <dgm:cxn modelId="{D5962E12-8676-47BC-9B31-35DE560F4915}" type="presOf" srcId="{454C284B-CF23-46F9-8C90-E622EDEEBC97}" destId="{736E1734-65CF-4902-BEB7-5DA2D7E858DF}" srcOrd="1" destOrd="0" presId="urn:microsoft.com/office/officeart/2005/8/layout/hierarchy2"/>
    <dgm:cxn modelId="{608DE4D5-746B-4A7C-AD69-A501BC3E748B}" type="presOf" srcId="{8CAE6CB2-B3A1-4C46-9098-145FE6C199D9}" destId="{B40F8313-7AEC-4366-B999-4ACEF52F3E2D}" srcOrd="0" destOrd="0" presId="urn:microsoft.com/office/officeart/2005/8/layout/hierarchy2"/>
    <dgm:cxn modelId="{9B3A6C49-F429-4F79-B06B-9E86CE3C82D0}" type="presOf" srcId="{454C284B-CF23-46F9-8C90-E622EDEEBC97}" destId="{3685340C-4436-4F6A-83BD-4F45CA3CB017}" srcOrd="0" destOrd="0" presId="urn:microsoft.com/office/officeart/2005/8/layout/hierarchy2"/>
    <dgm:cxn modelId="{D63D96E8-B7AF-4E6E-BE44-FCAA77914AC8}" type="presOf" srcId="{A43E8DBA-AC8F-4D48-9779-F17F8440D1D0}" destId="{60C67B94-23EA-422E-AEF4-5F32BBD19A91}" srcOrd="1" destOrd="0" presId="urn:microsoft.com/office/officeart/2005/8/layout/hierarchy2"/>
    <dgm:cxn modelId="{0C851900-4F88-4244-910B-F108D2C96014}" type="presOf" srcId="{C272C889-5A82-4AB6-805D-9DC831A0C683}" destId="{5698DCDC-EF8F-4C7E-BFD4-9C76590FC2AF}" srcOrd="0" destOrd="0" presId="urn:microsoft.com/office/officeart/2005/8/layout/hierarchy2"/>
    <dgm:cxn modelId="{665523B3-5603-4E36-BEE5-7A0DC25D77B7}" type="presOf" srcId="{1E014D02-2CAA-48E8-A90E-2F4B14E89EDD}" destId="{706B2900-B611-4F10-B1E5-F841E4538AED}" srcOrd="0" destOrd="0" presId="urn:microsoft.com/office/officeart/2005/8/layout/hierarchy2"/>
    <dgm:cxn modelId="{78CDDE77-ECBA-464C-9811-FA81685AFC16}" type="presOf" srcId="{A43E8DBA-AC8F-4D48-9779-F17F8440D1D0}" destId="{B2DA9D9D-9430-4263-983A-4F86635FA102}" srcOrd="0" destOrd="0" presId="urn:microsoft.com/office/officeart/2005/8/layout/hierarchy2"/>
    <dgm:cxn modelId="{8407CC51-CBBE-4659-BD7B-959CEDCC19F0}" type="presOf" srcId="{A67C96C4-6C42-47F1-8318-D6F4FC4C8CF5}" destId="{84716D16-21B8-482E-837E-52F4E2DA2426}" srcOrd="0" destOrd="0" presId="urn:microsoft.com/office/officeart/2005/8/layout/hierarchy2"/>
    <dgm:cxn modelId="{14A2E4B6-BCA7-4325-ADB4-8E6C4148D20D}" type="presOf" srcId="{7F443C75-D302-4CD7-8CE1-62A5DA16D711}" destId="{90ED25C9-6FAA-4583-BB2B-ACA9100C3501}" srcOrd="0" destOrd="0" presId="urn:microsoft.com/office/officeart/2005/8/layout/hierarchy2"/>
    <dgm:cxn modelId="{575ED91E-EBFC-4D14-841D-B40BD16D8214}" srcId="{1E014D02-2CAA-48E8-A90E-2F4B14E89EDD}" destId="{7F443C75-D302-4CD7-8CE1-62A5DA16D711}" srcOrd="0" destOrd="0" parTransId="{8CAE6CB2-B3A1-4C46-9098-145FE6C199D9}" sibTransId="{1080697C-1A92-48FC-8D4F-04774EDBC3CA}"/>
    <dgm:cxn modelId="{DB8068FF-9109-4A03-B48A-6188BBA47524}" type="presOf" srcId="{8CAE6CB2-B3A1-4C46-9098-145FE6C199D9}" destId="{FFAFAB21-F26A-4BE2-9663-94282A3FB268}" srcOrd="1" destOrd="0" presId="urn:microsoft.com/office/officeart/2005/8/layout/hierarchy2"/>
    <dgm:cxn modelId="{1ECD1664-EFE4-435B-855F-E7990CF6C1A2}" type="presOf" srcId="{C272C889-5A82-4AB6-805D-9DC831A0C683}" destId="{C85843A1-A1C4-411D-A6CA-58529D329214}" srcOrd="1" destOrd="0" presId="urn:microsoft.com/office/officeart/2005/8/layout/hierarchy2"/>
    <dgm:cxn modelId="{BCCBABE3-E404-4185-A2FB-151B93635ECA}" srcId="{AB394BEB-8E55-4CAD-B3C4-16D0E014BB09}" destId="{A67C96C4-6C42-47F1-8318-D6F4FC4C8CF5}" srcOrd="0" destOrd="0" parTransId="{454C284B-CF23-46F9-8C90-E622EDEEBC97}" sibTransId="{FD1B8ECE-23A2-4558-A272-82599D800446}"/>
    <dgm:cxn modelId="{4330A293-09A5-4A8A-AE98-2FB5CFF3C1FD}" type="presOf" srcId="{5FA06435-18BD-4262-829B-0DC55C19011C}" destId="{08BD75BC-AC4B-4EA6-9628-C453E66446A5}" srcOrd="0" destOrd="0" presId="urn:microsoft.com/office/officeart/2005/8/layout/hierarchy2"/>
    <dgm:cxn modelId="{4C7126DD-1AF1-466A-9FA3-5DCF6482D08D}" type="presOf" srcId="{97E19DCD-64B6-4AD5-AA24-9046AC52A7A6}" destId="{2795F59D-BF01-4704-96DD-98242E238A27}" srcOrd="0" destOrd="0" presId="urn:microsoft.com/office/officeart/2005/8/layout/hierarchy2"/>
    <dgm:cxn modelId="{2FCBF804-60B9-47C5-9E3E-8AF551E9D54B}" type="presParOf" srcId="{2795F59D-BF01-4704-96DD-98242E238A27}" destId="{74FCA179-1DBE-48EA-AFB9-AAB73598685E}" srcOrd="0" destOrd="0" presId="urn:microsoft.com/office/officeart/2005/8/layout/hierarchy2"/>
    <dgm:cxn modelId="{47B62333-6C2E-45AD-9427-71B46F355CF8}" type="presParOf" srcId="{74FCA179-1DBE-48EA-AFB9-AAB73598685E}" destId="{97288EA3-BB49-472A-9FE3-E42241A626F9}" srcOrd="0" destOrd="0" presId="urn:microsoft.com/office/officeart/2005/8/layout/hierarchy2"/>
    <dgm:cxn modelId="{3ECA06D2-3F9E-42A7-8EE5-4092199B8CE5}" type="presParOf" srcId="{74FCA179-1DBE-48EA-AFB9-AAB73598685E}" destId="{05104CC2-F38F-4C8E-AFB0-74F25481160C}" srcOrd="1" destOrd="0" presId="urn:microsoft.com/office/officeart/2005/8/layout/hierarchy2"/>
    <dgm:cxn modelId="{BF0F2A12-A564-4F42-9033-328ED5199A7B}" type="presParOf" srcId="{05104CC2-F38F-4C8E-AFB0-74F25481160C}" destId="{3685340C-4436-4F6A-83BD-4F45CA3CB017}" srcOrd="0" destOrd="0" presId="urn:microsoft.com/office/officeart/2005/8/layout/hierarchy2"/>
    <dgm:cxn modelId="{8078739B-4130-41DE-B167-1378BA3F38D9}" type="presParOf" srcId="{3685340C-4436-4F6A-83BD-4F45CA3CB017}" destId="{736E1734-65CF-4902-BEB7-5DA2D7E858DF}" srcOrd="0" destOrd="0" presId="urn:microsoft.com/office/officeart/2005/8/layout/hierarchy2"/>
    <dgm:cxn modelId="{FE4A4A25-7D95-4553-B6F0-04A415C26A73}" type="presParOf" srcId="{05104CC2-F38F-4C8E-AFB0-74F25481160C}" destId="{0E98098F-E37F-4404-B440-5A199EBBE646}" srcOrd="1" destOrd="0" presId="urn:microsoft.com/office/officeart/2005/8/layout/hierarchy2"/>
    <dgm:cxn modelId="{148EC989-5860-4B52-820C-97FF5CB4CCA0}" type="presParOf" srcId="{0E98098F-E37F-4404-B440-5A199EBBE646}" destId="{84716D16-21B8-482E-837E-52F4E2DA2426}" srcOrd="0" destOrd="0" presId="urn:microsoft.com/office/officeart/2005/8/layout/hierarchy2"/>
    <dgm:cxn modelId="{0DDD52DC-A6E8-4BE2-B696-6BA728DDB663}" type="presParOf" srcId="{0E98098F-E37F-4404-B440-5A199EBBE646}" destId="{62ED65AA-0325-4C93-99AB-FE68A8889C29}" srcOrd="1" destOrd="0" presId="urn:microsoft.com/office/officeart/2005/8/layout/hierarchy2"/>
    <dgm:cxn modelId="{8E588D1D-81C9-48DA-B765-2DF4EEEBF015}" type="presParOf" srcId="{62ED65AA-0325-4C93-99AB-FE68A8889C29}" destId="{5698DCDC-EF8F-4C7E-BFD4-9C76590FC2AF}" srcOrd="0" destOrd="0" presId="urn:microsoft.com/office/officeart/2005/8/layout/hierarchy2"/>
    <dgm:cxn modelId="{F9FBCCC9-3A74-4AA5-B229-ED14867860DA}" type="presParOf" srcId="{5698DCDC-EF8F-4C7E-BFD4-9C76590FC2AF}" destId="{C85843A1-A1C4-411D-A6CA-58529D329214}" srcOrd="0" destOrd="0" presId="urn:microsoft.com/office/officeart/2005/8/layout/hierarchy2"/>
    <dgm:cxn modelId="{EEBF6696-78D9-4E3D-A06B-B97EBFFDF054}" type="presParOf" srcId="{62ED65AA-0325-4C93-99AB-FE68A8889C29}" destId="{597F73C0-9FF7-491F-AE0A-4524277560EC}" srcOrd="1" destOrd="0" presId="urn:microsoft.com/office/officeart/2005/8/layout/hierarchy2"/>
    <dgm:cxn modelId="{B1CA03C1-F4C5-4393-8BEB-8222C48EFD86}" type="presParOf" srcId="{597F73C0-9FF7-491F-AE0A-4524277560EC}" destId="{706B2900-B611-4F10-B1E5-F841E4538AED}" srcOrd="0" destOrd="0" presId="urn:microsoft.com/office/officeart/2005/8/layout/hierarchy2"/>
    <dgm:cxn modelId="{992D2822-DBB7-44F0-8B20-70DEB87A7BA2}" type="presParOf" srcId="{597F73C0-9FF7-491F-AE0A-4524277560EC}" destId="{6FB44C7F-7966-4F5F-8D31-0D604F486517}" srcOrd="1" destOrd="0" presId="urn:microsoft.com/office/officeart/2005/8/layout/hierarchy2"/>
    <dgm:cxn modelId="{D84356A9-2F3B-43A8-B181-1F36DA17BE3C}" type="presParOf" srcId="{6FB44C7F-7966-4F5F-8D31-0D604F486517}" destId="{B40F8313-7AEC-4366-B999-4ACEF52F3E2D}" srcOrd="0" destOrd="0" presId="urn:microsoft.com/office/officeart/2005/8/layout/hierarchy2"/>
    <dgm:cxn modelId="{FE2B11AB-2271-4B16-AA46-E33831CDDC95}" type="presParOf" srcId="{B40F8313-7AEC-4366-B999-4ACEF52F3E2D}" destId="{FFAFAB21-F26A-4BE2-9663-94282A3FB268}" srcOrd="0" destOrd="0" presId="urn:microsoft.com/office/officeart/2005/8/layout/hierarchy2"/>
    <dgm:cxn modelId="{1D05CF53-2C51-48A3-AA0E-65CF8A2B0FF5}" type="presParOf" srcId="{6FB44C7F-7966-4F5F-8D31-0D604F486517}" destId="{5BE6745B-AA6F-4C10-B94A-42653A73FD1E}" srcOrd="1" destOrd="0" presId="urn:microsoft.com/office/officeart/2005/8/layout/hierarchy2"/>
    <dgm:cxn modelId="{174AB5CD-D699-4E32-AA6A-137809E41871}" type="presParOf" srcId="{5BE6745B-AA6F-4C10-B94A-42653A73FD1E}" destId="{90ED25C9-6FAA-4583-BB2B-ACA9100C3501}" srcOrd="0" destOrd="0" presId="urn:microsoft.com/office/officeart/2005/8/layout/hierarchy2"/>
    <dgm:cxn modelId="{96F1065E-1CE3-49B5-AFE8-8690FA416F08}" type="presParOf" srcId="{5BE6745B-AA6F-4C10-B94A-42653A73FD1E}" destId="{E60CA8E8-C33C-4266-B7DC-54DE28C594B7}" srcOrd="1" destOrd="0" presId="urn:microsoft.com/office/officeart/2005/8/layout/hierarchy2"/>
    <dgm:cxn modelId="{FEBF05E7-6C62-44DF-973C-E366772078C2}" type="presParOf" srcId="{62ED65AA-0325-4C93-99AB-FE68A8889C29}" destId="{B2DA9D9D-9430-4263-983A-4F86635FA102}" srcOrd="2" destOrd="0" presId="urn:microsoft.com/office/officeart/2005/8/layout/hierarchy2"/>
    <dgm:cxn modelId="{0CCCA3FC-F49C-44F6-A971-716CC4B3ECCD}" type="presParOf" srcId="{B2DA9D9D-9430-4263-983A-4F86635FA102}" destId="{60C67B94-23EA-422E-AEF4-5F32BBD19A91}" srcOrd="0" destOrd="0" presId="urn:microsoft.com/office/officeart/2005/8/layout/hierarchy2"/>
    <dgm:cxn modelId="{554DCC44-B888-4C44-980B-DD0FEC74D0AC}" type="presParOf" srcId="{62ED65AA-0325-4C93-99AB-FE68A8889C29}" destId="{9D15DB17-BF3B-4EAB-8A6C-1D17C56CD1FE}" srcOrd="3" destOrd="0" presId="urn:microsoft.com/office/officeart/2005/8/layout/hierarchy2"/>
    <dgm:cxn modelId="{CD8F23F5-B979-439F-A9F1-98B2E47DB086}" type="presParOf" srcId="{9D15DB17-BF3B-4EAB-8A6C-1D17C56CD1FE}" destId="{08BD75BC-AC4B-4EA6-9628-C453E66446A5}" srcOrd="0" destOrd="0" presId="urn:microsoft.com/office/officeart/2005/8/layout/hierarchy2"/>
    <dgm:cxn modelId="{FC02FB75-0CC0-4A7C-AF6C-26AD18489A66}" type="presParOf" srcId="{9D15DB17-BF3B-4EAB-8A6C-1D17C56CD1FE}" destId="{66B06419-FE0E-4EC1-9378-A08F445EBD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E19DCD-64B6-4AD5-AA24-9046AC52A7A6}" type="doc">
      <dgm:prSet loTypeId="urn:microsoft.com/office/officeart/2005/8/layout/hierarchy2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AB394BEB-8E55-4CAD-B3C4-16D0E014BB09}">
      <dgm:prSet phldrT="[Text]" custT="1"/>
      <dgm:spPr/>
      <dgm:t>
        <a:bodyPr/>
        <a:lstStyle/>
        <a:p>
          <a:r>
            <a:rPr lang="cs-CZ" sz="2400" b="1" dirty="0" smtClean="0"/>
            <a:t>Terapeuti a neochota k diskuzi</a:t>
          </a:r>
          <a:endParaRPr lang="cs-CZ" sz="2400" b="1" dirty="0"/>
        </a:p>
      </dgm:t>
    </dgm:pt>
    <dgm:pt modelId="{946A1127-0471-410E-9E0A-1BB4597DBB25}" type="parTrans" cxnId="{C340E690-6CCE-4782-B27B-2E2D082F5883}">
      <dgm:prSet/>
      <dgm:spPr/>
      <dgm:t>
        <a:bodyPr/>
        <a:lstStyle/>
        <a:p>
          <a:endParaRPr lang="cs-CZ"/>
        </a:p>
      </dgm:t>
    </dgm:pt>
    <dgm:pt modelId="{1041A6D6-9AC8-4238-B13F-1DC3F4EF74E4}" type="sibTrans" cxnId="{C340E690-6CCE-4782-B27B-2E2D082F5883}">
      <dgm:prSet/>
      <dgm:spPr/>
      <dgm:t>
        <a:bodyPr/>
        <a:lstStyle/>
        <a:p>
          <a:endParaRPr lang="cs-CZ"/>
        </a:p>
      </dgm:t>
    </dgm:pt>
    <dgm:pt modelId="{A67C96C4-6C42-47F1-8318-D6F4FC4C8CF5}">
      <dgm:prSet phldrT="[Text]" custT="1"/>
      <dgm:spPr/>
      <dgm:t>
        <a:bodyPr/>
        <a:lstStyle/>
        <a:p>
          <a:r>
            <a:rPr lang="cs-CZ" sz="2000" dirty="0" smtClean="0"/>
            <a:t>V seznamu terapeutů jsou osoby s Bc., Mgr. I doktorským (jak MUDr., tak PhDr., Ph.D.) titulem</a:t>
          </a:r>
          <a:endParaRPr lang="cs-CZ" sz="2000" dirty="0"/>
        </a:p>
      </dgm:t>
    </dgm:pt>
    <dgm:pt modelId="{454C284B-CF23-46F9-8C90-E622EDEEBC97}" type="parTrans" cxnId="{BCCBABE3-E404-4185-A2FB-151B93635ECA}">
      <dgm:prSet/>
      <dgm:spPr/>
      <dgm:t>
        <a:bodyPr/>
        <a:lstStyle/>
        <a:p>
          <a:endParaRPr lang="cs-CZ"/>
        </a:p>
      </dgm:t>
    </dgm:pt>
    <dgm:pt modelId="{FD1B8ECE-23A2-4558-A272-82599D800446}" type="sibTrans" cxnId="{BCCBABE3-E404-4185-A2FB-151B93635ECA}">
      <dgm:prSet/>
      <dgm:spPr/>
      <dgm:t>
        <a:bodyPr/>
        <a:lstStyle/>
        <a:p>
          <a:endParaRPr lang="cs-CZ"/>
        </a:p>
      </dgm:t>
    </dgm:pt>
    <dgm:pt modelId="{1E014D02-2CAA-48E8-A90E-2F4B14E89EDD}">
      <dgm:prSet custT="1"/>
      <dgm:spPr/>
      <dgm:t>
        <a:bodyPr/>
        <a:lstStyle/>
        <a:p>
          <a:r>
            <a:rPr lang="cs-CZ" sz="1600" dirty="0" smtClean="0"/>
            <a:t>V Praze psycholožka (FF UK) s mnohaletou praxí v pedagogicko-psychologické poradně…</a:t>
          </a:r>
          <a:endParaRPr lang="cs-CZ" sz="1600" dirty="0"/>
        </a:p>
      </dgm:t>
    </dgm:pt>
    <dgm:pt modelId="{C272C889-5A82-4AB6-805D-9DC831A0C683}" type="parTrans" cxnId="{48274BE9-8D0C-423D-B747-988646706EAA}">
      <dgm:prSet/>
      <dgm:spPr/>
      <dgm:t>
        <a:bodyPr/>
        <a:lstStyle/>
        <a:p>
          <a:endParaRPr lang="cs-CZ"/>
        </a:p>
      </dgm:t>
    </dgm:pt>
    <dgm:pt modelId="{F2ADB654-A31A-4892-AE1E-B2EE5A41BEFD}" type="sibTrans" cxnId="{48274BE9-8D0C-423D-B747-988646706EAA}">
      <dgm:prSet/>
      <dgm:spPr/>
      <dgm:t>
        <a:bodyPr/>
        <a:lstStyle/>
        <a:p>
          <a:endParaRPr lang="cs-CZ"/>
        </a:p>
      </dgm:t>
    </dgm:pt>
    <dgm:pt modelId="{5FA06435-18BD-4262-829B-0DC55C19011C}">
      <dgm:prSet/>
      <dgm:spPr/>
      <dgm:t>
        <a:bodyPr/>
        <a:lstStyle/>
        <a:p>
          <a:r>
            <a:rPr lang="cs-CZ" dirty="0" smtClean="0"/>
            <a:t>…nebo vystudovaný antropolog se systematickým 4-letým výcvikem v </a:t>
          </a:r>
          <a:r>
            <a:rPr lang="cs-CZ" dirty="0" err="1" smtClean="0"/>
            <a:t>Gestalt</a:t>
          </a:r>
          <a:r>
            <a:rPr lang="cs-CZ" dirty="0" smtClean="0"/>
            <a:t> terapii</a:t>
          </a:r>
          <a:endParaRPr lang="cs-CZ" dirty="0"/>
        </a:p>
      </dgm:t>
    </dgm:pt>
    <dgm:pt modelId="{77DDD8AF-20F9-4177-B55D-E12DB5C9B434}" type="sibTrans" cxnId="{D7BBFEBD-A2CE-454D-9F9C-8C3FD1FD7F05}">
      <dgm:prSet/>
      <dgm:spPr/>
      <dgm:t>
        <a:bodyPr/>
        <a:lstStyle/>
        <a:p>
          <a:endParaRPr lang="cs-CZ"/>
        </a:p>
      </dgm:t>
    </dgm:pt>
    <dgm:pt modelId="{A43E8DBA-AC8F-4D48-9779-F17F8440D1D0}" type="parTrans" cxnId="{D7BBFEBD-A2CE-454D-9F9C-8C3FD1FD7F05}">
      <dgm:prSet/>
      <dgm:spPr/>
      <dgm:t>
        <a:bodyPr/>
        <a:lstStyle/>
        <a:p>
          <a:endParaRPr lang="cs-CZ"/>
        </a:p>
      </dgm:t>
    </dgm:pt>
    <dgm:pt modelId="{211CED33-3B7F-4D5D-BBB7-E793B4919680}">
      <dgm:prSet/>
      <dgm:spPr/>
      <dgm:t>
        <a:bodyPr/>
        <a:lstStyle/>
        <a:p>
          <a:r>
            <a:rPr lang="cs-CZ" dirty="0" smtClean="0"/>
            <a:t>Kontaktovaly jsme 10 Kineziologů</a:t>
          </a:r>
          <a:endParaRPr lang="cs-CZ" dirty="0"/>
        </a:p>
      </dgm:t>
    </dgm:pt>
    <dgm:pt modelId="{4F196BF0-6C0D-4A91-9702-2C14D01B99C5}" type="parTrans" cxnId="{454AD9F7-D34D-4944-99AC-D83DF1211220}">
      <dgm:prSet/>
      <dgm:spPr/>
      <dgm:t>
        <a:bodyPr/>
        <a:lstStyle/>
        <a:p>
          <a:endParaRPr lang="cs-CZ"/>
        </a:p>
      </dgm:t>
    </dgm:pt>
    <dgm:pt modelId="{09F284DD-6720-4E7C-A695-D2E80C267D82}" type="sibTrans" cxnId="{454AD9F7-D34D-4944-99AC-D83DF1211220}">
      <dgm:prSet/>
      <dgm:spPr/>
      <dgm:t>
        <a:bodyPr/>
        <a:lstStyle/>
        <a:p>
          <a:endParaRPr lang="cs-CZ"/>
        </a:p>
      </dgm:t>
    </dgm:pt>
    <dgm:pt modelId="{6563DCD6-20A4-464C-8BA9-2FDBF707ED6D}">
      <dgm:prSet custT="1"/>
      <dgm:spPr/>
      <dgm:t>
        <a:bodyPr/>
        <a:lstStyle/>
        <a:p>
          <a:r>
            <a:rPr lang="cs-CZ" sz="2000" b="0" i="0" dirty="0" smtClean="0"/>
            <a:t>Dobrý den,</a:t>
          </a:r>
        </a:p>
        <a:p>
          <a:r>
            <a:rPr lang="cs-CZ" sz="2000" b="0" i="0" dirty="0" smtClean="0"/>
            <a:t>Vzhledem k tomu, že živnostenský zákon na základě vyjádření klinických psychologů nedovoluje tuto metodu v praxi využívat, protože je prý neúčinná, nerada bych se Vám k tomu jakkoliv vyjadřovala.</a:t>
          </a:r>
          <a:endParaRPr lang="cs-CZ" sz="2000" dirty="0" smtClean="0"/>
        </a:p>
        <a:p>
          <a:endParaRPr lang="cs-CZ" sz="1100" dirty="0"/>
        </a:p>
      </dgm:t>
    </dgm:pt>
    <dgm:pt modelId="{7E94B87F-5F11-4B71-B312-9371AB844A2F}" type="parTrans" cxnId="{1749BCBF-A7A1-4547-94C1-797401478679}">
      <dgm:prSet/>
      <dgm:spPr/>
      <dgm:t>
        <a:bodyPr/>
        <a:lstStyle/>
        <a:p>
          <a:endParaRPr lang="cs-CZ"/>
        </a:p>
      </dgm:t>
    </dgm:pt>
    <dgm:pt modelId="{3736F2E4-8F6A-4F3D-9231-4F4BED8F4ACE}" type="sibTrans" cxnId="{1749BCBF-A7A1-4547-94C1-797401478679}">
      <dgm:prSet/>
      <dgm:spPr/>
      <dgm:t>
        <a:bodyPr/>
        <a:lstStyle/>
        <a:p>
          <a:endParaRPr lang="cs-CZ"/>
        </a:p>
      </dgm:t>
    </dgm:pt>
    <dgm:pt modelId="{2795F59D-BF01-4704-96DD-98242E238A27}" type="pres">
      <dgm:prSet presAssocID="{97E19DCD-64B6-4AD5-AA24-9046AC52A7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FCA179-1DBE-48EA-AFB9-AAB73598685E}" type="pres">
      <dgm:prSet presAssocID="{AB394BEB-8E55-4CAD-B3C4-16D0E014BB09}" presName="root1" presStyleCnt="0"/>
      <dgm:spPr/>
    </dgm:pt>
    <dgm:pt modelId="{97288EA3-BB49-472A-9FE3-E42241A626F9}" type="pres">
      <dgm:prSet presAssocID="{AB394BEB-8E55-4CAD-B3C4-16D0E014BB09}" presName="LevelOneTextNode" presStyleLbl="node0" presStyleIdx="0" presStyleCnt="1" custScaleX="125314" custScaleY="1615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104CC2-F38F-4C8E-AFB0-74F25481160C}" type="pres">
      <dgm:prSet presAssocID="{AB394BEB-8E55-4CAD-B3C4-16D0E014BB09}" presName="level2hierChild" presStyleCnt="0"/>
      <dgm:spPr/>
    </dgm:pt>
    <dgm:pt modelId="{3685340C-4436-4F6A-83BD-4F45CA3CB017}" type="pres">
      <dgm:prSet presAssocID="{454C284B-CF23-46F9-8C90-E622EDEEBC97}" presName="conn2-1" presStyleLbl="parChTrans1D2" presStyleIdx="0" presStyleCnt="1"/>
      <dgm:spPr/>
      <dgm:t>
        <a:bodyPr/>
        <a:lstStyle/>
        <a:p>
          <a:endParaRPr lang="cs-CZ"/>
        </a:p>
      </dgm:t>
    </dgm:pt>
    <dgm:pt modelId="{736E1734-65CF-4902-BEB7-5DA2D7E858DF}" type="pres">
      <dgm:prSet presAssocID="{454C284B-CF23-46F9-8C90-E622EDEEBC97}" presName="connTx" presStyleLbl="parChTrans1D2" presStyleIdx="0" presStyleCnt="1"/>
      <dgm:spPr/>
      <dgm:t>
        <a:bodyPr/>
        <a:lstStyle/>
        <a:p>
          <a:endParaRPr lang="cs-CZ"/>
        </a:p>
      </dgm:t>
    </dgm:pt>
    <dgm:pt modelId="{0E98098F-E37F-4404-B440-5A199EBBE646}" type="pres">
      <dgm:prSet presAssocID="{A67C96C4-6C42-47F1-8318-D6F4FC4C8CF5}" presName="root2" presStyleCnt="0"/>
      <dgm:spPr/>
    </dgm:pt>
    <dgm:pt modelId="{84716D16-21B8-482E-837E-52F4E2DA2426}" type="pres">
      <dgm:prSet presAssocID="{A67C96C4-6C42-47F1-8318-D6F4FC4C8CF5}" presName="LevelTwoTextNode" presStyleLbl="node2" presStyleIdx="0" presStyleCnt="1" custScaleX="158780" custScaleY="145050" custLinFactNeighborX="259" custLinFactNeighborY="60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ED65AA-0325-4C93-99AB-FE68A8889C29}" type="pres">
      <dgm:prSet presAssocID="{A67C96C4-6C42-47F1-8318-D6F4FC4C8CF5}" presName="level3hierChild" presStyleCnt="0"/>
      <dgm:spPr/>
    </dgm:pt>
    <dgm:pt modelId="{5698DCDC-EF8F-4C7E-BFD4-9C76590FC2AF}" type="pres">
      <dgm:prSet presAssocID="{C272C889-5A82-4AB6-805D-9DC831A0C683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C85843A1-A1C4-411D-A6CA-58529D329214}" type="pres">
      <dgm:prSet presAssocID="{C272C889-5A82-4AB6-805D-9DC831A0C683}" presName="connTx" presStyleLbl="parChTrans1D3" presStyleIdx="0" presStyleCnt="3"/>
      <dgm:spPr/>
      <dgm:t>
        <a:bodyPr/>
        <a:lstStyle/>
        <a:p>
          <a:endParaRPr lang="cs-CZ"/>
        </a:p>
      </dgm:t>
    </dgm:pt>
    <dgm:pt modelId="{597F73C0-9FF7-491F-AE0A-4524277560EC}" type="pres">
      <dgm:prSet presAssocID="{1E014D02-2CAA-48E8-A90E-2F4B14E89EDD}" presName="root2" presStyleCnt="0"/>
      <dgm:spPr/>
    </dgm:pt>
    <dgm:pt modelId="{706B2900-B611-4F10-B1E5-F841E4538AED}" type="pres">
      <dgm:prSet presAssocID="{1E014D02-2CAA-48E8-A90E-2F4B14E89EDD}" presName="LevelTwoTextNode" presStyleLbl="node3" presStyleIdx="0" presStyleCnt="3" custScaleX="195826" custScaleY="125955" custLinFactNeighborX="-326" custLinFactNeighborY="-325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FB44C7F-7966-4F5F-8D31-0D604F486517}" type="pres">
      <dgm:prSet presAssocID="{1E014D02-2CAA-48E8-A90E-2F4B14E89EDD}" presName="level3hierChild" presStyleCnt="0"/>
      <dgm:spPr/>
    </dgm:pt>
    <dgm:pt modelId="{B2DA9D9D-9430-4263-983A-4F86635FA102}" type="pres">
      <dgm:prSet presAssocID="{A43E8DBA-AC8F-4D48-9779-F17F8440D1D0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60C67B94-23EA-422E-AEF4-5F32BBD19A91}" type="pres">
      <dgm:prSet presAssocID="{A43E8DBA-AC8F-4D48-9779-F17F8440D1D0}" presName="connTx" presStyleLbl="parChTrans1D3" presStyleIdx="1" presStyleCnt="3"/>
      <dgm:spPr/>
      <dgm:t>
        <a:bodyPr/>
        <a:lstStyle/>
        <a:p>
          <a:endParaRPr lang="cs-CZ"/>
        </a:p>
      </dgm:t>
    </dgm:pt>
    <dgm:pt modelId="{9D15DB17-BF3B-4EAB-8A6C-1D17C56CD1FE}" type="pres">
      <dgm:prSet presAssocID="{5FA06435-18BD-4262-829B-0DC55C19011C}" presName="root2" presStyleCnt="0"/>
      <dgm:spPr/>
    </dgm:pt>
    <dgm:pt modelId="{08BD75BC-AC4B-4EA6-9628-C453E66446A5}" type="pres">
      <dgm:prSet presAssocID="{5FA06435-18BD-4262-829B-0DC55C19011C}" presName="LevelTwoTextNode" presStyleLbl="node3" presStyleIdx="1" presStyleCnt="3" custScaleY="1798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B06419-FE0E-4EC1-9378-A08F445EBD21}" type="pres">
      <dgm:prSet presAssocID="{5FA06435-18BD-4262-829B-0DC55C19011C}" presName="level3hierChild" presStyleCnt="0"/>
      <dgm:spPr/>
    </dgm:pt>
    <dgm:pt modelId="{643D41B9-BD2A-4A5E-AB1E-5274BAADC829}" type="pres">
      <dgm:prSet presAssocID="{4F196BF0-6C0D-4A91-9702-2C14D01B99C5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DEE62C9F-1F33-4895-9B29-E38CE342CDD2}" type="pres">
      <dgm:prSet presAssocID="{4F196BF0-6C0D-4A91-9702-2C14D01B99C5}" presName="connTx" presStyleLbl="parChTrans1D3" presStyleIdx="2" presStyleCnt="3"/>
      <dgm:spPr/>
      <dgm:t>
        <a:bodyPr/>
        <a:lstStyle/>
        <a:p>
          <a:endParaRPr lang="cs-CZ"/>
        </a:p>
      </dgm:t>
    </dgm:pt>
    <dgm:pt modelId="{38FBED57-116A-47FB-A4D1-5EA849805FB0}" type="pres">
      <dgm:prSet presAssocID="{211CED33-3B7F-4D5D-BBB7-E793B4919680}" presName="root2" presStyleCnt="0"/>
      <dgm:spPr/>
    </dgm:pt>
    <dgm:pt modelId="{BB5FD126-C851-4F00-BC15-F27C338044F6}" type="pres">
      <dgm:prSet presAssocID="{211CED33-3B7F-4D5D-BBB7-E793B4919680}" presName="LevelTwoTextNode" presStyleLbl="node3" presStyleIdx="2" presStyleCnt="3" custLinFactY="33017" custLinFactNeighborX="83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CB4190-3912-4EF7-9A8B-4AB5403726DF}" type="pres">
      <dgm:prSet presAssocID="{211CED33-3B7F-4D5D-BBB7-E793B4919680}" presName="level3hierChild" presStyleCnt="0"/>
      <dgm:spPr/>
    </dgm:pt>
    <dgm:pt modelId="{79D69F18-8D81-41EC-9E0E-0F69B95F9651}" type="pres">
      <dgm:prSet presAssocID="{7E94B87F-5F11-4B71-B312-9371AB844A2F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9F0B60BB-82C4-4F82-BD3C-13F245A1B9B2}" type="pres">
      <dgm:prSet presAssocID="{7E94B87F-5F11-4B71-B312-9371AB844A2F}" presName="connTx" presStyleLbl="parChTrans1D4" presStyleIdx="0" presStyleCnt="1"/>
      <dgm:spPr/>
      <dgm:t>
        <a:bodyPr/>
        <a:lstStyle/>
        <a:p>
          <a:endParaRPr lang="cs-CZ"/>
        </a:p>
      </dgm:t>
    </dgm:pt>
    <dgm:pt modelId="{D678250D-5858-4565-90F3-BDAA27767903}" type="pres">
      <dgm:prSet presAssocID="{6563DCD6-20A4-464C-8BA9-2FDBF707ED6D}" presName="root2" presStyleCnt="0"/>
      <dgm:spPr/>
    </dgm:pt>
    <dgm:pt modelId="{39C6B76B-6B04-4995-89C2-B822A75459CA}" type="pres">
      <dgm:prSet presAssocID="{6563DCD6-20A4-464C-8BA9-2FDBF707ED6D}" presName="LevelTwoTextNode" presStyleLbl="node4" presStyleIdx="0" presStyleCnt="1" custScaleX="179151" custScaleY="356869" custLinFactNeighborX="444" custLinFactNeighborY="-236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7EF7E98-F1EA-4C66-86DA-089FBC50E78E}" type="pres">
      <dgm:prSet presAssocID="{6563DCD6-20A4-464C-8BA9-2FDBF707ED6D}" presName="level3hierChild" presStyleCnt="0"/>
      <dgm:spPr/>
    </dgm:pt>
  </dgm:ptLst>
  <dgm:cxnLst>
    <dgm:cxn modelId="{402CCE95-6A85-4ED8-A0DC-01D83EC51094}" type="presOf" srcId="{A67C96C4-6C42-47F1-8318-D6F4FC4C8CF5}" destId="{84716D16-21B8-482E-837E-52F4E2DA2426}" srcOrd="0" destOrd="0" presId="urn:microsoft.com/office/officeart/2005/8/layout/hierarchy2"/>
    <dgm:cxn modelId="{DB41AD29-E203-487B-B550-A0C232EB39DF}" type="presOf" srcId="{7E94B87F-5F11-4B71-B312-9371AB844A2F}" destId="{9F0B60BB-82C4-4F82-BD3C-13F245A1B9B2}" srcOrd="1" destOrd="0" presId="urn:microsoft.com/office/officeart/2005/8/layout/hierarchy2"/>
    <dgm:cxn modelId="{D7BBFEBD-A2CE-454D-9F9C-8C3FD1FD7F05}" srcId="{A67C96C4-6C42-47F1-8318-D6F4FC4C8CF5}" destId="{5FA06435-18BD-4262-829B-0DC55C19011C}" srcOrd="1" destOrd="0" parTransId="{A43E8DBA-AC8F-4D48-9779-F17F8440D1D0}" sibTransId="{77DDD8AF-20F9-4177-B55D-E12DB5C9B434}"/>
    <dgm:cxn modelId="{B1F5A484-8D1B-43D3-B06F-01044B4CD594}" type="presOf" srcId="{454C284B-CF23-46F9-8C90-E622EDEEBC97}" destId="{3685340C-4436-4F6A-83BD-4F45CA3CB017}" srcOrd="0" destOrd="0" presId="urn:microsoft.com/office/officeart/2005/8/layout/hierarchy2"/>
    <dgm:cxn modelId="{8C6C03AA-8F8E-4492-B7D6-C622C1AD7DF3}" type="presOf" srcId="{AB394BEB-8E55-4CAD-B3C4-16D0E014BB09}" destId="{97288EA3-BB49-472A-9FE3-E42241A626F9}" srcOrd="0" destOrd="0" presId="urn:microsoft.com/office/officeart/2005/8/layout/hierarchy2"/>
    <dgm:cxn modelId="{48274BE9-8D0C-423D-B747-988646706EAA}" srcId="{A67C96C4-6C42-47F1-8318-D6F4FC4C8CF5}" destId="{1E014D02-2CAA-48E8-A90E-2F4B14E89EDD}" srcOrd="0" destOrd="0" parTransId="{C272C889-5A82-4AB6-805D-9DC831A0C683}" sibTransId="{F2ADB654-A31A-4892-AE1E-B2EE5A41BEFD}"/>
    <dgm:cxn modelId="{BB90421E-66C6-41CE-8629-EC9A94C52C8A}" type="presOf" srcId="{97E19DCD-64B6-4AD5-AA24-9046AC52A7A6}" destId="{2795F59D-BF01-4704-96DD-98242E238A27}" srcOrd="0" destOrd="0" presId="urn:microsoft.com/office/officeart/2005/8/layout/hierarchy2"/>
    <dgm:cxn modelId="{07A93D20-BCC0-4B91-8A2B-75DDCCEDCD45}" type="presOf" srcId="{6563DCD6-20A4-464C-8BA9-2FDBF707ED6D}" destId="{39C6B76B-6B04-4995-89C2-B822A75459CA}" srcOrd="0" destOrd="0" presId="urn:microsoft.com/office/officeart/2005/8/layout/hierarchy2"/>
    <dgm:cxn modelId="{63137A34-AEEC-46D8-A17D-F2C66B369120}" type="presOf" srcId="{5FA06435-18BD-4262-829B-0DC55C19011C}" destId="{08BD75BC-AC4B-4EA6-9628-C453E66446A5}" srcOrd="0" destOrd="0" presId="urn:microsoft.com/office/officeart/2005/8/layout/hierarchy2"/>
    <dgm:cxn modelId="{C340E690-6CCE-4782-B27B-2E2D082F5883}" srcId="{97E19DCD-64B6-4AD5-AA24-9046AC52A7A6}" destId="{AB394BEB-8E55-4CAD-B3C4-16D0E014BB09}" srcOrd="0" destOrd="0" parTransId="{946A1127-0471-410E-9E0A-1BB4597DBB25}" sibTransId="{1041A6D6-9AC8-4238-B13F-1DC3F4EF74E4}"/>
    <dgm:cxn modelId="{454AD9F7-D34D-4944-99AC-D83DF1211220}" srcId="{A67C96C4-6C42-47F1-8318-D6F4FC4C8CF5}" destId="{211CED33-3B7F-4D5D-BBB7-E793B4919680}" srcOrd="2" destOrd="0" parTransId="{4F196BF0-6C0D-4A91-9702-2C14D01B99C5}" sibTransId="{09F284DD-6720-4E7C-A695-D2E80C267D82}"/>
    <dgm:cxn modelId="{1749BCBF-A7A1-4547-94C1-797401478679}" srcId="{211CED33-3B7F-4D5D-BBB7-E793B4919680}" destId="{6563DCD6-20A4-464C-8BA9-2FDBF707ED6D}" srcOrd="0" destOrd="0" parTransId="{7E94B87F-5F11-4B71-B312-9371AB844A2F}" sibTransId="{3736F2E4-8F6A-4F3D-9231-4F4BED8F4ACE}"/>
    <dgm:cxn modelId="{F4D31DBB-EB86-4BA7-8BC2-DCE8D6B9812F}" type="presOf" srcId="{211CED33-3B7F-4D5D-BBB7-E793B4919680}" destId="{BB5FD126-C851-4F00-BC15-F27C338044F6}" srcOrd="0" destOrd="0" presId="urn:microsoft.com/office/officeart/2005/8/layout/hierarchy2"/>
    <dgm:cxn modelId="{1261390B-5683-4F6B-954F-A22A435670F0}" type="presOf" srcId="{C272C889-5A82-4AB6-805D-9DC831A0C683}" destId="{C85843A1-A1C4-411D-A6CA-58529D329214}" srcOrd="1" destOrd="0" presId="urn:microsoft.com/office/officeart/2005/8/layout/hierarchy2"/>
    <dgm:cxn modelId="{5B5A5B59-BA1E-4F20-B022-3B8439165519}" type="presOf" srcId="{1E014D02-2CAA-48E8-A90E-2F4B14E89EDD}" destId="{706B2900-B611-4F10-B1E5-F841E4538AED}" srcOrd="0" destOrd="0" presId="urn:microsoft.com/office/officeart/2005/8/layout/hierarchy2"/>
    <dgm:cxn modelId="{29BD4ED0-19AF-446D-BDC8-CC1A02F1C153}" type="presOf" srcId="{7E94B87F-5F11-4B71-B312-9371AB844A2F}" destId="{79D69F18-8D81-41EC-9E0E-0F69B95F9651}" srcOrd="0" destOrd="0" presId="urn:microsoft.com/office/officeart/2005/8/layout/hierarchy2"/>
    <dgm:cxn modelId="{C183A75E-0FE5-4723-A394-D64B0649EC6F}" type="presOf" srcId="{A43E8DBA-AC8F-4D48-9779-F17F8440D1D0}" destId="{B2DA9D9D-9430-4263-983A-4F86635FA102}" srcOrd="0" destOrd="0" presId="urn:microsoft.com/office/officeart/2005/8/layout/hierarchy2"/>
    <dgm:cxn modelId="{BD652E57-2205-4F4D-AFC5-42563DD042B3}" type="presOf" srcId="{C272C889-5A82-4AB6-805D-9DC831A0C683}" destId="{5698DCDC-EF8F-4C7E-BFD4-9C76590FC2AF}" srcOrd="0" destOrd="0" presId="urn:microsoft.com/office/officeart/2005/8/layout/hierarchy2"/>
    <dgm:cxn modelId="{803FC05F-1696-4578-8CC1-A80023FF8074}" type="presOf" srcId="{A43E8DBA-AC8F-4D48-9779-F17F8440D1D0}" destId="{60C67B94-23EA-422E-AEF4-5F32BBD19A91}" srcOrd="1" destOrd="0" presId="urn:microsoft.com/office/officeart/2005/8/layout/hierarchy2"/>
    <dgm:cxn modelId="{2EFCA917-8924-45DD-9DF3-FCDDDC19FA85}" type="presOf" srcId="{4F196BF0-6C0D-4A91-9702-2C14D01B99C5}" destId="{DEE62C9F-1F33-4895-9B29-E38CE342CDD2}" srcOrd="1" destOrd="0" presId="urn:microsoft.com/office/officeart/2005/8/layout/hierarchy2"/>
    <dgm:cxn modelId="{68E51A25-3955-4439-B25B-2DF2A2401239}" type="presOf" srcId="{4F196BF0-6C0D-4A91-9702-2C14D01B99C5}" destId="{643D41B9-BD2A-4A5E-AB1E-5274BAADC829}" srcOrd="0" destOrd="0" presId="urn:microsoft.com/office/officeart/2005/8/layout/hierarchy2"/>
    <dgm:cxn modelId="{416BC77E-AC25-42C9-B541-7AE1569B79EC}" type="presOf" srcId="{454C284B-CF23-46F9-8C90-E622EDEEBC97}" destId="{736E1734-65CF-4902-BEB7-5DA2D7E858DF}" srcOrd="1" destOrd="0" presId="urn:microsoft.com/office/officeart/2005/8/layout/hierarchy2"/>
    <dgm:cxn modelId="{BCCBABE3-E404-4185-A2FB-151B93635ECA}" srcId="{AB394BEB-8E55-4CAD-B3C4-16D0E014BB09}" destId="{A67C96C4-6C42-47F1-8318-D6F4FC4C8CF5}" srcOrd="0" destOrd="0" parTransId="{454C284B-CF23-46F9-8C90-E622EDEEBC97}" sibTransId="{FD1B8ECE-23A2-4558-A272-82599D800446}"/>
    <dgm:cxn modelId="{BD0BA1B0-FFB1-427A-B770-93390694DA42}" type="presParOf" srcId="{2795F59D-BF01-4704-96DD-98242E238A27}" destId="{74FCA179-1DBE-48EA-AFB9-AAB73598685E}" srcOrd="0" destOrd="0" presId="urn:microsoft.com/office/officeart/2005/8/layout/hierarchy2"/>
    <dgm:cxn modelId="{6953C49F-7138-4914-B050-446C4BFD02B3}" type="presParOf" srcId="{74FCA179-1DBE-48EA-AFB9-AAB73598685E}" destId="{97288EA3-BB49-472A-9FE3-E42241A626F9}" srcOrd="0" destOrd="0" presId="urn:microsoft.com/office/officeart/2005/8/layout/hierarchy2"/>
    <dgm:cxn modelId="{CCE29A60-1F1C-4974-AB57-C875D020C52A}" type="presParOf" srcId="{74FCA179-1DBE-48EA-AFB9-AAB73598685E}" destId="{05104CC2-F38F-4C8E-AFB0-74F25481160C}" srcOrd="1" destOrd="0" presId="urn:microsoft.com/office/officeart/2005/8/layout/hierarchy2"/>
    <dgm:cxn modelId="{722DE381-8CC6-452B-A86A-A6F1E3F3CF5B}" type="presParOf" srcId="{05104CC2-F38F-4C8E-AFB0-74F25481160C}" destId="{3685340C-4436-4F6A-83BD-4F45CA3CB017}" srcOrd="0" destOrd="0" presId="urn:microsoft.com/office/officeart/2005/8/layout/hierarchy2"/>
    <dgm:cxn modelId="{33A5BAA0-5FA7-4454-8F85-7937C41D917B}" type="presParOf" srcId="{3685340C-4436-4F6A-83BD-4F45CA3CB017}" destId="{736E1734-65CF-4902-BEB7-5DA2D7E858DF}" srcOrd="0" destOrd="0" presId="urn:microsoft.com/office/officeart/2005/8/layout/hierarchy2"/>
    <dgm:cxn modelId="{A7F960C9-8CA1-4BA0-8189-C1FFA8E8CF0E}" type="presParOf" srcId="{05104CC2-F38F-4C8E-AFB0-74F25481160C}" destId="{0E98098F-E37F-4404-B440-5A199EBBE646}" srcOrd="1" destOrd="0" presId="urn:microsoft.com/office/officeart/2005/8/layout/hierarchy2"/>
    <dgm:cxn modelId="{9524E0B9-EB04-4F5D-959A-B305BFC937D6}" type="presParOf" srcId="{0E98098F-E37F-4404-B440-5A199EBBE646}" destId="{84716D16-21B8-482E-837E-52F4E2DA2426}" srcOrd="0" destOrd="0" presId="urn:microsoft.com/office/officeart/2005/8/layout/hierarchy2"/>
    <dgm:cxn modelId="{F65CFC33-4EF6-45D8-9AB7-55225CE49E9C}" type="presParOf" srcId="{0E98098F-E37F-4404-B440-5A199EBBE646}" destId="{62ED65AA-0325-4C93-99AB-FE68A8889C29}" srcOrd="1" destOrd="0" presId="urn:microsoft.com/office/officeart/2005/8/layout/hierarchy2"/>
    <dgm:cxn modelId="{05BB2A0A-703E-4282-9B24-9AE90DA32B25}" type="presParOf" srcId="{62ED65AA-0325-4C93-99AB-FE68A8889C29}" destId="{5698DCDC-EF8F-4C7E-BFD4-9C76590FC2AF}" srcOrd="0" destOrd="0" presId="urn:microsoft.com/office/officeart/2005/8/layout/hierarchy2"/>
    <dgm:cxn modelId="{3107501F-767E-4267-B397-6E1AFBA571B1}" type="presParOf" srcId="{5698DCDC-EF8F-4C7E-BFD4-9C76590FC2AF}" destId="{C85843A1-A1C4-411D-A6CA-58529D329214}" srcOrd="0" destOrd="0" presId="urn:microsoft.com/office/officeart/2005/8/layout/hierarchy2"/>
    <dgm:cxn modelId="{5D554C3A-4568-4665-942D-C775232C03F1}" type="presParOf" srcId="{62ED65AA-0325-4C93-99AB-FE68A8889C29}" destId="{597F73C0-9FF7-491F-AE0A-4524277560EC}" srcOrd="1" destOrd="0" presId="urn:microsoft.com/office/officeart/2005/8/layout/hierarchy2"/>
    <dgm:cxn modelId="{AF824C83-9147-4E8E-9885-5ED05C1F19C3}" type="presParOf" srcId="{597F73C0-9FF7-491F-AE0A-4524277560EC}" destId="{706B2900-B611-4F10-B1E5-F841E4538AED}" srcOrd="0" destOrd="0" presId="urn:microsoft.com/office/officeart/2005/8/layout/hierarchy2"/>
    <dgm:cxn modelId="{59462BBE-BD8C-44E7-AB9F-665DD541CF26}" type="presParOf" srcId="{597F73C0-9FF7-491F-AE0A-4524277560EC}" destId="{6FB44C7F-7966-4F5F-8D31-0D604F486517}" srcOrd="1" destOrd="0" presId="urn:microsoft.com/office/officeart/2005/8/layout/hierarchy2"/>
    <dgm:cxn modelId="{733845E2-79C9-44A9-A48C-4D4608BC9346}" type="presParOf" srcId="{62ED65AA-0325-4C93-99AB-FE68A8889C29}" destId="{B2DA9D9D-9430-4263-983A-4F86635FA102}" srcOrd="2" destOrd="0" presId="urn:microsoft.com/office/officeart/2005/8/layout/hierarchy2"/>
    <dgm:cxn modelId="{14629ECE-C22E-4FF3-9088-F188C7C3A7F0}" type="presParOf" srcId="{B2DA9D9D-9430-4263-983A-4F86635FA102}" destId="{60C67B94-23EA-422E-AEF4-5F32BBD19A91}" srcOrd="0" destOrd="0" presId="urn:microsoft.com/office/officeart/2005/8/layout/hierarchy2"/>
    <dgm:cxn modelId="{A95A3CE5-6DD1-4500-B474-4EB29B615EAB}" type="presParOf" srcId="{62ED65AA-0325-4C93-99AB-FE68A8889C29}" destId="{9D15DB17-BF3B-4EAB-8A6C-1D17C56CD1FE}" srcOrd="3" destOrd="0" presId="urn:microsoft.com/office/officeart/2005/8/layout/hierarchy2"/>
    <dgm:cxn modelId="{01FD1916-DAD8-4CF2-8BBB-59427B98DC87}" type="presParOf" srcId="{9D15DB17-BF3B-4EAB-8A6C-1D17C56CD1FE}" destId="{08BD75BC-AC4B-4EA6-9628-C453E66446A5}" srcOrd="0" destOrd="0" presId="urn:microsoft.com/office/officeart/2005/8/layout/hierarchy2"/>
    <dgm:cxn modelId="{0F0A2112-DF44-46A1-958B-43B9A1855EFE}" type="presParOf" srcId="{9D15DB17-BF3B-4EAB-8A6C-1D17C56CD1FE}" destId="{66B06419-FE0E-4EC1-9378-A08F445EBD21}" srcOrd="1" destOrd="0" presId="urn:microsoft.com/office/officeart/2005/8/layout/hierarchy2"/>
    <dgm:cxn modelId="{26A16DBB-DF93-4737-9DB4-F07F91F8C30D}" type="presParOf" srcId="{62ED65AA-0325-4C93-99AB-FE68A8889C29}" destId="{643D41B9-BD2A-4A5E-AB1E-5274BAADC829}" srcOrd="4" destOrd="0" presId="urn:microsoft.com/office/officeart/2005/8/layout/hierarchy2"/>
    <dgm:cxn modelId="{671F20DE-E831-4BCA-ABF5-21493BC7A4A2}" type="presParOf" srcId="{643D41B9-BD2A-4A5E-AB1E-5274BAADC829}" destId="{DEE62C9F-1F33-4895-9B29-E38CE342CDD2}" srcOrd="0" destOrd="0" presId="urn:microsoft.com/office/officeart/2005/8/layout/hierarchy2"/>
    <dgm:cxn modelId="{3CCBA86D-8F69-4C35-B358-B6025BEDF84E}" type="presParOf" srcId="{62ED65AA-0325-4C93-99AB-FE68A8889C29}" destId="{38FBED57-116A-47FB-A4D1-5EA849805FB0}" srcOrd="5" destOrd="0" presId="urn:microsoft.com/office/officeart/2005/8/layout/hierarchy2"/>
    <dgm:cxn modelId="{7F077BF5-6813-4094-AFC7-0D8201111C69}" type="presParOf" srcId="{38FBED57-116A-47FB-A4D1-5EA849805FB0}" destId="{BB5FD126-C851-4F00-BC15-F27C338044F6}" srcOrd="0" destOrd="0" presId="urn:microsoft.com/office/officeart/2005/8/layout/hierarchy2"/>
    <dgm:cxn modelId="{1E7A48E7-A39D-43F7-8382-C49E66ECE899}" type="presParOf" srcId="{38FBED57-116A-47FB-A4D1-5EA849805FB0}" destId="{87CB4190-3912-4EF7-9A8B-4AB5403726DF}" srcOrd="1" destOrd="0" presId="urn:microsoft.com/office/officeart/2005/8/layout/hierarchy2"/>
    <dgm:cxn modelId="{79F121DD-4B0C-4A3D-934C-6CE46AE9CC0F}" type="presParOf" srcId="{87CB4190-3912-4EF7-9A8B-4AB5403726DF}" destId="{79D69F18-8D81-41EC-9E0E-0F69B95F9651}" srcOrd="0" destOrd="0" presId="urn:microsoft.com/office/officeart/2005/8/layout/hierarchy2"/>
    <dgm:cxn modelId="{2A156751-9C64-484B-9E5E-51DA53360931}" type="presParOf" srcId="{79D69F18-8D81-41EC-9E0E-0F69B95F9651}" destId="{9F0B60BB-82C4-4F82-BD3C-13F245A1B9B2}" srcOrd="0" destOrd="0" presId="urn:microsoft.com/office/officeart/2005/8/layout/hierarchy2"/>
    <dgm:cxn modelId="{DBC2B64A-12E5-4011-8A30-B3AEB09FCDD1}" type="presParOf" srcId="{87CB4190-3912-4EF7-9A8B-4AB5403726DF}" destId="{D678250D-5858-4565-90F3-BDAA27767903}" srcOrd="1" destOrd="0" presId="urn:microsoft.com/office/officeart/2005/8/layout/hierarchy2"/>
    <dgm:cxn modelId="{949B465C-26AF-40CE-BCDD-7B462E49F1C5}" type="presParOf" srcId="{D678250D-5858-4565-90F3-BDAA27767903}" destId="{39C6B76B-6B04-4995-89C2-B822A75459CA}" srcOrd="0" destOrd="0" presId="urn:microsoft.com/office/officeart/2005/8/layout/hierarchy2"/>
    <dgm:cxn modelId="{ADCBD584-1411-45CA-A8A3-3A3FB34FA4E2}" type="presParOf" srcId="{D678250D-5858-4565-90F3-BDAA27767903}" destId="{77EF7E98-F1EA-4C66-86DA-089FBC50E7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59EE6-24A2-4651-996A-9AFB7B9FFC8F}">
      <dsp:nvSpPr>
        <dsp:cNvPr id="0" name=""/>
        <dsp:cNvSpPr/>
      </dsp:nvSpPr>
      <dsp:spPr>
        <a:xfrm>
          <a:off x="3951445" y="1219199"/>
          <a:ext cx="2518901" cy="2428362"/>
        </a:xfrm>
        <a:prstGeom prst="ellipse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baseline="0" noProof="0" dirty="0" smtClean="0">
              <a:latin typeface="Century Gothic"/>
              <a:ea typeface="+mn-ea"/>
              <a:cs typeface="+mn-cs"/>
            </a:rPr>
            <a:t>Kineziologie?</a:t>
          </a:r>
          <a:endParaRPr lang="cs-CZ" sz="2000" b="0" i="0" kern="1200" baseline="0" noProof="0" dirty="0">
            <a:latin typeface="Century Gothic"/>
            <a:ea typeface="+mn-ea"/>
            <a:cs typeface="+mn-cs"/>
          </a:endParaRPr>
        </a:p>
      </dsp:txBody>
      <dsp:txXfrm>
        <a:off x="4320330" y="1574824"/>
        <a:ext cx="1781131" cy="1717112"/>
      </dsp:txXfrm>
    </dsp:sp>
    <dsp:sp modelId="{1EA0B330-A62A-423B-9436-56354426AF14}">
      <dsp:nvSpPr>
        <dsp:cNvPr id="0" name=""/>
        <dsp:cNvSpPr/>
      </dsp:nvSpPr>
      <dsp:spPr>
        <a:xfrm rot="10800000">
          <a:off x="3139813" y="172785"/>
          <a:ext cx="4222915" cy="44019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lt1">
                <a:hueOff val="0"/>
                <a:satOff val="0"/>
                <a:alphaOff val="0"/>
                <a:satMod val="103000"/>
                <a:lumMod val="78000"/>
                <a:lumOff val="22000"/>
              </a:schemeClr>
            </a:gs>
            <a:gs pos="0">
              <a:schemeClr val="accent5">
                <a:lumMod val="20000"/>
                <a:lumOff val="80000"/>
              </a:schemeClr>
            </a:gs>
            <a:gs pos="92029">
              <a:schemeClr val="accent5">
                <a:lumMod val="60000"/>
                <a:lumOff val="40000"/>
              </a:schemeClr>
            </a:gs>
            <a:gs pos="59000">
              <a:schemeClr val="accent5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1F8A4-CF11-4116-B4E6-8425449904ED}">
      <dsp:nvSpPr>
        <dsp:cNvPr id="0" name=""/>
        <dsp:cNvSpPr/>
      </dsp:nvSpPr>
      <dsp:spPr>
        <a:xfrm>
          <a:off x="3649829" y="24064"/>
          <a:ext cx="1122624" cy="112239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1806DE-992B-4280-BAAA-DE6487DCDC77}">
      <dsp:nvSpPr>
        <dsp:cNvPr id="0" name=""/>
        <dsp:cNvSpPr/>
      </dsp:nvSpPr>
      <dsp:spPr>
        <a:xfrm>
          <a:off x="2037488" y="14358"/>
          <a:ext cx="1502779" cy="1086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cs-CZ" sz="1400" b="0" i="0" kern="1200" noProof="0" dirty="0" smtClean="0">
              <a:latin typeface="Century Gothic"/>
              <a:ea typeface="+mn-ea"/>
              <a:cs typeface="+mn-cs"/>
            </a:rPr>
            <a:t>Indikace</a:t>
          </a:r>
          <a:endParaRPr lang="cs-CZ" sz="1400" b="0" i="0" kern="1200" noProof="0" dirty="0">
            <a:latin typeface="Century Gothic"/>
            <a:ea typeface="+mn-ea"/>
            <a:cs typeface="+mn-cs"/>
          </a:endParaRPr>
        </a:p>
      </dsp:txBody>
      <dsp:txXfrm>
        <a:off x="2037488" y="14358"/>
        <a:ext cx="1502779" cy="1086493"/>
      </dsp:txXfrm>
    </dsp:sp>
    <dsp:sp modelId="{7ACA9D6E-B4F2-44F7-ADFA-C71D9AD1611D}">
      <dsp:nvSpPr>
        <dsp:cNvPr id="0" name=""/>
        <dsp:cNvSpPr/>
      </dsp:nvSpPr>
      <dsp:spPr>
        <a:xfrm>
          <a:off x="2796567" y="1045330"/>
          <a:ext cx="1122624" cy="112239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748CBD-72AB-475B-93BB-2E1E19EB7CDF}">
      <dsp:nvSpPr>
        <dsp:cNvPr id="0" name=""/>
        <dsp:cNvSpPr/>
      </dsp:nvSpPr>
      <dsp:spPr>
        <a:xfrm>
          <a:off x="1211359" y="1064954"/>
          <a:ext cx="1502779" cy="1086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cs-CZ" sz="1400" b="0" i="0" kern="1200" noProof="0" dirty="0" smtClean="0">
              <a:latin typeface="Century Gothic"/>
              <a:ea typeface="+mn-ea"/>
              <a:cs typeface="+mn-cs"/>
            </a:rPr>
            <a:t>Kineziolog</a:t>
          </a:r>
          <a:endParaRPr lang="cs-CZ" sz="1400" b="0" i="0" kern="1200" noProof="0" dirty="0">
            <a:latin typeface="Century Gothic"/>
            <a:ea typeface="+mn-ea"/>
            <a:cs typeface="+mn-cs"/>
          </a:endParaRPr>
        </a:p>
      </dsp:txBody>
      <dsp:txXfrm>
        <a:off x="1211359" y="1064954"/>
        <a:ext cx="1502779" cy="1086493"/>
      </dsp:txXfrm>
    </dsp:sp>
    <dsp:sp modelId="{07F3DE25-1642-45C2-B4F6-1F381AF4B3C9}">
      <dsp:nvSpPr>
        <dsp:cNvPr id="0" name=""/>
        <dsp:cNvSpPr/>
      </dsp:nvSpPr>
      <dsp:spPr>
        <a:xfrm>
          <a:off x="2800873" y="2582215"/>
          <a:ext cx="1122624" cy="112239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DAAE03-8AA3-4374-B236-819FD4BAD3C8}">
      <dsp:nvSpPr>
        <dsp:cNvPr id="0" name=""/>
        <dsp:cNvSpPr/>
      </dsp:nvSpPr>
      <dsp:spPr>
        <a:xfrm>
          <a:off x="1211359" y="2600403"/>
          <a:ext cx="1502779" cy="1086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cs-CZ" sz="1400" b="0" i="0" kern="1200" noProof="0" dirty="0" smtClean="0">
              <a:latin typeface="Century Gothic"/>
              <a:ea typeface="+mn-ea"/>
              <a:cs typeface="+mn-cs"/>
            </a:rPr>
            <a:t>Metody</a:t>
          </a:r>
          <a:endParaRPr lang="cs-CZ" sz="1400" b="0" i="0" kern="1200" noProof="0" dirty="0">
            <a:latin typeface="Century Gothic"/>
            <a:ea typeface="+mn-ea"/>
            <a:cs typeface="+mn-cs"/>
          </a:endParaRPr>
        </a:p>
      </dsp:txBody>
      <dsp:txXfrm>
        <a:off x="1211359" y="2600403"/>
        <a:ext cx="1502779" cy="1086493"/>
      </dsp:txXfrm>
    </dsp:sp>
    <dsp:sp modelId="{37E17C6F-ED68-448D-88C1-BFA2E9B6DD18}">
      <dsp:nvSpPr>
        <dsp:cNvPr id="0" name=""/>
        <dsp:cNvSpPr/>
      </dsp:nvSpPr>
      <dsp:spPr>
        <a:xfrm>
          <a:off x="3625771" y="3663922"/>
          <a:ext cx="1122624" cy="112239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58C117-7785-4D2C-B987-9EA97BF9F6B2}">
      <dsp:nvSpPr>
        <dsp:cNvPr id="0" name=""/>
        <dsp:cNvSpPr/>
      </dsp:nvSpPr>
      <dsp:spPr>
        <a:xfrm>
          <a:off x="2037488" y="3686896"/>
          <a:ext cx="1502779" cy="1086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cs-CZ" sz="1400" b="0" i="0" kern="1200" noProof="0" dirty="0" smtClean="0">
              <a:latin typeface="Century Gothic"/>
              <a:ea typeface="+mn-ea"/>
              <a:cs typeface="+mn-cs"/>
            </a:rPr>
            <a:t>Výcvik a školení</a:t>
          </a:r>
          <a:endParaRPr lang="cs-CZ" sz="1400" b="0" i="0" kern="1200" noProof="0" dirty="0">
            <a:latin typeface="Century Gothic"/>
            <a:ea typeface="+mn-ea"/>
            <a:cs typeface="+mn-cs"/>
          </a:endParaRPr>
        </a:p>
      </dsp:txBody>
      <dsp:txXfrm>
        <a:off x="2037488" y="3686896"/>
        <a:ext cx="1502779" cy="1086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8EA3-BB49-472A-9FE3-E42241A626F9}">
      <dsp:nvSpPr>
        <dsp:cNvPr id="0" name=""/>
        <dsp:cNvSpPr/>
      </dsp:nvSpPr>
      <dsp:spPr>
        <a:xfrm>
          <a:off x="3466" y="2401480"/>
          <a:ext cx="2916394" cy="1458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Kineziologie jako obor</a:t>
          </a:r>
          <a:endParaRPr lang="cs-CZ" sz="2400" b="0" kern="1200" dirty="0"/>
        </a:p>
      </dsp:txBody>
      <dsp:txXfrm>
        <a:off x="46175" y="2444189"/>
        <a:ext cx="2830976" cy="1372779"/>
      </dsp:txXfrm>
    </dsp:sp>
    <dsp:sp modelId="{3685340C-4436-4F6A-83BD-4F45CA3CB017}">
      <dsp:nvSpPr>
        <dsp:cNvPr id="0" name=""/>
        <dsp:cNvSpPr/>
      </dsp:nvSpPr>
      <dsp:spPr>
        <a:xfrm rot="19457599">
          <a:off x="2784829" y="2684145"/>
          <a:ext cx="1436620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436620" y="272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67224" y="2675432"/>
        <a:ext cx="71831" cy="71831"/>
      </dsp:txXfrm>
    </dsp:sp>
    <dsp:sp modelId="{84716D16-21B8-482E-837E-52F4E2DA2426}">
      <dsp:nvSpPr>
        <dsp:cNvPr id="0" name=""/>
        <dsp:cNvSpPr/>
      </dsp:nvSpPr>
      <dsp:spPr>
        <a:xfrm>
          <a:off x="4086418" y="1563017"/>
          <a:ext cx="2916394" cy="1458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Vědní disciplína</a:t>
          </a:r>
          <a:endParaRPr lang="cs-CZ" sz="2400" kern="1200" dirty="0"/>
        </a:p>
      </dsp:txBody>
      <dsp:txXfrm>
        <a:off x="4129127" y="1605726"/>
        <a:ext cx="2830976" cy="1372779"/>
      </dsp:txXfrm>
    </dsp:sp>
    <dsp:sp modelId="{09B6A8D5-EF7D-4352-A3BB-D757B0796EA1}">
      <dsp:nvSpPr>
        <dsp:cNvPr id="0" name=""/>
        <dsp:cNvSpPr/>
      </dsp:nvSpPr>
      <dsp:spPr>
        <a:xfrm rot="18544624">
          <a:off x="6660788" y="1546602"/>
          <a:ext cx="1850606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850606" y="27202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7539826" y="1527539"/>
        <a:ext cx="92530" cy="92530"/>
      </dsp:txXfrm>
    </dsp:sp>
    <dsp:sp modelId="{615E4CCD-3996-436F-B911-B4ADE9E78CC8}">
      <dsp:nvSpPr>
        <dsp:cNvPr id="0" name=""/>
        <dsp:cNvSpPr/>
      </dsp:nvSpPr>
      <dsp:spPr>
        <a:xfrm>
          <a:off x="8169370" y="126394"/>
          <a:ext cx="2916394" cy="1458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i="1" kern="1200" dirty="0" smtClean="0"/>
            <a:t>„věda o biologických komponentách, aspektech a atributech pohybu v procesu vývoje a o vlivu pohybu na biologické struktury</a:t>
          </a:r>
          <a:r>
            <a:rPr lang="cs-CZ" sz="1600" kern="1200" dirty="0" smtClean="0"/>
            <a:t>“ (</a:t>
          </a:r>
          <a:r>
            <a:rPr lang="cs-CZ" sz="1600" kern="1200" dirty="0" err="1" smtClean="0"/>
            <a:t>Dylevský</a:t>
          </a:r>
          <a:r>
            <a:rPr lang="cs-CZ" sz="1600" kern="1200" dirty="0" smtClean="0"/>
            <a:t>, 2007, s. 11).</a:t>
          </a:r>
          <a:endParaRPr lang="cs-CZ" sz="1600" kern="1200" dirty="0"/>
        </a:p>
      </dsp:txBody>
      <dsp:txXfrm>
        <a:off x="8212079" y="169103"/>
        <a:ext cx="2830976" cy="1372779"/>
      </dsp:txXfrm>
    </dsp:sp>
    <dsp:sp modelId="{C5A49FC0-0072-4D73-9315-A45CF895B0E6}">
      <dsp:nvSpPr>
        <dsp:cNvPr id="0" name=""/>
        <dsp:cNvSpPr/>
      </dsp:nvSpPr>
      <dsp:spPr>
        <a:xfrm rot="698385">
          <a:off x="6990566" y="2385065"/>
          <a:ext cx="1191051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191051" y="27202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556315" y="2382491"/>
        <a:ext cx="59552" cy="59552"/>
      </dsp:txXfrm>
    </dsp:sp>
    <dsp:sp modelId="{B1AB9CCB-83DE-477E-8FD2-2FD13C1A07F1}">
      <dsp:nvSpPr>
        <dsp:cNvPr id="0" name=""/>
        <dsp:cNvSpPr/>
      </dsp:nvSpPr>
      <dsp:spPr>
        <a:xfrm>
          <a:off x="8169370" y="1803321"/>
          <a:ext cx="2916394" cy="1458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Existuje: </a:t>
          </a:r>
          <a:r>
            <a:rPr lang="cs-CZ" sz="1600" b="1" kern="1200" dirty="0" smtClean="0"/>
            <a:t>Katedra kineziologie</a:t>
          </a:r>
          <a:r>
            <a:rPr lang="cs-CZ" sz="1600" kern="1200" dirty="0" smtClean="0"/>
            <a:t> na Fakultě sportovních studií MU,</a:t>
          </a:r>
        </a:p>
      </dsp:txBody>
      <dsp:txXfrm>
        <a:off x="8212079" y="1846030"/>
        <a:ext cx="2830976" cy="1372779"/>
      </dsp:txXfrm>
    </dsp:sp>
    <dsp:sp modelId="{16C02D07-7E59-4E10-A1A5-6BB9CF9B5E91}">
      <dsp:nvSpPr>
        <dsp:cNvPr id="0" name=""/>
        <dsp:cNvSpPr/>
      </dsp:nvSpPr>
      <dsp:spPr>
        <a:xfrm rot="3310531">
          <a:off x="6564703" y="3103377"/>
          <a:ext cx="2042777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2042777" y="27202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7535022" y="3079510"/>
        <a:ext cx="102138" cy="102138"/>
      </dsp:txXfrm>
    </dsp:sp>
    <dsp:sp modelId="{D8F7D5CC-18A2-4C68-846F-B7AE464EAD75}">
      <dsp:nvSpPr>
        <dsp:cNvPr id="0" name=""/>
        <dsp:cNvSpPr/>
      </dsp:nvSpPr>
      <dsp:spPr>
        <a:xfrm>
          <a:off x="8169370" y="3480247"/>
          <a:ext cx="2916394" cy="977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Česká kineziologická společnost</a:t>
          </a:r>
          <a:r>
            <a:rPr lang="cs-CZ" sz="1600" kern="1200" dirty="0" smtClean="0"/>
            <a:t> UP</a:t>
          </a:r>
          <a:endParaRPr lang="cs-CZ" sz="1600" kern="1200" dirty="0"/>
        </a:p>
      </dsp:txBody>
      <dsp:txXfrm>
        <a:off x="8198003" y="3508880"/>
        <a:ext cx="2859128" cy="920323"/>
      </dsp:txXfrm>
    </dsp:sp>
    <dsp:sp modelId="{913CBE9E-F248-46F1-A2F0-88936F28AA3D}">
      <dsp:nvSpPr>
        <dsp:cNvPr id="0" name=""/>
        <dsp:cNvSpPr/>
      </dsp:nvSpPr>
      <dsp:spPr>
        <a:xfrm rot="2227784">
          <a:off x="2778408" y="3524548"/>
          <a:ext cx="1395479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395479" y="272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41261" y="3516863"/>
        <a:ext cx="69773" cy="69773"/>
      </dsp:txXfrm>
    </dsp:sp>
    <dsp:sp modelId="{811BD43F-714A-41CB-B526-230E1A1314DF}">
      <dsp:nvSpPr>
        <dsp:cNvPr id="0" name=""/>
        <dsp:cNvSpPr/>
      </dsp:nvSpPr>
      <dsp:spPr>
        <a:xfrm>
          <a:off x="4032436" y="3243823"/>
          <a:ext cx="2916394" cy="1458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Metoda alternativní medicíny</a:t>
          </a:r>
          <a:endParaRPr lang="cs-CZ" sz="2400" kern="1200" dirty="0"/>
        </a:p>
      </dsp:txBody>
      <dsp:txXfrm>
        <a:off x="4075145" y="3286532"/>
        <a:ext cx="2830976" cy="1372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8EA3-BB49-472A-9FE3-E42241A626F9}">
      <dsp:nvSpPr>
        <dsp:cNvPr id="0" name=""/>
        <dsp:cNvSpPr/>
      </dsp:nvSpPr>
      <dsp:spPr>
        <a:xfrm>
          <a:off x="6924" y="2176086"/>
          <a:ext cx="2545139" cy="1640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Nesystematičnost odvětví Kineziologie</a:t>
          </a:r>
          <a:endParaRPr lang="cs-CZ" sz="2400" b="1" kern="1200" dirty="0"/>
        </a:p>
      </dsp:txBody>
      <dsp:txXfrm>
        <a:off x="54964" y="2224126"/>
        <a:ext cx="2449059" cy="1544112"/>
      </dsp:txXfrm>
    </dsp:sp>
    <dsp:sp modelId="{3685340C-4436-4F6A-83BD-4F45CA3CB017}">
      <dsp:nvSpPr>
        <dsp:cNvPr id="0" name=""/>
        <dsp:cNvSpPr/>
      </dsp:nvSpPr>
      <dsp:spPr>
        <a:xfrm rot="21526171">
          <a:off x="2551963" y="2967841"/>
          <a:ext cx="875323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875323" y="1894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967742" y="2964901"/>
        <a:ext cx="43766" cy="43766"/>
      </dsp:txXfrm>
    </dsp:sp>
    <dsp:sp modelId="{84716D16-21B8-482E-837E-52F4E2DA2426}">
      <dsp:nvSpPr>
        <dsp:cNvPr id="0" name=""/>
        <dsp:cNvSpPr/>
      </dsp:nvSpPr>
      <dsp:spPr>
        <a:xfrm>
          <a:off x="3427186" y="2376263"/>
          <a:ext cx="2031010" cy="1202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Názvosloví a vnitřní struktura</a:t>
          </a:r>
          <a:endParaRPr lang="cs-CZ" sz="2400" kern="1200" dirty="0"/>
        </a:p>
      </dsp:txBody>
      <dsp:txXfrm>
        <a:off x="3462399" y="2411476"/>
        <a:ext cx="1960584" cy="1131820"/>
      </dsp:txXfrm>
    </dsp:sp>
    <dsp:sp modelId="{5698DCDC-EF8F-4C7E-BFD4-9C76590FC2AF}">
      <dsp:nvSpPr>
        <dsp:cNvPr id="0" name=""/>
        <dsp:cNvSpPr/>
      </dsp:nvSpPr>
      <dsp:spPr>
        <a:xfrm rot="19379447">
          <a:off x="5363628" y="2675883"/>
          <a:ext cx="938822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938822" y="18943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09569" y="2671356"/>
        <a:ext cx="46941" cy="46941"/>
      </dsp:txXfrm>
    </dsp:sp>
    <dsp:sp modelId="{706B2900-B611-4F10-B1E5-F841E4538AED}">
      <dsp:nvSpPr>
        <dsp:cNvPr id="0" name=""/>
        <dsp:cNvSpPr/>
      </dsp:nvSpPr>
      <dsp:spPr>
        <a:xfrm>
          <a:off x="6207882" y="1904515"/>
          <a:ext cx="2031010" cy="1015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Více než 40 kineziologických variací a metod</a:t>
          </a:r>
          <a:endParaRPr lang="cs-CZ" sz="2100" kern="1200" dirty="0"/>
        </a:p>
      </dsp:txBody>
      <dsp:txXfrm>
        <a:off x="6237625" y="1934258"/>
        <a:ext cx="1971524" cy="956019"/>
      </dsp:txXfrm>
    </dsp:sp>
    <dsp:sp modelId="{48EDD23E-0FA2-4B60-BBC7-7F3E03ABA8EF}">
      <dsp:nvSpPr>
        <dsp:cNvPr id="0" name=""/>
        <dsp:cNvSpPr/>
      </dsp:nvSpPr>
      <dsp:spPr>
        <a:xfrm rot="18289469">
          <a:off x="7933788" y="1809408"/>
          <a:ext cx="1422613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422613" y="18943"/>
              </a:lnTo>
            </a:path>
          </a:pathLst>
        </a:custGeom>
        <a:noFill/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8609529" y="1792787"/>
        <a:ext cx="71130" cy="71130"/>
      </dsp:txXfrm>
    </dsp:sp>
    <dsp:sp modelId="{948EAE69-BFB3-4168-8405-9CDA5B06F20A}">
      <dsp:nvSpPr>
        <dsp:cNvPr id="0" name=""/>
        <dsp:cNvSpPr/>
      </dsp:nvSpPr>
      <dsp:spPr>
        <a:xfrm>
          <a:off x="9051297" y="736684"/>
          <a:ext cx="2031010" cy="1015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3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3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3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0" i="0" kern="1200" dirty="0" err="1" smtClean="0"/>
            <a:t>Neural</a:t>
          </a:r>
          <a:r>
            <a:rPr lang="cs-CZ" sz="2100" b="0" i="0" kern="1200" dirty="0" smtClean="0"/>
            <a:t> </a:t>
          </a:r>
          <a:r>
            <a:rPr lang="cs-CZ" sz="2100" b="0" i="0" kern="1200" dirty="0" err="1" smtClean="0"/>
            <a:t>Organization</a:t>
          </a:r>
          <a:r>
            <a:rPr lang="cs-CZ" sz="2100" b="0" i="0" kern="1200" dirty="0" smtClean="0"/>
            <a:t> </a:t>
          </a:r>
          <a:r>
            <a:rPr lang="cs-CZ" sz="2100" b="0" i="0" kern="1200" dirty="0" err="1" smtClean="0"/>
            <a:t>Technique</a:t>
          </a:r>
          <a:r>
            <a:rPr lang="cs-CZ" sz="2100" b="0" i="0" kern="1200" dirty="0" smtClean="0"/>
            <a:t> (NOT) </a:t>
          </a:r>
          <a:endParaRPr lang="cs-CZ" sz="2100" b="0" i="0" kern="1200" dirty="0"/>
        </a:p>
      </dsp:txBody>
      <dsp:txXfrm>
        <a:off x="9081040" y="766427"/>
        <a:ext cx="1971524" cy="956019"/>
      </dsp:txXfrm>
    </dsp:sp>
    <dsp:sp modelId="{B40F8313-7AEC-4366-B999-4ACEF52F3E2D}">
      <dsp:nvSpPr>
        <dsp:cNvPr id="0" name=""/>
        <dsp:cNvSpPr/>
      </dsp:nvSpPr>
      <dsp:spPr>
        <a:xfrm>
          <a:off x="8238892" y="2393324"/>
          <a:ext cx="812404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812404" y="18943"/>
              </a:lnTo>
            </a:path>
          </a:pathLst>
        </a:custGeom>
        <a:noFill/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8624784" y="2391957"/>
        <a:ext cx="40620" cy="40620"/>
      </dsp:txXfrm>
    </dsp:sp>
    <dsp:sp modelId="{90ED25C9-6FAA-4583-BB2B-ACA9100C3501}">
      <dsp:nvSpPr>
        <dsp:cNvPr id="0" name=""/>
        <dsp:cNvSpPr/>
      </dsp:nvSpPr>
      <dsp:spPr>
        <a:xfrm>
          <a:off x="9051297" y="1904515"/>
          <a:ext cx="2031010" cy="1015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3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3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3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0" i="0" kern="1200" dirty="0" err="1" smtClean="0"/>
            <a:t>Jaffe</a:t>
          </a:r>
          <a:r>
            <a:rPr lang="cs-CZ" sz="2100" b="0" i="0" kern="1200" dirty="0" smtClean="0"/>
            <a:t> – </a:t>
          </a:r>
          <a:r>
            <a:rPr lang="cs-CZ" sz="2100" b="0" i="0" kern="1200" dirty="0" err="1" smtClean="0"/>
            <a:t>Mellor</a:t>
          </a:r>
          <a:r>
            <a:rPr lang="cs-CZ" sz="2100" b="0" i="0" kern="1200" dirty="0" smtClean="0"/>
            <a:t> </a:t>
          </a:r>
          <a:r>
            <a:rPr lang="cs-CZ" sz="2100" b="0" i="0" kern="1200" dirty="0" err="1" smtClean="0"/>
            <a:t>Technique</a:t>
          </a:r>
          <a:r>
            <a:rPr lang="cs-CZ" sz="2100" b="0" i="0" kern="1200" dirty="0" smtClean="0"/>
            <a:t> (JMT</a:t>
          </a:r>
          <a:endParaRPr lang="cs-CZ" sz="2100" b="0" i="0" kern="1200" dirty="0"/>
        </a:p>
      </dsp:txBody>
      <dsp:txXfrm>
        <a:off x="9081040" y="1934258"/>
        <a:ext cx="1971524" cy="956019"/>
      </dsp:txXfrm>
    </dsp:sp>
    <dsp:sp modelId="{19E57A1E-DBB5-41D1-AD7C-099CF7C49325}">
      <dsp:nvSpPr>
        <dsp:cNvPr id="0" name=""/>
        <dsp:cNvSpPr/>
      </dsp:nvSpPr>
      <dsp:spPr>
        <a:xfrm rot="3310531">
          <a:off x="7933788" y="2977239"/>
          <a:ext cx="1422613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422613" y="18943"/>
              </a:lnTo>
            </a:path>
          </a:pathLst>
        </a:custGeom>
        <a:noFill/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8609529" y="2960618"/>
        <a:ext cx="71130" cy="71130"/>
      </dsp:txXfrm>
    </dsp:sp>
    <dsp:sp modelId="{DDEF327A-B1DC-4994-BB2A-9DBEBAA373CC}">
      <dsp:nvSpPr>
        <dsp:cNvPr id="0" name=""/>
        <dsp:cNvSpPr/>
      </dsp:nvSpPr>
      <dsp:spPr>
        <a:xfrm>
          <a:off x="9051297" y="3072346"/>
          <a:ext cx="2031010" cy="1015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3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3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3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0" i="0" kern="1200" dirty="0" err="1" smtClean="0"/>
            <a:t>Allergy</a:t>
          </a:r>
          <a:r>
            <a:rPr lang="cs-CZ" sz="2100" b="0" i="0" kern="1200" dirty="0" smtClean="0"/>
            <a:t> </a:t>
          </a:r>
          <a:r>
            <a:rPr lang="cs-CZ" sz="2100" b="0" i="0" kern="1200" dirty="0" err="1" smtClean="0"/>
            <a:t>Tap</a:t>
          </a:r>
          <a:r>
            <a:rPr lang="cs-CZ" sz="2100" b="0" i="0" kern="1200" dirty="0" smtClean="0"/>
            <a:t> </a:t>
          </a:r>
          <a:r>
            <a:rPr lang="cs-CZ" sz="2100" b="0" i="0" kern="1200" dirty="0" err="1" smtClean="0"/>
            <a:t>Technique</a:t>
          </a:r>
          <a:r>
            <a:rPr lang="cs-CZ" sz="2100" b="0" i="0" kern="1200" dirty="0" smtClean="0"/>
            <a:t> </a:t>
          </a:r>
          <a:endParaRPr lang="cs-CZ" sz="2100" b="0" i="0" kern="1200" dirty="0"/>
        </a:p>
      </dsp:txBody>
      <dsp:txXfrm>
        <a:off x="9081040" y="3102089"/>
        <a:ext cx="1971524" cy="956019"/>
      </dsp:txXfrm>
    </dsp:sp>
    <dsp:sp modelId="{DC7AF27D-1BAE-436B-A205-127C1C536CE8}">
      <dsp:nvSpPr>
        <dsp:cNvPr id="0" name=""/>
        <dsp:cNvSpPr/>
      </dsp:nvSpPr>
      <dsp:spPr>
        <a:xfrm rot="2327858">
          <a:off x="5352079" y="3259798"/>
          <a:ext cx="961920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961920" y="18943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08991" y="3254694"/>
        <a:ext cx="48096" cy="48096"/>
      </dsp:txXfrm>
    </dsp:sp>
    <dsp:sp modelId="{81F9ED90-71D3-4307-9FA8-D3AA76BE442A}">
      <dsp:nvSpPr>
        <dsp:cNvPr id="0" name=""/>
        <dsp:cNvSpPr/>
      </dsp:nvSpPr>
      <dsp:spPr>
        <a:xfrm>
          <a:off x="6207882" y="3072346"/>
          <a:ext cx="2031010" cy="1015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Nejednoznačnost pojmů, nejasné názvosloví</a:t>
          </a:r>
          <a:endParaRPr lang="cs-CZ" sz="2100" kern="1200" dirty="0"/>
        </a:p>
      </dsp:txBody>
      <dsp:txXfrm>
        <a:off x="6237625" y="3102089"/>
        <a:ext cx="1971524" cy="956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8EA3-BB49-472A-9FE3-E42241A626F9}">
      <dsp:nvSpPr>
        <dsp:cNvPr id="0" name=""/>
        <dsp:cNvSpPr/>
      </dsp:nvSpPr>
      <dsp:spPr>
        <a:xfrm>
          <a:off x="7583" y="2030511"/>
          <a:ext cx="2544837" cy="16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Články, výzkumy, studie</a:t>
          </a:r>
          <a:endParaRPr lang="cs-CZ" sz="2400" b="1" kern="1200" dirty="0"/>
        </a:p>
      </dsp:txBody>
      <dsp:txXfrm>
        <a:off x="55617" y="2078545"/>
        <a:ext cx="2448769" cy="1543929"/>
      </dsp:txXfrm>
    </dsp:sp>
    <dsp:sp modelId="{3685340C-4436-4F6A-83BD-4F45CA3CB017}">
      <dsp:nvSpPr>
        <dsp:cNvPr id="0" name=""/>
        <dsp:cNvSpPr/>
      </dsp:nvSpPr>
      <dsp:spPr>
        <a:xfrm rot="18924885">
          <a:off x="2369729" y="2387294"/>
          <a:ext cx="1269603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1269603" y="176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972790" y="2373159"/>
        <a:ext cx="63480" cy="63480"/>
      </dsp:txXfrm>
    </dsp:sp>
    <dsp:sp modelId="{84716D16-21B8-482E-837E-52F4E2DA2426}">
      <dsp:nvSpPr>
        <dsp:cNvPr id="0" name=""/>
        <dsp:cNvSpPr/>
      </dsp:nvSpPr>
      <dsp:spPr>
        <a:xfrm>
          <a:off x="3456640" y="1294987"/>
          <a:ext cx="1962879" cy="1328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Informace o „</a:t>
          </a:r>
          <a:r>
            <a:rPr lang="cs-CZ" sz="1600" i="1" kern="1200" dirty="0" smtClean="0"/>
            <a:t>výzkumech“</a:t>
          </a:r>
          <a:r>
            <a:rPr lang="cs-CZ" sz="1600" kern="1200" dirty="0" smtClean="0"/>
            <a:t>, které přecházely vývoji metody ONE BRAIN</a:t>
          </a:r>
          <a:endParaRPr lang="cs-CZ" sz="1600" kern="1200" dirty="0"/>
        </a:p>
      </dsp:txBody>
      <dsp:txXfrm>
        <a:off x="3495553" y="1333900"/>
        <a:ext cx="1885053" cy="1250773"/>
      </dsp:txXfrm>
    </dsp:sp>
    <dsp:sp modelId="{5698DCDC-EF8F-4C7E-BFD4-9C76590FC2AF}">
      <dsp:nvSpPr>
        <dsp:cNvPr id="0" name=""/>
        <dsp:cNvSpPr/>
      </dsp:nvSpPr>
      <dsp:spPr>
        <a:xfrm rot="1737111">
          <a:off x="5369455" y="2135605"/>
          <a:ext cx="801212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801212" y="17604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750031" y="2133180"/>
        <a:ext cx="40060" cy="40060"/>
      </dsp:txXfrm>
    </dsp:sp>
    <dsp:sp modelId="{706B2900-B611-4F10-B1E5-F841E4538AED}">
      <dsp:nvSpPr>
        <dsp:cNvPr id="0" name=""/>
        <dsp:cNvSpPr/>
      </dsp:nvSpPr>
      <dsp:spPr>
        <a:xfrm>
          <a:off x="6120602" y="1172684"/>
          <a:ext cx="2500343" cy="234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 literárním přehledu týmu pod vedením </a:t>
          </a:r>
          <a:r>
            <a:rPr lang="cs-CZ" sz="1600" b="1" kern="1200" dirty="0" err="1" smtClean="0"/>
            <a:t>Mitschella</a:t>
          </a:r>
          <a:r>
            <a:rPr lang="cs-CZ" sz="1600" b="1" kern="1200" dirty="0" smtClean="0"/>
            <a:t> Haase</a:t>
          </a:r>
          <a:r>
            <a:rPr lang="cs-CZ" sz="1600" kern="1200" dirty="0" smtClean="0"/>
            <a:t> je uvedená informace o výzkumu reliability a validity </a:t>
          </a:r>
          <a:r>
            <a:rPr lang="cs-CZ" sz="1600" b="1" kern="1200" dirty="0" smtClean="0"/>
            <a:t>MMT</a:t>
          </a:r>
          <a:r>
            <a:rPr lang="cs-CZ" sz="1600" kern="1200" dirty="0" smtClean="0"/>
            <a:t>, ve kterém </a:t>
          </a:r>
          <a:r>
            <a:rPr lang="cs-CZ" sz="1600" b="1" kern="1200" dirty="0" err="1" smtClean="0"/>
            <a:t>Goodheart</a:t>
          </a:r>
          <a:r>
            <a:rPr lang="cs-CZ" sz="1600" b="1" kern="1200" dirty="0" smtClean="0"/>
            <a:t> a </a:t>
          </a:r>
          <a:r>
            <a:rPr lang="cs-CZ" sz="1600" b="1" kern="1200" dirty="0" err="1" smtClean="0"/>
            <a:t>Cuthbert</a:t>
          </a:r>
          <a:r>
            <a:rPr lang="cs-CZ" sz="1600" kern="1200" dirty="0" smtClean="0"/>
            <a:t> prezentovali vynikající výsledky této metody</a:t>
          </a:r>
          <a:endParaRPr lang="cs-CZ" sz="1600" kern="1200" dirty="0"/>
        </a:p>
      </dsp:txBody>
      <dsp:txXfrm>
        <a:off x="6189399" y="1241481"/>
        <a:ext cx="2362749" cy="2211304"/>
      </dsp:txXfrm>
    </dsp:sp>
    <dsp:sp modelId="{CA4ACA79-029B-4C95-89CD-A816965B7D4D}">
      <dsp:nvSpPr>
        <dsp:cNvPr id="0" name=""/>
        <dsp:cNvSpPr/>
      </dsp:nvSpPr>
      <dsp:spPr>
        <a:xfrm rot="2796969">
          <a:off x="2349694" y="3303447"/>
          <a:ext cx="1294887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1294887" y="176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964766" y="3288680"/>
        <a:ext cx="64744" cy="64744"/>
      </dsp:txXfrm>
    </dsp:sp>
    <dsp:sp modelId="{B14AC6AC-1730-411F-A184-8AC5D36D2AE0}">
      <dsp:nvSpPr>
        <dsp:cNvPr id="0" name=""/>
        <dsp:cNvSpPr/>
      </dsp:nvSpPr>
      <dsp:spPr>
        <a:xfrm>
          <a:off x="3441856" y="3283902"/>
          <a:ext cx="2030768" cy="1015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Články-</a:t>
          </a:r>
          <a:r>
            <a:rPr lang="cs-CZ" sz="1600" kern="1200" dirty="0" smtClean="0"/>
            <a:t> neustálé </a:t>
          </a:r>
          <a:r>
            <a:rPr lang="cs-CZ" sz="1600" b="1" kern="1200" dirty="0" smtClean="0"/>
            <a:t>opakování stejných informací </a:t>
          </a:r>
          <a:r>
            <a:rPr lang="cs-CZ" sz="1600" kern="1200" dirty="0" smtClean="0"/>
            <a:t>s drobnými obměnami</a:t>
          </a:r>
          <a:endParaRPr lang="cs-CZ" sz="1600" kern="1200" dirty="0"/>
        </a:p>
      </dsp:txBody>
      <dsp:txXfrm>
        <a:off x="3471596" y="3313642"/>
        <a:ext cx="1971288" cy="955904"/>
      </dsp:txXfrm>
    </dsp:sp>
    <dsp:sp modelId="{F766BA69-E320-4263-9929-7751C5060F24}">
      <dsp:nvSpPr>
        <dsp:cNvPr id="0" name=""/>
        <dsp:cNvSpPr/>
      </dsp:nvSpPr>
      <dsp:spPr>
        <a:xfrm rot="1940393">
          <a:off x="5413516" y="3977842"/>
          <a:ext cx="762154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762154" y="17604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775539" y="3976393"/>
        <a:ext cx="38107" cy="38107"/>
      </dsp:txXfrm>
    </dsp:sp>
    <dsp:sp modelId="{8813975A-A741-49AF-81B2-BBBB7733E5AE}">
      <dsp:nvSpPr>
        <dsp:cNvPr id="0" name=""/>
        <dsp:cNvSpPr/>
      </dsp:nvSpPr>
      <dsp:spPr>
        <a:xfrm>
          <a:off x="6116561" y="3691609"/>
          <a:ext cx="2030768" cy="1015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Informace z oblasti </a:t>
          </a:r>
          <a:r>
            <a:rPr lang="cs-CZ" sz="1600" b="1" kern="1200" dirty="0" smtClean="0"/>
            <a:t>anatomie a fyziologie</a:t>
          </a:r>
          <a:endParaRPr lang="cs-CZ" sz="1600" kern="1200" dirty="0"/>
        </a:p>
      </dsp:txBody>
      <dsp:txXfrm>
        <a:off x="6146301" y="3721349"/>
        <a:ext cx="1971288" cy="955904"/>
      </dsp:txXfrm>
    </dsp:sp>
    <dsp:sp modelId="{1BEF34D0-0AD0-438B-8611-C6F65AA24E61}">
      <dsp:nvSpPr>
        <dsp:cNvPr id="0" name=""/>
        <dsp:cNvSpPr/>
      </dsp:nvSpPr>
      <dsp:spPr>
        <a:xfrm rot="20318755">
          <a:off x="8114028" y="4005065"/>
          <a:ext cx="970152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970152" y="17604"/>
              </a:lnTo>
            </a:path>
          </a:pathLst>
        </a:custGeom>
        <a:noFill/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8574851" y="3998416"/>
        <a:ext cx="48507" cy="48507"/>
      </dsp:txXfrm>
    </dsp:sp>
    <dsp:sp modelId="{F71228F7-F9CE-4939-9CF2-081061A9B875}">
      <dsp:nvSpPr>
        <dsp:cNvPr id="0" name=""/>
        <dsp:cNvSpPr/>
      </dsp:nvSpPr>
      <dsp:spPr>
        <a:xfrm>
          <a:off x="9050879" y="3338346"/>
          <a:ext cx="2030768" cy="1015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3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3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3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i="0" kern="1200" dirty="0" smtClean="0"/>
            <a:t>„Společná integrační plocha“ (SIP)</a:t>
          </a:r>
          <a:endParaRPr lang="cs-CZ" sz="1600" i="0" kern="1200" dirty="0"/>
        </a:p>
      </dsp:txBody>
      <dsp:txXfrm>
        <a:off x="9080619" y="3368086"/>
        <a:ext cx="1971288" cy="955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8EA3-BB49-472A-9FE3-E42241A626F9}">
      <dsp:nvSpPr>
        <dsp:cNvPr id="0" name=""/>
        <dsp:cNvSpPr/>
      </dsp:nvSpPr>
      <dsp:spPr>
        <a:xfrm>
          <a:off x="78238" y="2596407"/>
          <a:ext cx="2516151" cy="1192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Výzkumy</a:t>
          </a:r>
          <a:endParaRPr lang="cs-CZ" sz="2400" b="1" kern="1200" dirty="0"/>
        </a:p>
      </dsp:txBody>
      <dsp:txXfrm>
        <a:off x="113180" y="2631349"/>
        <a:ext cx="2446267" cy="1123107"/>
      </dsp:txXfrm>
    </dsp:sp>
    <dsp:sp modelId="{3685340C-4436-4F6A-83BD-4F45CA3CB017}">
      <dsp:nvSpPr>
        <dsp:cNvPr id="0" name=""/>
        <dsp:cNvSpPr/>
      </dsp:nvSpPr>
      <dsp:spPr>
        <a:xfrm rot="17295322">
          <a:off x="2034503" y="2400137"/>
          <a:ext cx="1630544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1630544" y="1852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809012" y="2377900"/>
        <a:ext cx="81527" cy="81527"/>
      </dsp:txXfrm>
    </dsp:sp>
    <dsp:sp modelId="{84716D16-21B8-482E-837E-52F4E2DA2426}">
      <dsp:nvSpPr>
        <dsp:cNvPr id="0" name=""/>
        <dsp:cNvSpPr/>
      </dsp:nvSpPr>
      <dsp:spPr>
        <a:xfrm>
          <a:off x="3105162" y="988783"/>
          <a:ext cx="3111548" cy="1311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Výzkum prováděný týmem </a:t>
          </a:r>
          <a:r>
            <a:rPr lang="cs-CZ" sz="2200" b="1" kern="1200" dirty="0" smtClean="0"/>
            <a:t>R. </a:t>
          </a:r>
          <a:r>
            <a:rPr lang="cs-CZ" sz="2200" b="1" kern="1200" dirty="0" err="1" smtClean="0"/>
            <a:t>Lüdthkeho</a:t>
          </a:r>
          <a:endParaRPr lang="cs-CZ" sz="2200" kern="1200" dirty="0"/>
        </a:p>
      </dsp:txBody>
      <dsp:txXfrm>
        <a:off x="3143568" y="1027189"/>
        <a:ext cx="3034736" cy="1234470"/>
      </dsp:txXfrm>
    </dsp:sp>
    <dsp:sp modelId="{5698DCDC-EF8F-4C7E-BFD4-9C76590FC2AF}">
      <dsp:nvSpPr>
        <dsp:cNvPr id="0" name=""/>
        <dsp:cNvSpPr/>
      </dsp:nvSpPr>
      <dsp:spPr>
        <a:xfrm rot="141482">
          <a:off x="6216069" y="1657108"/>
          <a:ext cx="1517161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1517161" y="18526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936720" y="1637706"/>
        <a:ext cx="75858" cy="75858"/>
      </dsp:txXfrm>
    </dsp:sp>
    <dsp:sp modelId="{706B2900-B611-4F10-B1E5-F841E4538AED}">
      <dsp:nvSpPr>
        <dsp:cNvPr id="0" name=""/>
        <dsp:cNvSpPr/>
      </dsp:nvSpPr>
      <dsp:spPr>
        <a:xfrm>
          <a:off x="7732588" y="1032549"/>
          <a:ext cx="4148731" cy="13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Závěr: Kineziologická metoda </a:t>
          </a:r>
          <a:r>
            <a:rPr lang="cs-CZ" sz="2200" b="1" kern="1200" dirty="0" smtClean="0"/>
            <a:t>není účinnější než náhodné hádání</a:t>
          </a:r>
          <a:endParaRPr lang="cs-CZ" sz="2200" kern="1200" dirty="0"/>
        </a:p>
      </dsp:txBody>
      <dsp:txXfrm>
        <a:off x="7772087" y="1072048"/>
        <a:ext cx="4069733" cy="1269595"/>
      </dsp:txXfrm>
    </dsp:sp>
    <dsp:sp modelId="{CA4ACA79-029B-4C95-89CD-A816965B7D4D}">
      <dsp:nvSpPr>
        <dsp:cNvPr id="0" name=""/>
        <dsp:cNvSpPr/>
      </dsp:nvSpPr>
      <dsp:spPr>
        <a:xfrm rot="3936456">
          <a:off x="2231382" y="3737571"/>
          <a:ext cx="1236786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1236786" y="1852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818856" y="3725178"/>
        <a:ext cx="61839" cy="61839"/>
      </dsp:txXfrm>
    </dsp:sp>
    <dsp:sp modelId="{B14AC6AC-1730-411F-A184-8AC5D36D2AE0}">
      <dsp:nvSpPr>
        <dsp:cNvPr id="0" name=""/>
        <dsp:cNvSpPr/>
      </dsp:nvSpPr>
      <dsp:spPr>
        <a:xfrm>
          <a:off x="3105162" y="3080531"/>
          <a:ext cx="3230731" cy="2477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Hypotéza o schopnosti svalového testu odhalit pro konkrétního člověka </a:t>
          </a:r>
          <a:r>
            <a:rPr lang="cs-CZ" sz="2200" b="1" kern="1200" dirty="0" smtClean="0"/>
            <a:t>specifické alergeny</a:t>
          </a:r>
          <a:r>
            <a:rPr lang="cs-CZ" sz="2200" kern="1200" dirty="0" smtClean="0"/>
            <a:t> a obecně nebezpečné látky od neutrálních a pro zdraví pozitivních</a:t>
          </a:r>
          <a:endParaRPr lang="cs-CZ" sz="2200" kern="1200" dirty="0"/>
        </a:p>
      </dsp:txBody>
      <dsp:txXfrm>
        <a:off x="3177726" y="3153095"/>
        <a:ext cx="3085603" cy="2332394"/>
      </dsp:txXfrm>
    </dsp:sp>
    <dsp:sp modelId="{F766BA69-E320-4263-9929-7751C5060F24}">
      <dsp:nvSpPr>
        <dsp:cNvPr id="0" name=""/>
        <dsp:cNvSpPr/>
      </dsp:nvSpPr>
      <dsp:spPr>
        <a:xfrm rot="78567">
          <a:off x="6335715" y="4316416"/>
          <a:ext cx="1369732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1369732" y="18526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986338" y="4300700"/>
        <a:ext cx="68486" cy="68486"/>
      </dsp:txXfrm>
    </dsp:sp>
    <dsp:sp modelId="{8813975A-A741-49AF-81B2-BBBB7733E5AE}">
      <dsp:nvSpPr>
        <dsp:cNvPr id="0" name=""/>
        <dsp:cNvSpPr/>
      </dsp:nvSpPr>
      <dsp:spPr>
        <a:xfrm>
          <a:off x="7705269" y="3378701"/>
          <a:ext cx="4053199" cy="1943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Závěr: Aplikovaná kineziologie (a svalový test) jako metoda selhala a nemůže být brána v úvahu při žádném rozhodování v oblasti zdraví</a:t>
          </a:r>
          <a:endParaRPr lang="cs-CZ" sz="2300" kern="1200" dirty="0"/>
        </a:p>
      </dsp:txBody>
      <dsp:txXfrm>
        <a:off x="7762200" y="3435632"/>
        <a:ext cx="3939337" cy="1829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8EA3-BB49-472A-9FE3-E42241A626F9}">
      <dsp:nvSpPr>
        <dsp:cNvPr id="0" name=""/>
        <dsp:cNvSpPr/>
      </dsp:nvSpPr>
      <dsp:spPr>
        <a:xfrm>
          <a:off x="6985" y="1652039"/>
          <a:ext cx="2359341" cy="1520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Výcvik a školení</a:t>
          </a:r>
          <a:endParaRPr lang="cs-CZ" sz="2400" b="1" kern="1200" dirty="0"/>
        </a:p>
      </dsp:txBody>
      <dsp:txXfrm>
        <a:off x="51518" y="1696572"/>
        <a:ext cx="2270275" cy="1431390"/>
      </dsp:txXfrm>
    </dsp:sp>
    <dsp:sp modelId="{3685340C-4436-4F6A-83BD-4F45CA3CB017}">
      <dsp:nvSpPr>
        <dsp:cNvPr id="0" name=""/>
        <dsp:cNvSpPr/>
      </dsp:nvSpPr>
      <dsp:spPr>
        <a:xfrm rot="21526171">
          <a:off x="2366234" y="2385994"/>
          <a:ext cx="811423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11423" y="1756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751660" y="2383270"/>
        <a:ext cx="40571" cy="40571"/>
      </dsp:txXfrm>
    </dsp:sp>
    <dsp:sp modelId="{84716D16-21B8-482E-837E-52F4E2DA2426}">
      <dsp:nvSpPr>
        <dsp:cNvPr id="0" name=""/>
        <dsp:cNvSpPr/>
      </dsp:nvSpPr>
      <dsp:spPr>
        <a:xfrm>
          <a:off x="3177564" y="1837602"/>
          <a:ext cx="1882743" cy="1114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Škola kineziologie zahrnuje </a:t>
          </a:r>
          <a:r>
            <a:rPr lang="cs-CZ" sz="2000" b="1" kern="1200" dirty="0" smtClean="0"/>
            <a:t>11. kurzů</a:t>
          </a:r>
          <a:endParaRPr lang="cs-CZ" sz="2000" kern="1200" dirty="0"/>
        </a:p>
      </dsp:txBody>
      <dsp:txXfrm>
        <a:off x="3210206" y="1870244"/>
        <a:ext cx="1817459" cy="1049196"/>
      </dsp:txXfrm>
    </dsp:sp>
    <dsp:sp modelId="{5698DCDC-EF8F-4C7E-BFD4-9C76590FC2AF}">
      <dsp:nvSpPr>
        <dsp:cNvPr id="0" name=""/>
        <dsp:cNvSpPr/>
      </dsp:nvSpPr>
      <dsp:spPr>
        <a:xfrm rot="18376315">
          <a:off x="4820450" y="1903760"/>
          <a:ext cx="1174674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174674" y="17560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78420" y="1891954"/>
        <a:ext cx="58733" cy="58733"/>
      </dsp:txXfrm>
    </dsp:sp>
    <dsp:sp modelId="{706B2900-B611-4F10-B1E5-F841E4538AED}">
      <dsp:nvSpPr>
        <dsp:cNvPr id="0" name=""/>
        <dsp:cNvSpPr/>
      </dsp:nvSpPr>
      <dsp:spPr>
        <a:xfrm>
          <a:off x="5755266" y="977113"/>
          <a:ext cx="2691137" cy="941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Kurz stojí průměrně </a:t>
          </a:r>
          <a:r>
            <a:rPr lang="cs-CZ" sz="2000" b="1" kern="1200" dirty="0" smtClean="0"/>
            <a:t>1370 Kč, </a:t>
          </a:r>
          <a:r>
            <a:rPr lang="cs-CZ" sz="2000" kern="1200" dirty="0" smtClean="0"/>
            <a:t>celkově kolem 15 000Kč </a:t>
          </a:r>
          <a:endParaRPr lang="cs-CZ" sz="2000" kern="1200" dirty="0"/>
        </a:p>
      </dsp:txBody>
      <dsp:txXfrm>
        <a:off x="5782838" y="1004685"/>
        <a:ext cx="2635993" cy="886227"/>
      </dsp:txXfrm>
    </dsp:sp>
    <dsp:sp modelId="{B40F8313-7AEC-4366-B999-4ACEF52F3E2D}">
      <dsp:nvSpPr>
        <dsp:cNvPr id="0" name=""/>
        <dsp:cNvSpPr/>
      </dsp:nvSpPr>
      <dsp:spPr>
        <a:xfrm>
          <a:off x="8446404" y="1430238"/>
          <a:ext cx="753097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753097" y="17560"/>
              </a:lnTo>
            </a:path>
          </a:pathLst>
        </a:custGeom>
        <a:noFill/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8804125" y="1428972"/>
        <a:ext cx="37654" cy="37654"/>
      </dsp:txXfrm>
    </dsp:sp>
    <dsp:sp modelId="{90ED25C9-6FAA-4583-BB2B-ACA9100C3501}">
      <dsp:nvSpPr>
        <dsp:cNvPr id="0" name=""/>
        <dsp:cNvSpPr/>
      </dsp:nvSpPr>
      <dsp:spPr>
        <a:xfrm>
          <a:off x="9199502" y="977113"/>
          <a:ext cx="1882743" cy="941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3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3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3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dirty="0" smtClean="0"/>
            <a:t>Certifikát</a:t>
          </a:r>
          <a:endParaRPr lang="cs-CZ" sz="2000" b="0" i="0" kern="1200" dirty="0"/>
        </a:p>
      </dsp:txBody>
      <dsp:txXfrm>
        <a:off x="9227074" y="1004685"/>
        <a:ext cx="1827599" cy="886227"/>
      </dsp:txXfrm>
    </dsp:sp>
    <dsp:sp modelId="{B2DA9D9D-9430-4263-983A-4F86635FA102}">
      <dsp:nvSpPr>
        <dsp:cNvPr id="0" name=""/>
        <dsp:cNvSpPr/>
      </dsp:nvSpPr>
      <dsp:spPr>
        <a:xfrm rot="2327858">
          <a:off x="4961937" y="2656639"/>
          <a:ext cx="891699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91699" y="17560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85495" y="2651907"/>
        <a:ext cx="44584" cy="44584"/>
      </dsp:txXfrm>
    </dsp:sp>
    <dsp:sp modelId="{08BD75BC-AC4B-4EA6-9628-C453E66446A5}">
      <dsp:nvSpPr>
        <dsp:cNvPr id="0" name=""/>
        <dsp:cNvSpPr/>
      </dsp:nvSpPr>
      <dsp:spPr>
        <a:xfrm>
          <a:off x="5755266" y="2059691"/>
          <a:ext cx="2761684" cy="178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Budeme-li účtovat 500Kč/h, vrátí se nám investice do kurzu při třech sezeních denně asi za </a:t>
          </a:r>
          <a:r>
            <a:rPr lang="cs-CZ" sz="2000" b="1" kern="1200" dirty="0" smtClean="0"/>
            <a:t>týden a půl</a:t>
          </a:r>
          <a:endParaRPr lang="cs-CZ" sz="2000" kern="1200" dirty="0"/>
        </a:p>
      </dsp:txBody>
      <dsp:txXfrm>
        <a:off x="5807627" y="2112052"/>
        <a:ext cx="2656962" cy="1683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8EA3-BB49-472A-9FE3-E42241A626F9}">
      <dsp:nvSpPr>
        <dsp:cNvPr id="0" name=""/>
        <dsp:cNvSpPr/>
      </dsp:nvSpPr>
      <dsp:spPr>
        <a:xfrm>
          <a:off x="13125" y="1810896"/>
          <a:ext cx="2196226" cy="141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Terapeuti a neochota k diskuzi</a:t>
          </a:r>
          <a:endParaRPr lang="cs-CZ" sz="2400" b="1" kern="1200" dirty="0"/>
        </a:p>
      </dsp:txBody>
      <dsp:txXfrm>
        <a:off x="54579" y="1852350"/>
        <a:ext cx="2113318" cy="1332430"/>
      </dsp:txXfrm>
    </dsp:sp>
    <dsp:sp modelId="{3685340C-4436-4F6A-83BD-4F45CA3CB017}">
      <dsp:nvSpPr>
        <dsp:cNvPr id="0" name=""/>
        <dsp:cNvSpPr/>
      </dsp:nvSpPr>
      <dsp:spPr>
        <a:xfrm rot="258459">
          <a:off x="2208352" y="2532341"/>
          <a:ext cx="707569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707569" y="1279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544447" y="2527449"/>
        <a:ext cx="35378" cy="35378"/>
      </dsp:txXfrm>
    </dsp:sp>
    <dsp:sp modelId="{84716D16-21B8-482E-837E-52F4E2DA2426}">
      <dsp:nvSpPr>
        <dsp:cNvPr id="0" name=""/>
        <dsp:cNvSpPr/>
      </dsp:nvSpPr>
      <dsp:spPr>
        <a:xfrm>
          <a:off x="2914922" y="1936183"/>
          <a:ext cx="2782744" cy="127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 seznamu terapeutů jsou osoby s Bc., Mgr. I doktorským (jak MUDr., tak PhDr., Ph.D.) titulem</a:t>
          </a:r>
          <a:endParaRPr lang="cs-CZ" sz="2000" kern="1200" dirty="0"/>
        </a:p>
      </dsp:txBody>
      <dsp:txXfrm>
        <a:off x="2952150" y="1973411"/>
        <a:ext cx="2708288" cy="1196601"/>
      </dsp:txXfrm>
    </dsp:sp>
    <dsp:sp modelId="{5698DCDC-EF8F-4C7E-BFD4-9C76590FC2AF}">
      <dsp:nvSpPr>
        <dsp:cNvPr id="0" name=""/>
        <dsp:cNvSpPr/>
      </dsp:nvSpPr>
      <dsp:spPr>
        <a:xfrm rot="17529797">
          <a:off x="5127504" y="1711010"/>
          <a:ext cx="1831103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831103" y="12797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5997278" y="1678030"/>
        <a:ext cx="91555" cy="91555"/>
      </dsp:txXfrm>
    </dsp:sp>
    <dsp:sp modelId="{706B2900-B611-4F10-B1E5-F841E4538AED}">
      <dsp:nvSpPr>
        <dsp:cNvPr id="0" name=""/>
        <dsp:cNvSpPr/>
      </dsp:nvSpPr>
      <dsp:spPr>
        <a:xfrm>
          <a:off x="6388445" y="324039"/>
          <a:ext cx="3432004" cy="1103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 Praze psycholožka (FF UK) s mnohaletou praxí v pedagogicko-psychologické poradně…</a:t>
          </a:r>
          <a:endParaRPr lang="cs-CZ" sz="1600" kern="1200" dirty="0"/>
        </a:p>
      </dsp:txBody>
      <dsp:txXfrm>
        <a:off x="6420772" y="356366"/>
        <a:ext cx="3367350" cy="1039076"/>
      </dsp:txXfrm>
    </dsp:sp>
    <dsp:sp modelId="{B2DA9D9D-9430-4263-983A-4F86635FA102}">
      <dsp:nvSpPr>
        <dsp:cNvPr id="0" name=""/>
        <dsp:cNvSpPr/>
      </dsp:nvSpPr>
      <dsp:spPr>
        <a:xfrm rot="298228">
          <a:off x="5696351" y="2589201"/>
          <a:ext cx="699121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99121" y="12797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028434" y="2584521"/>
        <a:ext cx="34956" cy="34956"/>
      </dsp:txXfrm>
    </dsp:sp>
    <dsp:sp modelId="{08BD75BC-AC4B-4EA6-9628-C453E66446A5}">
      <dsp:nvSpPr>
        <dsp:cNvPr id="0" name=""/>
        <dsp:cNvSpPr/>
      </dsp:nvSpPr>
      <dsp:spPr>
        <a:xfrm>
          <a:off x="6394158" y="1844190"/>
          <a:ext cx="1752578" cy="157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…nebo vystudovaný antropolog se systematickým 4-letým výcvikem v </a:t>
          </a:r>
          <a:r>
            <a:rPr lang="cs-CZ" sz="1600" kern="1200" dirty="0" err="1" smtClean="0"/>
            <a:t>Gestalt</a:t>
          </a:r>
          <a:r>
            <a:rPr lang="cs-CZ" sz="1600" kern="1200" dirty="0" smtClean="0"/>
            <a:t> terapii</a:t>
          </a:r>
          <a:endParaRPr lang="cs-CZ" sz="1600" kern="1200" dirty="0"/>
        </a:p>
      </dsp:txBody>
      <dsp:txXfrm>
        <a:off x="6440323" y="1890355"/>
        <a:ext cx="1660248" cy="1483860"/>
      </dsp:txXfrm>
    </dsp:sp>
    <dsp:sp modelId="{643D41B9-BD2A-4A5E-AB1E-5274BAADC829}">
      <dsp:nvSpPr>
        <dsp:cNvPr id="0" name=""/>
        <dsp:cNvSpPr/>
      </dsp:nvSpPr>
      <dsp:spPr>
        <a:xfrm rot="4476838">
          <a:off x="4713226" y="3850850"/>
          <a:ext cx="2679918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2679918" y="12797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5986187" y="3796649"/>
        <a:ext cx="133995" cy="133995"/>
      </dsp:txXfrm>
    </dsp:sp>
    <dsp:sp modelId="{BB5FD126-C851-4F00-BC15-F27C338044F6}">
      <dsp:nvSpPr>
        <dsp:cNvPr id="0" name=""/>
        <dsp:cNvSpPr/>
      </dsp:nvSpPr>
      <dsp:spPr>
        <a:xfrm>
          <a:off x="6408705" y="4717438"/>
          <a:ext cx="1752578" cy="876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Kontaktovaly jsme 10 Kineziologů</a:t>
          </a:r>
          <a:endParaRPr lang="cs-CZ" sz="1600" kern="1200" dirty="0"/>
        </a:p>
      </dsp:txBody>
      <dsp:txXfrm>
        <a:off x="6434371" y="4743104"/>
        <a:ext cx="1701246" cy="824957"/>
      </dsp:txXfrm>
    </dsp:sp>
    <dsp:sp modelId="{79D69F18-8D81-41EC-9E0E-0F69B95F9651}">
      <dsp:nvSpPr>
        <dsp:cNvPr id="0" name=""/>
        <dsp:cNvSpPr/>
      </dsp:nvSpPr>
      <dsp:spPr>
        <a:xfrm rot="18020172">
          <a:off x="7821123" y="4549598"/>
          <a:ext cx="1374586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374586" y="12797"/>
              </a:lnTo>
            </a:path>
          </a:pathLst>
        </a:custGeom>
        <a:noFill/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8474052" y="4528031"/>
        <a:ext cx="68729" cy="68729"/>
      </dsp:txXfrm>
    </dsp:sp>
    <dsp:sp modelId="{39C6B76B-6B04-4995-89C2-B822A75459CA}">
      <dsp:nvSpPr>
        <dsp:cNvPr id="0" name=""/>
        <dsp:cNvSpPr/>
      </dsp:nvSpPr>
      <dsp:spPr>
        <a:xfrm>
          <a:off x="8855550" y="2405607"/>
          <a:ext cx="3139761" cy="3127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3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5">
                <a:alpha val="3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5">
                <a:alpha val="3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dirty="0" smtClean="0"/>
            <a:t>Dobrý den,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dirty="0" smtClean="0"/>
            <a:t>Vzhledem k tomu, že živnostenský zákon na základě vyjádření klinických psychologů nedovoluje tuto metodu v praxi využívat, protože je prý neúčinná, nerada bych se Vám k tomu jakkoliv vyjadřovala.</a:t>
          </a: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8947143" y="2497200"/>
        <a:ext cx="2956575" cy="294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Paprskový seznam obrázků"/>
  <dgm:desc val="Umožňuje znázornit vztah k centrální myšlence. Tvar úrovně 1 obsahuje text a všechny tvary úrovně 2 obsahují obrázek s odpovídajícím textem. Omezeno na čtyři obrázky úrovně 2.  Nepoužité obrázky se nezobrazí, ale budou stále k dispozici, pokud přepnete rozložení. Nejlepších výsledků dosáhnete s malým množstvím textu úrovně 2."/>
  <dgm:catLst>
    <dgm:cat type="picture" pri="2500"/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20. 10. 2014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20. 10. 2014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20. 10. 2014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20. 10. 2014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20. 10. 2014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Corbel"/>
              </a:rPr>
              <a:t>KINEZIOLOGIE</a:t>
            </a:r>
            <a:endParaRPr lang="cs-CZ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dirty="0" smtClean="0"/>
              <a:t>Vlaďka Jaremová, Lucia Poláková</a:t>
            </a:r>
          </a:p>
          <a:p>
            <a:r>
              <a:rPr lang="cs-CZ" dirty="0"/>
              <a:t>Metodologická praktika v </a:t>
            </a:r>
            <a:r>
              <a:rPr lang="cs-CZ" dirty="0" smtClean="0"/>
              <a:t>psychologii, 2014/2015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29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8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7000"/>
                <a:lumOff val="53000"/>
              </a:schemeClr>
            </a:gs>
            <a:gs pos="72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Závěr a diskuze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2" y="5943600"/>
            <a:ext cx="10046195" cy="762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Jak byste vysvětlili oblíbenost a „účinnost“ této metody?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40016" y="260648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ln w="0">
                  <a:noFill/>
                </a:ln>
                <a:solidFill>
                  <a:schemeClr val="bg1"/>
                </a:solidFill>
              </a:rPr>
              <a:t>Jednotliví kineziologové </a:t>
            </a:r>
            <a:r>
              <a:rPr lang="cs-CZ" sz="2400" dirty="0">
                <a:ln w="0">
                  <a:noFill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záměrně</a:t>
            </a:r>
            <a:r>
              <a:rPr lang="cs-CZ" sz="2400" dirty="0">
                <a:ln w="0">
                  <a:noFill/>
                </a:ln>
                <a:solidFill>
                  <a:schemeClr val="bg1"/>
                </a:solidFill>
              </a:rPr>
              <a:t> manipulují s veřejností i klientelou podáváním číselných údajů, odvoláváním se na oficiální kineziologii, na reference minulých klientů, na pojmy z fyziologie a anatomie, které jsou chybné nebo smyšlené a rovněž také na své </a:t>
            </a:r>
            <a:r>
              <a:rPr lang="cs-CZ" sz="2400" dirty="0" smtClean="0">
                <a:ln w="0">
                  <a:noFill/>
                </a:ln>
                <a:solidFill>
                  <a:schemeClr val="bg1"/>
                </a:solidFill>
              </a:rPr>
              <a:t>tituly, </a:t>
            </a:r>
            <a:r>
              <a:rPr lang="cs-CZ" sz="2400" dirty="0">
                <a:ln w="0">
                  <a:noFill/>
                </a:ln>
                <a:solidFill>
                  <a:schemeClr val="bg1"/>
                </a:solidFill>
              </a:rPr>
              <a:t>které vzbuzují přirozený respekt a důvěru v dodržování etiky, v profesionalitu a kritické myšlení </a:t>
            </a:r>
            <a:r>
              <a:rPr lang="cs-CZ" sz="2400" dirty="0" smtClean="0">
                <a:ln w="0">
                  <a:noFill/>
                </a:ln>
                <a:solidFill>
                  <a:schemeClr val="bg1"/>
                </a:solidFill>
              </a:rPr>
              <a:t>odborníka.</a:t>
            </a:r>
            <a:endParaRPr lang="cs-CZ" sz="2400" dirty="0">
              <a:ln w="0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388432"/>
            <a:ext cx="9509760" cy="824706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263050">
                    <a:lumMod val="75000"/>
                  </a:srgbClr>
                </a:solidFill>
              </a:rPr>
              <a:t>Představení Kineziologie</a:t>
            </a:r>
            <a:r>
              <a:rPr lang="cs-CZ" sz="3600" dirty="0">
                <a:solidFill>
                  <a:srgbClr val="2F2B20"/>
                </a:solidFill>
                <a:latin typeface="Cambria"/>
              </a:rPr>
              <a:t/>
            </a:r>
            <a:br>
              <a:rPr lang="cs-CZ" sz="3600" dirty="0">
                <a:solidFill>
                  <a:srgbClr val="2F2B20"/>
                </a:solidFill>
                <a:latin typeface="Cambria"/>
              </a:rPr>
            </a:br>
            <a:endParaRPr lang="cs-CZ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1074065" y="-33496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cs-CZ" sz="3200" dirty="0">
              <a:solidFill>
                <a:srgbClr val="2F2B20"/>
              </a:solidFill>
              <a:latin typeface="Cambria"/>
            </a:endParaRPr>
          </a:p>
        </p:txBody>
      </p:sp>
      <p:graphicFrame>
        <p:nvGraphicFramePr>
          <p:cNvPr id="4" name="Zástupný symbol pro obsah 3" descr="Paprskový seznam obrázků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534198"/>
              </p:ext>
            </p:extLst>
          </p:nvPr>
        </p:nvGraphicFramePr>
        <p:xfrm>
          <a:off x="2036306" y="1124744"/>
          <a:ext cx="8574088" cy="478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ublinový popisek ve tvaru obláčku 4"/>
          <p:cNvSpPr/>
          <p:nvPr/>
        </p:nvSpPr>
        <p:spPr>
          <a:xfrm>
            <a:off x="680120" y="956242"/>
            <a:ext cx="2141621" cy="1082842"/>
          </a:xfrm>
          <a:prstGeom prst="cloudCallout">
            <a:avLst>
              <a:gd name="adj1" fmla="val 101527"/>
              <a:gd name="adj2" fmla="val 1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Široké uplatnění metody </a:t>
            </a:r>
            <a:endParaRPr lang="cs-CZ" sz="1400" dirty="0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577853" y="2199565"/>
            <a:ext cx="1913021" cy="1118937"/>
          </a:xfrm>
          <a:prstGeom prst="cloudCallout">
            <a:avLst>
              <a:gd name="adj1" fmla="val 82296"/>
              <a:gd name="adj2" fmla="val -16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Absolvent kurzu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463552" y="3510158"/>
            <a:ext cx="2141621" cy="1466293"/>
          </a:xfrm>
          <a:prstGeom prst="cloudCallout">
            <a:avLst>
              <a:gd name="adj1" fmla="val 76246"/>
              <a:gd name="adj2" fmla="val 7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T</a:t>
            </a:r>
            <a:r>
              <a:rPr lang="cs-CZ" sz="1400" dirty="0" smtClean="0"/>
              <a:t>estování svalů, </a:t>
            </a:r>
            <a:r>
              <a:rPr lang="cs-CZ" sz="1400" dirty="0" err="1" smtClean="0"/>
              <a:t>One</a:t>
            </a:r>
            <a:r>
              <a:rPr lang="cs-CZ" sz="1400" dirty="0" smtClean="0"/>
              <a:t> brain, Odblokování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463552" y="4942765"/>
            <a:ext cx="2358189" cy="1515979"/>
          </a:xfrm>
          <a:prstGeom prst="cloudCallout">
            <a:avLst>
              <a:gd name="adj1" fmla="val 96637"/>
              <a:gd name="adj2" fmla="val -172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</a:t>
            </a:r>
            <a:r>
              <a:rPr lang="cs-CZ" sz="1400" dirty="0" smtClean="0"/>
              <a:t>ormou </a:t>
            </a:r>
            <a:r>
              <a:rPr lang="cs-CZ" sz="1400" dirty="0"/>
              <a:t>soukromých </a:t>
            </a:r>
            <a:r>
              <a:rPr lang="cs-CZ" sz="1400" dirty="0" smtClean="0"/>
              <a:t>kurzů, v ČR 13 kurzů a 20 minikurzů</a:t>
            </a:r>
            <a:endParaRPr lang="cs-CZ" sz="1400" dirty="0"/>
          </a:p>
        </p:txBody>
      </p:sp>
      <p:sp>
        <p:nvSpPr>
          <p:cNvPr id="10" name="Bublinový popisek ve tvaru obláčku 9"/>
          <p:cNvSpPr/>
          <p:nvPr/>
        </p:nvSpPr>
        <p:spPr>
          <a:xfrm>
            <a:off x="7971261" y="199557"/>
            <a:ext cx="4012349" cy="2917858"/>
          </a:xfrm>
          <a:prstGeom prst="cloudCallout">
            <a:avLst>
              <a:gd name="adj1" fmla="val -48273"/>
              <a:gd name="adj2" fmla="val 59192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etoda </a:t>
            </a:r>
            <a:r>
              <a:rPr lang="cs-CZ" dirty="0"/>
              <a:t>alternativní </a:t>
            </a:r>
            <a:r>
              <a:rPr lang="cs-CZ" dirty="0" smtClean="0"/>
              <a:t>medicíny</a:t>
            </a:r>
          </a:p>
          <a:p>
            <a:pPr algn="ctr"/>
            <a:r>
              <a:rPr lang="cs-CZ" b="1" dirty="0" smtClean="0"/>
              <a:t>Celostní </a:t>
            </a:r>
            <a:r>
              <a:rPr lang="cs-CZ" b="1" dirty="0"/>
              <a:t>léčení</a:t>
            </a:r>
            <a:r>
              <a:rPr lang="cs-CZ" dirty="0"/>
              <a:t> těla </a:t>
            </a:r>
            <a:r>
              <a:rPr lang="cs-CZ" dirty="0" smtClean="0"/>
              <a:t>i ducha</a:t>
            </a:r>
          </a:p>
          <a:p>
            <a:pPr algn="ctr"/>
            <a:r>
              <a:rPr lang="cs-CZ" dirty="0"/>
              <a:t>H</a:t>
            </a:r>
            <a:r>
              <a:rPr lang="cs-CZ" dirty="0" smtClean="0"/>
              <a:t>lásí se k </a:t>
            </a:r>
            <a:r>
              <a:rPr lang="cs-CZ" b="1" dirty="0" smtClean="0"/>
              <a:t>východní</a:t>
            </a:r>
            <a:r>
              <a:rPr lang="cs-CZ" dirty="0" smtClean="0"/>
              <a:t> </a:t>
            </a:r>
            <a:r>
              <a:rPr lang="cs-CZ" b="1" dirty="0"/>
              <a:t>medicíně</a:t>
            </a:r>
            <a:r>
              <a:rPr lang="cs-CZ" dirty="0"/>
              <a:t>, tak i k </a:t>
            </a:r>
            <a:r>
              <a:rPr lang="cs-CZ" b="1" dirty="0"/>
              <a:t>psychoterapii</a:t>
            </a:r>
            <a:r>
              <a:rPr lang="cs-CZ" dirty="0"/>
              <a:t> </a:t>
            </a:r>
            <a:r>
              <a:rPr lang="cs-CZ" dirty="0" smtClean="0"/>
              <a:t>a západní medicíně.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2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Argumenty a protiargumenty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8560341"/>
              </p:ext>
            </p:extLst>
          </p:nvPr>
        </p:nvGraphicFramePr>
        <p:xfrm>
          <a:off x="839416" y="260648"/>
          <a:ext cx="110892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ublinový popisek ve tvaru obláčku 3"/>
          <p:cNvSpPr/>
          <p:nvPr/>
        </p:nvSpPr>
        <p:spPr>
          <a:xfrm>
            <a:off x="7178472" y="5085184"/>
            <a:ext cx="3814072" cy="1656184"/>
          </a:xfrm>
          <a:prstGeom prst="cloudCallout">
            <a:avLst>
              <a:gd name="adj1" fmla="val -52980"/>
              <a:gd name="adj2" fmla="val -591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Zneužívá název a pověst „vědecké“ kineziologie a mnohokrát se na ni také </a:t>
            </a:r>
            <a:r>
              <a:rPr lang="cs-CZ" dirty="0" smtClean="0"/>
              <a:t>odkazuje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2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B6A8D5-EF7D-4352-A3BB-D757B0796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9B6A8D5-EF7D-4352-A3BB-D757B0796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9B6A8D5-EF7D-4352-A3BB-D757B0796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5E4CCD-3996-436F-B911-B4ADE9E7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15E4CCD-3996-436F-B911-B4ADE9E7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15E4CCD-3996-436F-B911-B4ADE9E7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49FC0-0072-4D73-9315-A45CF895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5A49FC0-0072-4D73-9315-A45CF895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5A49FC0-0072-4D73-9315-A45CF895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AB9CCB-83DE-477E-8FD2-2FD13C1A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B1AB9CCB-83DE-477E-8FD2-2FD13C1A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B1AB9CCB-83DE-477E-8FD2-2FD13C1A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02D07-7E59-4E10-A1A5-6BB9CF9B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16C02D07-7E59-4E10-A1A5-6BB9CF9B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16C02D07-7E59-4E10-A1A5-6BB9CF9B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F7D5CC-18A2-4C68-846F-B7AE464E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D8F7D5CC-18A2-4C68-846F-B7AE464E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D8F7D5CC-18A2-4C68-846F-B7AE464E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CBE9E-F248-46F1-A2F0-88936F28A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13CBE9E-F248-46F1-A2F0-88936F28A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913CBE9E-F248-46F1-A2F0-88936F28A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1BD43F-714A-41CB-B526-230E1A131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811BD43F-714A-41CB-B526-230E1A131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811BD43F-714A-41CB-B526-230E1A131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Argumenty a protiargumenty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678724"/>
              </p:ext>
            </p:extLst>
          </p:nvPr>
        </p:nvGraphicFramePr>
        <p:xfrm>
          <a:off x="839416" y="260648"/>
          <a:ext cx="110892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ublinový popisek ve tvaru obláčku 3"/>
          <p:cNvSpPr/>
          <p:nvPr/>
        </p:nvSpPr>
        <p:spPr>
          <a:xfrm>
            <a:off x="6312024" y="7383"/>
            <a:ext cx="3501482" cy="1163283"/>
          </a:xfrm>
          <a:prstGeom prst="cloudCallout">
            <a:avLst>
              <a:gd name="adj1" fmla="val -27772"/>
              <a:gd name="adj2" fmla="val 1429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/>
              <a:t>Autoři je nepodrobují </a:t>
            </a:r>
            <a:r>
              <a:rPr lang="cs-CZ" b="1" dirty="0"/>
              <a:t>žádnému druhu vědeckého </a:t>
            </a:r>
            <a:r>
              <a:rPr lang="cs-CZ" b="1" dirty="0" smtClean="0"/>
              <a:t>zkoumání</a:t>
            </a:r>
            <a:endParaRPr lang="cs-CZ" b="1" dirty="0"/>
          </a:p>
        </p:txBody>
      </p:sp>
      <p:sp>
        <p:nvSpPr>
          <p:cNvPr id="5" name="Bublinový popisek ve tvaru obláčku 4"/>
          <p:cNvSpPr/>
          <p:nvPr/>
        </p:nvSpPr>
        <p:spPr>
          <a:xfrm>
            <a:off x="3287688" y="4221088"/>
            <a:ext cx="3312368" cy="1440160"/>
          </a:xfrm>
          <a:prstGeom prst="cloudCallout">
            <a:avLst>
              <a:gd name="adj1" fmla="val 64631"/>
              <a:gd name="adj2" fmla="val -1755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ejsou </a:t>
            </a:r>
            <a:r>
              <a:rPr lang="cs-CZ" dirty="0"/>
              <a:t>podrobovány žádné formě standardizace</a:t>
            </a:r>
          </a:p>
        </p:txBody>
      </p:sp>
    </p:spTree>
    <p:extLst>
      <p:ext uri="{BB962C8B-B14F-4D97-AF65-F5344CB8AC3E}">
        <p14:creationId xmlns:p14="http://schemas.microsoft.com/office/powerpoint/2010/main" val="3646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EDD23E-0FA2-4B60-BBC7-7F3E03AB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48EDD23E-0FA2-4B60-BBC7-7F3E03AB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48EDD23E-0FA2-4B60-BBC7-7F3E03AB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8EAE69-BFB3-4168-8405-9CDA5B06F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48EAE69-BFB3-4168-8405-9CDA5B06F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48EAE69-BFB3-4168-8405-9CDA5B06F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0F8313-7AEC-4366-B999-4ACEF52F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40F8313-7AEC-4366-B999-4ACEF52F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40F8313-7AEC-4366-B999-4ACEF52F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ED25C9-6FAA-4583-BB2B-ACA9100C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90ED25C9-6FAA-4583-BB2B-ACA9100C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90ED25C9-6FAA-4583-BB2B-ACA9100C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E57A1E-DBB5-41D1-AD7C-099CF7C49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19E57A1E-DBB5-41D1-AD7C-099CF7C49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19E57A1E-DBB5-41D1-AD7C-099CF7C49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EF327A-B1DC-4994-BB2A-9DBEBAA37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DDEF327A-B1DC-4994-BB2A-9DBEBAA37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DDEF327A-B1DC-4994-BB2A-9DBEBAA37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7AF27D-1BAE-436B-A205-127C1C536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DC7AF27D-1BAE-436B-A205-127C1C536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C7AF27D-1BAE-436B-A205-127C1C536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F9ED90-71D3-4307-9FA8-D3AA76BE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1F9ED90-71D3-4307-9FA8-D3AA76BE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1F9ED90-71D3-4307-9FA8-D3AA76BE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6688" y="191125"/>
            <a:ext cx="9509760" cy="1233424"/>
          </a:xfrm>
        </p:spPr>
        <p:txBody>
          <a:bodyPr/>
          <a:lstStyle/>
          <a:p>
            <a:r>
              <a:rPr lang="cs-CZ" dirty="0" smtClean="0"/>
              <a:t>Argumenty a protiargumenty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4643187"/>
              </p:ext>
            </p:extLst>
          </p:nvPr>
        </p:nvGraphicFramePr>
        <p:xfrm>
          <a:off x="407368" y="581641"/>
          <a:ext cx="11089232" cy="51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ublinový popisek ve tvaru obláčku 3"/>
          <p:cNvSpPr/>
          <p:nvPr/>
        </p:nvSpPr>
        <p:spPr>
          <a:xfrm>
            <a:off x="5578535" y="332656"/>
            <a:ext cx="2376106" cy="1091893"/>
          </a:xfrm>
          <a:prstGeom prst="cloudCallout">
            <a:avLst>
              <a:gd name="adj1" fmla="val 22097"/>
              <a:gd name="adj2" fmla="val 748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Generalizace </a:t>
            </a:r>
            <a:r>
              <a:rPr lang="cs-CZ" dirty="0"/>
              <a:t>získaných výsledků</a:t>
            </a:r>
            <a:endParaRPr lang="cs-CZ" b="1" dirty="0"/>
          </a:p>
        </p:txBody>
      </p:sp>
      <p:sp>
        <p:nvSpPr>
          <p:cNvPr id="5" name="Bublinový popisek ve tvaru obláčku 4"/>
          <p:cNvSpPr/>
          <p:nvPr/>
        </p:nvSpPr>
        <p:spPr>
          <a:xfrm>
            <a:off x="263352" y="5085184"/>
            <a:ext cx="3240360" cy="1345798"/>
          </a:xfrm>
          <a:prstGeom prst="cloudCallout">
            <a:avLst>
              <a:gd name="adj1" fmla="val 1743"/>
              <a:gd name="adj2" fmla="val -1268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cela absentují </a:t>
            </a:r>
            <a:r>
              <a:rPr lang="cs-CZ" dirty="0"/>
              <a:t>primární </a:t>
            </a:r>
            <a:r>
              <a:rPr lang="cs-CZ" dirty="0" smtClean="0"/>
              <a:t>zdroj </a:t>
            </a:r>
            <a:r>
              <a:rPr lang="cs-CZ" dirty="0"/>
              <a:t>uvedených údajů</a:t>
            </a:r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9048328" y="5467494"/>
            <a:ext cx="2736304" cy="1309207"/>
          </a:xfrm>
          <a:prstGeom prst="cloudCallout">
            <a:avLst>
              <a:gd name="adj1" fmla="val 15671"/>
              <a:gd name="adj2" fmla="val -114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/>
              <a:t>C</a:t>
            </a:r>
            <a:r>
              <a:rPr lang="cs-CZ" dirty="0" smtClean="0"/>
              <a:t>hybí </a:t>
            </a:r>
            <a:r>
              <a:rPr lang="cs-CZ" dirty="0"/>
              <a:t>jakýkoli relevantní zdroj všech informací</a:t>
            </a:r>
            <a:endParaRPr lang="cs-CZ" b="1" dirty="0"/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4007768" y="5467494"/>
            <a:ext cx="3744416" cy="1390506"/>
          </a:xfrm>
          <a:prstGeom prst="cloudCallout">
            <a:avLst>
              <a:gd name="adj1" fmla="val 50823"/>
              <a:gd name="adj2" fmla="val -683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/>
              <a:t>I</a:t>
            </a:r>
            <a:r>
              <a:rPr lang="cs-CZ" dirty="0" smtClean="0"/>
              <a:t>nformace </a:t>
            </a:r>
            <a:r>
              <a:rPr lang="cs-CZ" dirty="0"/>
              <a:t>vytržené z kontextu a </a:t>
            </a:r>
            <a:r>
              <a:rPr lang="cs-CZ" dirty="0" smtClean="0"/>
              <a:t>aplikovány do jiných oblastí </a:t>
            </a:r>
            <a:endParaRPr lang="cs-CZ" b="1" dirty="0"/>
          </a:p>
        </p:txBody>
      </p:sp>
      <p:sp>
        <p:nvSpPr>
          <p:cNvPr id="11" name="Bublinový popisek ve tvaru obláčku 10"/>
          <p:cNvSpPr/>
          <p:nvPr/>
        </p:nvSpPr>
        <p:spPr>
          <a:xfrm>
            <a:off x="8193321" y="64509"/>
            <a:ext cx="3626268" cy="1179791"/>
          </a:xfrm>
          <a:prstGeom prst="cloudCallout">
            <a:avLst>
              <a:gd name="adj1" fmla="val -39244"/>
              <a:gd name="adj2" fmla="val 812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Autoři upozorňují na hrubé metodologické chyby ve výzkumu</a:t>
            </a:r>
            <a:endParaRPr lang="cs-CZ" dirty="0"/>
          </a:p>
        </p:txBody>
      </p:sp>
      <p:sp>
        <p:nvSpPr>
          <p:cNvPr id="12" name="Bublinový popisek ve tvaru obláčku 11"/>
          <p:cNvSpPr/>
          <p:nvPr/>
        </p:nvSpPr>
        <p:spPr>
          <a:xfrm>
            <a:off x="9532408" y="1374991"/>
            <a:ext cx="2659592" cy="1320604"/>
          </a:xfrm>
          <a:prstGeom prst="cloudCallout">
            <a:avLst>
              <a:gd name="adj1" fmla="val -68063"/>
              <a:gd name="adj2" fmla="val 228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Chyby v definicích validity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331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4ACA79-029B-4C95-89CD-A816965B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A4ACA79-029B-4C95-89CD-A816965B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A4ACA79-029B-4C95-89CD-A816965B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4AC6AC-1730-411F-A184-8AC5D36D2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B14AC6AC-1730-411F-A184-8AC5D36D2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B14AC6AC-1730-411F-A184-8AC5D36D2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66BA69-E320-4263-9929-7751C5060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766BA69-E320-4263-9929-7751C5060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F766BA69-E320-4263-9929-7751C5060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13975A-A741-49AF-81B2-BBBB7733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8813975A-A741-49AF-81B2-BBBB7733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8813975A-A741-49AF-81B2-BBBB7733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F34D0-0AD0-438B-8611-C6F65AA2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1BEF34D0-0AD0-438B-8611-C6F65AA2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1BEF34D0-0AD0-438B-8611-C6F65AA2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1228F7-F9CE-4939-9CF2-081061A9B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F71228F7-F9CE-4939-9CF2-081061A9B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1228F7-F9CE-4939-9CF2-081061A9B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9577064" cy="573579"/>
          </a:xfrm>
        </p:spPr>
        <p:txBody>
          <a:bodyPr/>
          <a:lstStyle/>
          <a:p>
            <a:r>
              <a:rPr lang="cs-CZ" dirty="0" smtClean="0"/>
              <a:t>Argumenty a protiargumenty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9282485"/>
              </p:ext>
            </p:extLst>
          </p:nvPr>
        </p:nvGraphicFramePr>
        <p:xfrm>
          <a:off x="119336" y="247210"/>
          <a:ext cx="11881320" cy="627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9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4ACA79-029B-4C95-89CD-A816965B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A4ACA79-029B-4C95-89CD-A816965B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A4ACA79-029B-4C95-89CD-A816965B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4AC6AC-1730-411F-A184-8AC5D36D2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B14AC6AC-1730-411F-A184-8AC5D36D2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B14AC6AC-1730-411F-A184-8AC5D36D2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66BA69-E320-4263-9929-7751C5060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766BA69-E320-4263-9929-7751C5060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F766BA69-E320-4263-9929-7751C5060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13975A-A741-49AF-81B2-BBBB7733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8813975A-A741-49AF-81B2-BBBB7733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8813975A-A741-49AF-81B2-BBBB7733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Argumenty a protiargumenty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9027261"/>
              </p:ext>
            </p:extLst>
          </p:nvPr>
        </p:nvGraphicFramePr>
        <p:xfrm>
          <a:off x="695400" y="980728"/>
          <a:ext cx="110892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ublinový popisek ve tvaru obláčku 3"/>
          <p:cNvSpPr/>
          <p:nvPr/>
        </p:nvSpPr>
        <p:spPr>
          <a:xfrm>
            <a:off x="6240016" y="182735"/>
            <a:ext cx="2736304" cy="901337"/>
          </a:xfrm>
          <a:prstGeom prst="cloudCallout">
            <a:avLst>
              <a:gd name="adj1" fmla="val 9464"/>
              <a:gd name="adj2" fmla="val 128493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Žádný kurz není akreditován</a:t>
            </a:r>
            <a:endParaRPr lang="cs-CZ" dirty="0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2495600" y="4689140"/>
            <a:ext cx="3600400" cy="936104"/>
          </a:xfrm>
          <a:prstGeom prst="cloudCallout">
            <a:avLst>
              <a:gd name="adj1" fmla="val 11888"/>
              <a:gd name="adj2" fmla="val -1097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Kineziologem můžete být </a:t>
            </a:r>
            <a:r>
              <a:rPr lang="cs-CZ" dirty="0" smtClean="0"/>
              <a:t>za několik víkendů</a:t>
            </a:r>
            <a:endParaRPr lang="cs-CZ" dirty="0"/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7968208" y="5135448"/>
            <a:ext cx="3600400" cy="936104"/>
          </a:xfrm>
          <a:prstGeom prst="cloudCallout">
            <a:avLst>
              <a:gd name="adj1" fmla="val -25845"/>
              <a:gd name="adj2" fmla="val -119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Většinou jsou sazby 800 až 1800 Kč/h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0F8313-7AEC-4366-B999-4ACEF52F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40F8313-7AEC-4366-B999-4ACEF52F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40F8313-7AEC-4366-B999-4ACEF52F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ED25C9-6FAA-4583-BB2B-ACA9100C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0ED25C9-6FAA-4583-BB2B-ACA9100C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0ED25C9-6FAA-4583-BB2B-ACA9100C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DA9D9D-9430-4263-983A-4F86635F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2DA9D9D-9430-4263-983A-4F86635F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2DA9D9D-9430-4263-983A-4F86635F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BD75BC-AC4B-4EA6-9628-C453E6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08BD75BC-AC4B-4EA6-9628-C453E6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08BD75BC-AC4B-4EA6-9628-C453E6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6785527"/>
              </p:ext>
            </p:extLst>
          </p:nvPr>
        </p:nvGraphicFramePr>
        <p:xfrm>
          <a:off x="191344" y="296651"/>
          <a:ext cx="12000656" cy="616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024" y="116632"/>
            <a:ext cx="9509760" cy="1233424"/>
          </a:xfrm>
        </p:spPr>
        <p:txBody>
          <a:bodyPr/>
          <a:lstStyle/>
          <a:p>
            <a:r>
              <a:rPr lang="cs-CZ" dirty="0" smtClean="0"/>
              <a:t>Argumenty a protiargumenty</a:t>
            </a:r>
            <a:endParaRPr lang="cs-CZ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191344" y="5085184"/>
            <a:ext cx="4320480" cy="1158033"/>
          </a:xfrm>
          <a:prstGeom prst="cloudCallout">
            <a:avLst>
              <a:gd name="adj1" fmla="val 23144"/>
              <a:gd name="adj2" fmla="val -2167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Většinou praktikují </a:t>
            </a:r>
            <a:r>
              <a:rPr lang="cs-CZ" dirty="0"/>
              <a:t>několik léčebných a diagnostických metod najednou</a:t>
            </a:r>
          </a:p>
        </p:txBody>
      </p:sp>
      <p:sp>
        <p:nvSpPr>
          <p:cNvPr id="5" name="Bublinový popisek ve tvaru obláčku 4"/>
          <p:cNvSpPr/>
          <p:nvPr/>
        </p:nvSpPr>
        <p:spPr>
          <a:xfrm>
            <a:off x="3287688" y="3861048"/>
            <a:ext cx="3888432" cy="1080120"/>
          </a:xfrm>
          <a:prstGeom prst="cloudCallout">
            <a:avLst>
              <a:gd name="adj1" fmla="val -25737"/>
              <a:gd name="adj2" fmla="val -87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Kineziologem může být však kdokoli, bez jakýchkoliv předpokladů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8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7288EA3-BB49-472A-9FE3-E42241A62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685340C-4436-4F6A-83BD-4F45CA3CB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4716D16-21B8-482E-837E-52F4E2DA2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698DCDC-EF8F-4C7E-BFD4-9C76590F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06B2900-B611-4F10-B1E5-F841E453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DA9D9D-9430-4263-983A-4F86635F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2DA9D9D-9430-4263-983A-4F86635F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2DA9D9D-9430-4263-983A-4F86635F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BD75BC-AC4B-4EA6-9628-C453E6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8BD75BC-AC4B-4EA6-9628-C453E6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8BD75BC-AC4B-4EA6-9628-C453E6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3D41B9-BD2A-4A5E-AB1E-5274BAA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643D41B9-BD2A-4A5E-AB1E-5274BAA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643D41B9-BD2A-4A5E-AB1E-5274BAA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5FD126-C851-4F00-BC15-F27C33804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B5FD126-C851-4F00-BC15-F27C33804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B5FD126-C851-4F00-BC15-F27C33804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69F18-8D81-41EC-9E0E-0F69B95F9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79D69F18-8D81-41EC-9E0E-0F69B95F9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79D69F18-8D81-41EC-9E0E-0F69B95F9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C6B76B-6B04-4995-89C2-B822A7545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9C6B76B-6B04-4995-89C2-B822A7545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39C6B76B-6B04-4995-89C2-B822A7545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0965" y="0"/>
            <a:ext cx="9509760" cy="1233424"/>
          </a:xfrm>
        </p:spPr>
        <p:txBody>
          <a:bodyPr/>
          <a:lstStyle/>
          <a:p>
            <a:r>
              <a:rPr lang="cs-CZ" dirty="0" smtClean="0"/>
              <a:t>Ceny za Kineziologické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412776"/>
            <a:ext cx="10801200" cy="4616803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Lenka Červená</a:t>
            </a:r>
            <a:r>
              <a:rPr lang="cs-CZ" dirty="0"/>
              <a:t> – konzultace = 600 Kč (1 hodina)</a:t>
            </a:r>
          </a:p>
          <a:p>
            <a:pPr lvl="0"/>
            <a:r>
              <a:rPr lang="cs-CZ" b="1" dirty="0"/>
              <a:t>Iva </a:t>
            </a:r>
            <a:r>
              <a:rPr lang="cs-CZ" b="1" dirty="0" err="1"/>
              <a:t>Hemská</a:t>
            </a:r>
            <a:r>
              <a:rPr lang="cs-CZ" dirty="0"/>
              <a:t> – uvádí v článku, že kineziologické odblokování metodou ONE BRAIN stojí 450 Kč (45 minut) a je potřeba minimálně dvouhodinové úvodní setkání, druhé sezení již zahrnuje např. i numerologii a cena je 800 Kč za 1,5 hodiny a každé další 1,5 hodinové sezení vychází na 680 Kč. Celkově je ceník velmi nepřehledný, poměrově k hodinám cena neodpovídá.</a:t>
            </a:r>
          </a:p>
          <a:p>
            <a:pPr lvl="0"/>
            <a:r>
              <a:rPr lang="cs-CZ" b="1" dirty="0"/>
              <a:t>Kineziologie </a:t>
            </a:r>
            <a:r>
              <a:rPr lang="cs-CZ" b="1" dirty="0" err="1"/>
              <a:t>One</a:t>
            </a:r>
            <a:r>
              <a:rPr lang="cs-CZ" b="1" dirty="0"/>
              <a:t> Brain – poradna Brno (Ing. Lada Říhová) – </a:t>
            </a:r>
            <a:r>
              <a:rPr lang="cs-CZ" dirty="0"/>
              <a:t>900 Kč za odblokování (maximálně 120 minut) + 100 Kč za každých dalších 15 minut.</a:t>
            </a:r>
          </a:p>
          <a:p>
            <a:pPr lvl="0"/>
            <a:r>
              <a:rPr lang="cs-CZ" b="1" dirty="0"/>
              <a:t>Jana </a:t>
            </a:r>
            <a:r>
              <a:rPr lang="cs-CZ" b="1" dirty="0" err="1"/>
              <a:t>Kočendová</a:t>
            </a:r>
            <a:r>
              <a:rPr lang="cs-CZ" b="1" dirty="0"/>
              <a:t> –</a:t>
            </a:r>
            <a:r>
              <a:rPr lang="cs-CZ" dirty="0"/>
              <a:t> 700 Kč za odblokování. </a:t>
            </a:r>
          </a:p>
          <a:p>
            <a:pPr lvl="0"/>
            <a:r>
              <a:rPr lang="cs-CZ" b="1" dirty="0"/>
              <a:t>PhDr.</a:t>
            </a:r>
            <a:r>
              <a:rPr lang="cs-CZ" dirty="0"/>
              <a:t> </a:t>
            </a:r>
            <a:r>
              <a:rPr lang="cs-CZ" b="1" dirty="0"/>
              <a:t>Naděžda </a:t>
            </a:r>
            <a:r>
              <a:rPr lang="cs-CZ" b="1" dirty="0" err="1"/>
              <a:t>Verecká</a:t>
            </a:r>
            <a:r>
              <a:rPr lang="cs-CZ" b="1" dirty="0"/>
              <a:t> – </a:t>
            </a:r>
            <a:r>
              <a:rPr lang="cs-CZ" dirty="0"/>
              <a:t>cena individuální konzultace je 1200 Kč za hodinu (obvyklá délka sezení je 1,5 hodiny, tj. 1800 Kč).</a:t>
            </a:r>
          </a:p>
          <a:p>
            <a:r>
              <a:rPr lang="cs-CZ" b="1" dirty="0"/>
              <a:t>Mgr.</a:t>
            </a:r>
            <a:r>
              <a:rPr lang="cs-CZ" dirty="0"/>
              <a:t> </a:t>
            </a:r>
            <a:r>
              <a:rPr lang="cs-CZ" b="1" dirty="0"/>
              <a:t>Jan Vávra – </a:t>
            </a:r>
            <a:r>
              <a:rPr lang="cs-CZ" dirty="0"/>
              <a:t>konzultace 75 až 90 minut za </a:t>
            </a:r>
            <a:r>
              <a:rPr lang="cs-CZ" dirty="0" smtClean="0"/>
              <a:t>1000Kč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0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obchodního projektového plánu (širokoúhlá)</Template>
  <TotalTime>0</TotalTime>
  <Words>496</Words>
  <Application>Microsoft Office PowerPoint</Application>
  <PresentationFormat>Širokoúhlá obrazovka</PresentationFormat>
  <Paragraphs>82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Cambria</vt:lpstr>
      <vt:lpstr>Century Gothic</vt:lpstr>
      <vt:lpstr>Corbel</vt:lpstr>
      <vt:lpstr>Euphemia</vt:lpstr>
      <vt:lpstr>Wingdings</vt:lpstr>
      <vt:lpstr>Banded Design Blue 16x9</vt:lpstr>
      <vt:lpstr>KINEZIOLOGIE</vt:lpstr>
      <vt:lpstr>Představení Kineziologie </vt:lpstr>
      <vt:lpstr>Argumenty a protiargumenty</vt:lpstr>
      <vt:lpstr>Argumenty a protiargumenty</vt:lpstr>
      <vt:lpstr>Argumenty a protiargumenty</vt:lpstr>
      <vt:lpstr>Argumenty a protiargumenty</vt:lpstr>
      <vt:lpstr>Argumenty a protiargumenty</vt:lpstr>
      <vt:lpstr>Argumenty a protiargumenty</vt:lpstr>
      <vt:lpstr>Ceny za Kineziologické služby</vt:lpstr>
      <vt:lpstr>Prezentace aplikace PowerPoint</vt:lpstr>
      <vt:lpstr>Prezentace aplikace PowerPoint</vt:lpstr>
      <vt:lpstr>Závěr a diskuze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2014-10-19T08:28:18Z</dcterms:created>
  <dcterms:modified xsi:type="dcterms:W3CDTF">2014-10-20T11:39:09Z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