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58" r:id="rId4"/>
    <p:sldId id="259" r:id="rId5"/>
    <p:sldId id="261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45" autoAdjust="0"/>
  </p:normalViewPr>
  <p:slideViewPr>
    <p:cSldViewPr>
      <p:cViewPr varScale="1">
        <p:scale>
          <a:sx n="86" d="100"/>
          <a:sy n="86" d="100"/>
        </p:scale>
        <p:origin x="-420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B5D0-E6BB-4B85-93CB-E29A65AFE9E5}" type="datetimeFigureOut">
              <a:rPr lang="cs-CZ" smtClean="0"/>
              <a:t>2.12.2010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2495-06EA-421D-B9F9-D4900510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7713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B5D0-E6BB-4B85-93CB-E29A65AFE9E5}" type="datetimeFigureOut">
              <a:rPr lang="cs-CZ" smtClean="0"/>
              <a:t>2.12.2010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2495-06EA-421D-B9F9-D4900510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356484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B5D0-E6BB-4B85-93CB-E29A65AFE9E5}" type="datetimeFigureOut">
              <a:rPr lang="cs-CZ" smtClean="0"/>
              <a:t>2.12.2010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2495-06EA-421D-B9F9-D4900510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439857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B5D0-E6BB-4B85-93CB-E29A65AFE9E5}" type="datetimeFigureOut">
              <a:rPr lang="cs-CZ" smtClean="0"/>
              <a:t>2.12.2010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2495-06EA-421D-B9F9-D4900510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49165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B5D0-E6BB-4B85-93CB-E29A65AFE9E5}" type="datetimeFigureOut">
              <a:rPr lang="cs-CZ" smtClean="0"/>
              <a:t>2.12.2010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2495-06EA-421D-B9F9-D4900510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089519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B5D0-E6BB-4B85-93CB-E29A65AFE9E5}" type="datetimeFigureOut">
              <a:rPr lang="cs-CZ" smtClean="0"/>
              <a:t>2.12.2010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2495-06EA-421D-B9F9-D4900510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71974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B5D0-E6BB-4B85-93CB-E29A65AFE9E5}" type="datetimeFigureOut">
              <a:rPr lang="cs-CZ" smtClean="0"/>
              <a:t>2.12.2010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2495-06EA-421D-B9F9-D4900510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86723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B5D0-E6BB-4B85-93CB-E29A65AFE9E5}" type="datetimeFigureOut">
              <a:rPr lang="cs-CZ" smtClean="0"/>
              <a:t>2.12.2010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2495-06EA-421D-B9F9-D4900510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426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B5D0-E6BB-4B85-93CB-E29A65AFE9E5}" type="datetimeFigureOut">
              <a:rPr lang="cs-CZ" smtClean="0"/>
              <a:t>2.12.2010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2495-06EA-421D-B9F9-D4900510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3820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B5D0-E6BB-4B85-93CB-E29A65AFE9E5}" type="datetimeFigureOut">
              <a:rPr lang="cs-CZ" smtClean="0"/>
              <a:t>2.12.2010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2495-06EA-421D-B9F9-D4900510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84053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F6B5D0-E6BB-4B85-93CB-E29A65AFE9E5}" type="datetimeFigureOut">
              <a:rPr lang="cs-CZ" smtClean="0"/>
              <a:t>2.12.2010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0E2495-06EA-421D-B9F9-D4900510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94042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6B5D0-E6BB-4B85-93CB-E29A65AFE9E5}" type="datetimeFigureOut">
              <a:rPr lang="cs-CZ" smtClean="0"/>
              <a:t>2.12.2010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0E2495-06EA-421D-B9F9-D4900510917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42126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1904946" y="476672"/>
            <a:ext cx="5289077" cy="923330"/>
          </a:xfrm>
          <a:prstGeom prst="rect">
            <a:avLst/>
          </a:prstGeom>
          <a:solidFill>
            <a:srgbClr val="FFFFFF"/>
          </a:solidFill>
          <a:ln>
            <a:solidFill>
              <a:srgbClr val="002060"/>
            </a:solidFill>
          </a:ln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cs-CZ" sz="54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Zima, zima tu je</a:t>
            </a:r>
            <a:endParaRPr lang="cs-CZ" sz="54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830988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2129189" y="1052736"/>
            <a:ext cx="4332148" cy="298543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4000" b="1" cap="none" spc="0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Zima je hezká</a:t>
            </a:r>
          </a:p>
          <a:p>
            <a:pPr algn="ctr"/>
            <a:endParaRPr lang="cs-CZ" sz="4000" b="1" dirty="0">
              <a:ln w="31550" cmpd="sng">
                <a:solidFill>
                  <a:srgbClr val="002060"/>
                </a:solidFill>
                <a:prstDash val="solid"/>
              </a:ln>
              <a:solidFill>
                <a:srgbClr val="FFFF00"/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marL="571500" indent="-571500">
              <a:buFont typeface="Wingdings" pitchFamily="2" charset="2"/>
              <a:buChar char="Ø"/>
            </a:pPr>
            <a:r>
              <a:rPr lang="cs-CZ" sz="3600" b="1" cap="none" spc="0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 když je sníh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cs-CZ" sz="3600" b="1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když je mírný mráz</a:t>
            </a:r>
          </a:p>
          <a:p>
            <a:pPr marL="571500" indent="-571500">
              <a:buFont typeface="Wingdings" pitchFamily="2" charset="2"/>
              <a:buChar char="Ø"/>
            </a:pPr>
            <a:r>
              <a:rPr lang="cs-CZ" sz="3600" b="1" cap="none" spc="0" dirty="0" smtClean="0">
                <a:ln w="31550" cmpd="sng">
                  <a:solidFill>
                    <a:srgbClr val="002060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Když svítí sluníčko</a:t>
            </a:r>
            <a:endParaRPr lang="cs-CZ" sz="3600" b="1" cap="none" spc="0" dirty="0">
              <a:ln w="31550" cmpd="sng">
                <a:solidFill>
                  <a:srgbClr val="002060"/>
                </a:soli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  <p:pic>
        <p:nvPicPr>
          <p:cNvPr id="1026" name="Picture 2" descr="C:\Program Files\Microsoft Office\MEDIA\CAGCAT10\j0299587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1267858"/>
            <a:ext cx="1467846" cy="1464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Učitel\AppData\Local\Microsoft\Windows\Temporary Internet Files\Content.IE5\9V1QXJUK\MC900298889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4221088"/>
            <a:ext cx="1479499" cy="181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Učitel\AppData\Local\Microsoft\Windows\Temporary Internet Files\Content.IE5\V95TCR0E\MC900335896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933056"/>
            <a:ext cx="2006443" cy="18613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23864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69 0 0.125 0.056 0.125 0.125 C 0.125 0.194 0.069 0.25 0 0.25 C -0.069 0.25 -0.125 0.194 -0.125 0.125 C -0.125 0.056 -0.069 0 0 0 Z" pathEditMode="relative" ptsTypes="">
                                      <p:cBhvr>
                                        <p:cTn id="11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ástupný symbol pro text 4"/>
          <p:cNvSpPr>
            <a:spLocks noGrp="1"/>
          </p:cNvSpPr>
          <p:nvPr>
            <p:ph type="body" idx="4294967295"/>
          </p:nvPr>
        </p:nvSpPr>
        <p:spPr>
          <a:xfrm>
            <a:off x="1371600" y="2906713"/>
            <a:ext cx="7772400" cy="1500187"/>
          </a:xfrm>
        </p:spPr>
        <p:txBody>
          <a:bodyPr>
            <a:normAutofit/>
          </a:bodyPr>
          <a:lstStyle/>
          <a:p>
            <a:r>
              <a:rPr lang="cs-CZ" sz="3200" b="1" u="sng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Děti se radují</a:t>
            </a:r>
            <a:endParaRPr lang="cs-CZ" sz="3200" b="1" u="sng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Oválný popisek 5"/>
          <p:cNvSpPr/>
          <p:nvPr/>
        </p:nvSpPr>
        <p:spPr>
          <a:xfrm>
            <a:off x="4067944" y="1281503"/>
            <a:ext cx="4464496" cy="612648"/>
          </a:xfrm>
          <a:prstGeom prst="wedgeEllipseCallout">
            <a:avLst>
              <a:gd name="adj1" fmla="val 15034"/>
              <a:gd name="adj2" fmla="val 477893"/>
            </a:avLst>
          </a:prstGeom>
          <a:solidFill>
            <a:srgbClr val="FFFF00"/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b="1" dirty="0" err="1" smtClean="0">
                <a:solidFill>
                  <a:srgbClr val="002060"/>
                </a:solidFill>
              </a:rPr>
              <a:t>Jůůů</a:t>
            </a:r>
            <a:endParaRPr lang="cs-CZ" sz="2800" b="1" dirty="0">
              <a:solidFill>
                <a:srgbClr val="002060"/>
              </a:solidFill>
            </a:endParaRPr>
          </a:p>
        </p:txBody>
      </p:sp>
      <p:pic>
        <p:nvPicPr>
          <p:cNvPr id="2050" name="Picture 2" descr="C:\Users\Učitel\AppData\Local\Microsoft\Windows\Temporary Internet Files\Content.IE5\9V1QXJUK\MC90029888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3933056"/>
            <a:ext cx="1479499" cy="18132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Učitel\AppData\Local\Microsoft\Windows\Temporary Internet Files\Content.IE5\HZ7I3F67\MC90031065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581143"/>
            <a:ext cx="1761995" cy="1561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Obdélník 6"/>
          <p:cNvSpPr/>
          <p:nvPr/>
        </p:nvSpPr>
        <p:spPr>
          <a:xfrm>
            <a:off x="1424967" y="4653136"/>
            <a:ext cx="4572000" cy="1384995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cs-CZ" sz="2800" b="1" dirty="0" smtClean="0"/>
              <a:t>staví sněhuláky</a:t>
            </a:r>
            <a:br>
              <a:rPr lang="cs-CZ" sz="2800" b="1" dirty="0" smtClean="0"/>
            </a:br>
            <a:r>
              <a:rPr lang="cs-CZ" sz="2800" b="1" dirty="0" smtClean="0"/>
              <a:t>sáňkují</a:t>
            </a:r>
            <a:br>
              <a:rPr lang="cs-CZ" sz="2800" b="1" dirty="0" smtClean="0"/>
            </a:br>
            <a:r>
              <a:rPr lang="cs-CZ" sz="2800" b="1" dirty="0" smtClean="0"/>
              <a:t>Lyžují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39409840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lgConfetti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332656"/>
            <a:ext cx="3405683" cy="6064711"/>
          </a:xfrm>
        </p:spPr>
      </p:pic>
    </p:spTree>
    <p:extLst>
      <p:ext uri="{BB962C8B-B14F-4D97-AF65-F5344CB8AC3E}">
        <p14:creationId xmlns:p14="http://schemas.microsoft.com/office/powerpoint/2010/main" val="2517495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weave">
          <a:fgClr>
            <a:schemeClr val="accent3">
              <a:lumMod val="75000"/>
            </a:schemeClr>
          </a:fgClr>
          <a:bgClr>
            <a:srgbClr val="FFFF00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854234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25</Words>
  <Application>Microsoft Office PowerPoint</Application>
  <PresentationFormat>Předvádění na obrazovce (4:3)</PresentationFormat>
  <Paragraphs>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systému Office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Učitel</dc:creator>
  <cp:lastModifiedBy>Učitel</cp:lastModifiedBy>
  <cp:revision>7</cp:revision>
  <dcterms:created xsi:type="dcterms:W3CDTF">2010-12-02T13:07:12Z</dcterms:created>
  <dcterms:modified xsi:type="dcterms:W3CDTF">2010-12-02T17:19:41Z</dcterms:modified>
</cp:coreProperties>
</file>