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BFDE"/>
    <a:srgbClr val="FFE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 varScale="1">
        <p:scale>
          <a:sx n="86" d="100"/>
          <a:sy n="86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6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2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7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22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8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82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27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40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4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C05CA-7EA4-4CC9-99D4-B533F3730A3F}" type="datetimeFigureOut">
              <a:rPr lang="cs-CZ" smtClean="0"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3B0E4-E88F-43DD-8A7C-872A58A02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7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B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15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0000">
        <p:push dir="u"/>
        <p:sndAc>
          <p:stSnd>
            <p:snd r:embed="rId2" name="chimes.wav"/>
          </p:stSnd>
        </p:sndAc>
      </p:transition>
    </mc:Choice>
    <mc:Fallback>
      <p:transition spd="slow" advClick="0" advTm="10000">
        <p:push dir="u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83768" y="2492896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Podzimní den</a:t>
            </a:r>
            <a:endParaRPr lang="cs-CZ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bg2">
              <a:lumMod val="90000"/>
            </a:schemeClr>
          </a:fgClr>
          <a:bgClr>
            <a:srgbClr val="FFE59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Dopolední činnost</a:t>
            </a:r>
            <a:endParaRPr lang="cs-CZ" sz="2800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87" y="273050"/>
            <a:ext cx="3902075" cy="5853113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Procházka parkem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Procházka lesem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Sbírání hub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35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Odpolední činnost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95736" y="2060848"/>
            <a:ext cx="4320480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cs-CZ" sz="5400" b="1" cap="none" spc="0" dirty="0" smtClean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Odpočinek</a:t>
            </a:r>
            <a:endParaRPr lang="cs-CZ" sz="5400" b="1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026" name="Picture 2" descr="C:\Users\Učitel\AppData\Local\Microsoft\Windows\Temporary Internet Files\Content.IE5\HZ7I3F67\MC9002168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1253652" cy="123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čitel\AppData\Local\Microsoft\Windows\Temporary Internet Files\Content.IE5\6GZJH5S1\MC9002500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8744"/>
            <a:ext cx="1677160" cy="140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6"/>
            </a:gs>
            <a:gs pos="71000">
              <a:srgbClr val="D4DEFF"/>
            </a:gs>
            <a:gs pos="100000">
              <a:srgbClr val="FFFF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5419" y="129301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Listí padá ze stromů</a:t>
            </a:r>
            <a:endParaRPr lang="cs-CZ" sz="2800" b="1" dirty="0"/>
          </a:p>
        </p:txBody>
      </p:sp>
      <p:pic>
        <p:nvPicPr>
          <p:cNvPr id="2050" name="Picture 2" descr="C:\Users\Učitel\AppData\Local\Microsoft\Windows\Temporary Internet Files\Content.IE5\9V1QXJUK\MC9002126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čitel\AppData\Local\Microsoft\Windows\Temporary Internet Files\Content.IE5\6GZJH5S1\MC9002289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13399"/>
            <a:ext cx="1813255" cy="17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95536" y="508518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Brzy napadne sníh</a:t>
            </a:r>
            <a:endParaRPr lang="cs-CZ" sz="28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94" y="2492896"/>
            <a:ext cx="2828758" cy="202054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5" y="4293096"/>
            <a:ext cx="2529631" cy="1894781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4661544" y="1388943"/>
            <a:ext cx="1368152" cy="393460"/>
          </a:xfrm>
          <a:prstGeom prst="rightArrow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Čtyřcípá hvězda 9"/>
          <p:cNvSpPr/>
          <p:nvPr/>
        </p:nvSpPr>
        <p:spPr>
          <a:xfrm rot="20371382">
            <a:off x="4403501" y="5532589"/>
            <a:ext cx="546717" cy="406506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Čtyřcípá hvězda 12"/>
          <p:cNvSpPr/>
          <p:nvPr/>
        </p:nvSpPr>
        <p:spPr>
          <a:xfrm rot="20371382">
            <a:off x="3721218" y="4987389"/>
            <a:ext cx="841170" cy="718810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Čtyřcípá hvězda 13"/>
          <p:cNvSpPr/>
          <p:nvPr/>
        </p:nvSpPr>
        <p:spPr>
          <a:xfrm rot="20371382">
            <a:off x="3176151" y="5777574"/>
            <a:ext cx="655523" cy="488616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5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6"/>
            </a:gs>
            <a:gs pos="71000">
              <a:srgbClr val="D4DEFF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43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64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6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638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20</Words>
  <Application>Microsoft Office PowerPoint</Application>
  <PresentationFormat>Předvádění na obrazovce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Dopolední činnost</vt:lpstr>
      <vt:lpstr>Odpolední činnost</vt:lpstr>
      <vt:lpstr>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Učitel</cp:lastModifiedBy>
  <cp:revision>13</cp:revision>
  <dcterms:created xsi:type="dcterms:W3CDTF">2010-11-25T08:26:25Z</dcterms:created>
  <dcterms:modified xsi:type="dcterms:W3CDTF">2010-11-25T13:07:22Z</dcterms:modified>
</cp:coreProperties>
</file>