
<file path=[Content_Types].xml><?xml version="1.0" encoding="utf-8"?>
<Types xmlns="http://schemas.openxmlformats.org/package/2006/content-types">
  <Default Extension="bmp" ContentType="image/bmp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5" autoAdjust="0"/>
  </p:normalViewPr>
  <p:slideViewPr>
    <p:cSldViewPr>
      <p:cViewPr varScale="1">
        <p:scale>
          <a:sx n="86" d="100"/>
          <a:sy n="86" d="100"/>
        </p:scale>
        <p:origin x="-5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C13-0C7C-4C11-80F4-F8A681D9A65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77AA-3BDD-4F61-81DF-E9611AE660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0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C13-0C7C-4C11-80F4-F8A681D9A65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77AA-3BDD-4F61-81DF-E9611AE660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86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C13-0C7C-4C11-80F4-F8A681D9A65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77AA-3BDD-4F61-81DF-E9611AE660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31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C13-0C7C-4C11-80F4-F8A681D9A65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77AA-3BDD-4F61-81DF-E9611AE660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70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C13-0C7C-4C11-80F4-F8A681D9A65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77AA-3BDD-4F61-81DF-E9611AE660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05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C13-0C7C-4C11-80F4-F8A681D9A65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77AA-3BDD-4F61-81DF-E9611AE660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38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C13-0C7C-4C11-80F4-F8A681D9A65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77AA-3BDD-4F61-81DF-E9611AE660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35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C13-0C7C-4C11-80F4-F8A681D9A65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77AA-3BDD-4F61-81DF-E9611AE660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66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C13-0C7C-4C11-80F4-F8A681D9A65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77AA-3BDD-4F61-81DF-E9611AE660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13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C13-0C7C-4C11-80F4-F8A681D9A65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77AA-3BDD-4F61-81DF-E9611AE660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58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C13-0C7C-4C11-80F4-F8A681D9A65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77AA-3BDD-4F61-81DF-E9611AE660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22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5DC13-0C7C-4C11-80F4-F8A681D9A659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177AA-3BDD-4F61-81DF-E9611AE660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11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bm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cs-CZ" dirty="0" smtClean="0"/>
              <a:t>Kurz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37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33"/>
    </mc:Choice>
    <mc:Fallback>
      <p:transition spd="slow" advTm="493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pattFill prst="sphere">
          <a:fgClr>
            <a:schemeClr val="accent2"/>
          </a:fgClr>
          <a:bgClr>
            <a:schemeClr val="accent3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Mmm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077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0"/>
    </mc:Choice>
    <mc:Fallback>
      <p:transition spd="slow" advTm="24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čitel\AppData\Local\Microsoft\Windows\Temporary Internet Files\Content.IE5\9V1QXJUK\MC90023941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372" y="1007493"/>
            <a:ext cx="1944216" cy="223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779912" y="5589240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err="1" smtClean="0"/>
              <a:t>dhfkgllh</a:t>
            </a:r>
            <a:endParaRPr lang="cs-CZ" sz="3600" b="1" u="sng" dirty="0"/>
          </a:p>
        </p:txBody>
      </p:sp>
      <p:sp>
        <p:nvSpPr>
          <p:cNvPr id="5" name="Obdélník 4"/>
          <p:cNvSpPr/>
          <p:nvPr/>
        </p:nvSpPr>
        <p:spPr>
          <a:xfrm>
            <a:off x="3779912" y="548680"/>
            <a:ext cx="2332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smtClean="0">
                <a:ln w="11430">
                  <a:solidFill>
                    <a:schemeClr val="tx1"/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Podzim</a:t>
            </a:r>
            <a:endParaRPr lang="cs-CZ" sz="5400" b="1" cap="none" spc="50" dirty="0">
              <a:ln w="11430">
                <a:solidFill>
                  <a:schemeClr val="tx1"/>
                </a:solidFill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Šipka doprava 8"/>
          <p:cNvSpPr/>
          <p:nvPr/>
        </p:nvSpPr>
        <p:spPr>
          <a:xfrm rot="19026982">
            <a:off x="2457476" y="4292126"/>
            <a:ext cx="2016224" cy="2913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hnutá šipka doleva 9"/>
          <p:cNvSpPr/>
          <p:nvPr/>
        </p:nvSpPr>
        <p:spPr>
          <a:xfrm>
            <a:off x="5008642" y="3205438"/>
            <a:ext cx="731520" cy="1216152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300" y="2767319"/>
            <a:ext cx="1920460" cy="143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71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054">
        <p14:shred/>
        <p:sndAc>
          <p:stSnd>
            <p:snd r:embed="rId2" name="chimes.wav"/>
          </p:stSnd>
        </p:sndAc>
      </p:transition>
    </mc:Choice>
    <mc:Fallback>
      <p:transition spd="slow" advTm="2054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Výuka jazyků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63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7</Words>
  <Application>Microsoft Office PowerPoint</Application>
  <PresentationFormat>Předvádění na obrazovce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Kurz 2</vt:lpstr>
      <vt:lpstr>Mmm</vt:lpstr>
      <vt:lpstr>Prezentace aplikace PowerPoint</vt:lpstr>
      <vt:lpstr>Výuka jazyků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Učitel</dc:creator>
  <cp:lastModifiedBy>Učitel</cp:lastModifiedBy>
  <cp:revision>13</cp:revision>
  <dcterms:created xsi:type="dcterms:W3CDTF">2011-09-29T07:17:54Z</dcterms:created>
  <dcterms:modified xsi:type="dcterms:W3CDTF">2011-09-29T12:54:36Z</dcterms:modified>
</cp:coreProperties>
</file>