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9247"/>
  </p:normalViewPr>
  <p:slideViewPr>
    <p:cSldViewPr snapToGrid="0">
      <p:cViewPr varScale="1">
        <p:scale>
          <a:sx n="113" d="100"/>
          <a:sy n="113" d="100"/>
        </p:scale>
        <p:origin x="10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3CA61-0963-1F4A-86BC-2F1335344210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E11E9-B2C2-9A43-BBE1-07F9C1028C1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51919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798746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85BD-B794-05C8-0E5D-06CB364A7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B1D6D82-3F40-DD8A-25B5-8082A41AB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55CD3D7-6808-CA39-7822-9AE490AF6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256DA2-6DED-09A0-3E56-A50708A1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12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79569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50B8-B7F6-5E9B-3EA2-91869019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393773D-9573-7BAF-7E2E-31A84C46FA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69F8F0F-AB59-6ACE-9CB0-54EEA64D0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F8D591-DCA1-3A07-B00F-3BFC64DBB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280275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8A1A2-0F92-12B1-DCDA-97F36D0A2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7EB23C4-33B8-8486-CA8E-BA74EDFF0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80B262E-AD0D-CFF3-2D01-E2EB0CF2D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D17E6B-4A7F-41BF-D4F5-034C80B42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37926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B4DE1-D957-265D-83D5-5DEC3EA8A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3FDB572-4100-2033-77C2-B464DEA12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3B9E18C-7B96-59F0-82F1-DF4BE3A2D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F3FB7A-BAD8-E0B3-F9AD-08325973A7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23227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E43A-66E6-FB51-043F-3D75C0F2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3A58E8B-A90C-0BA9-612A-EB79279AE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76743D9-7FF0-814B-1C12-E78FFCE4C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25CEF1-E6AB-1342-3B73-3D50C24A2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0903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A4F0-50DE-652F-0C95-55EEF43C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9529B84-7EB6-4A00-0064-FF5BB97AB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8AA0422-49CA-05DC-A96D-18219F212C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E69FD2-8549-B698-12C6-B091055C41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885989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50413-929D-36FB-8A93-4CAB458A2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5003813-AEF5-3EEC-CCF5-0288B59BC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0F91357-E535-A9A4-FBD3-EE5D8B850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D2423B-99CB-1A08-68E0-9C95001E7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13648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9770-99BE-5027-0D0A-C88ED542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E65A9F4-5A4A-DEA8-63DE-D82D056C6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EFE947C-32BD-92E9-35EA-E2A1EFF00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86486D-05E2-9B99-2493-A00A3E3BBE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10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716695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C6C7-782F-3B20-3AC4-A37F3E7CB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448CD29-86FC-999E-39F6-86F55979E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AEA071-CE9E-621B-70A7-5ECB8F92B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41A085-DB33-BA36-A299-F98FA218C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E11E9-B2C2-9A43-BBE1-07F9C1028C18}" type="slidenum">
              <a:rPr lang="ru-CZ" smtClean="0"/>
              <a:t>11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33185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3654396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85874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64413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81485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42408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8920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18186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0946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8112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453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4198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E1761CE-0961-D94F-AFC0-12BEBC4B0BAB}" type="datetimeFigureOut">
              <a:rPr lang="ru-CZ" smtClean="0"/>
              <a:t>07.05.2026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1049D19-17B5-8D42-9F87-A7E2D5D20BEA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25700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E62D2-3295-73CE-0A9A-4D4A3F062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2865" y="2511468"/>
            <a:ext cx="9431079" cy="2098226"/>
          </a:xfrm>
        </p:spPr>
        <p:txBody>
          <a:bodyPr/>
          <a:lstStyle/>
          <a:p>
            <a: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предложение.</a:t>
            </a:r>
            <a:b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СложноПОДчиненное предложение</a:t>
            </a:r>
            <a:endParaRPr lang="ru-CZ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E1DFFC-26BD-4FBD-8908-C4416C7C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4913210"/>
            <a:ext cx="6831673" cy="108623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10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083703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532E8-7B77-7370-640C-1E4CC063A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4F1486-3F87-6B72-6040-CB70E729F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539043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Разряды СПП по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структурно-семантическому оформлению связи предикативных частей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CE274E-BBC3-AF71-98EE-08C6ECAF4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70666"/>
            <a:ext cx="10154092" cy="4097868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взаимозависимости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частей: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Franklin Gothic Book" panose="020B0503020102020204" pitchFamily="34" charset="0"/>
              <a:buAutoNum type="arabicPeriod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Относительные/определительные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vztažné)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относительные/определительные сложноподчиненные предложения </a:t>
            </a:r>
            <a:r>
              <a:rPr lang="cs-CZ" sz="2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(podřadná souvětí s vedlejšími větami vztažnými)</a:t>
            </a:r>
          </a:p>
          <a:p>
            <a:pPr marL="342900" indent="-342900">
              <a:buFont typeface="Franklin Gothic Book" panose="020B0503020102020204" pitchFamily="34" charset="0"/>
              <a:buAutoNum type="arabicPeriod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Изъяснительные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obsahové)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изъяснительные сложноподчиненные предложения </a:t>
            </a:r>
            <a:r>
              <a:rPr lang="cs-CZ" sz="2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(podřadná souvětí s vedlejšími větami obsahovými)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Franklin Gothic Book" panose="020B0503020102020204" pitchFamily="34" charset="0"/>
              <a:buAutoNum type="arabicPeriod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Обстоятельственные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příslovečné)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обстоятельственные сложноподчиненные предложения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podřadná souvětí s vedlejšími větami příslovečnými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типа придаточного предложения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важен: 1) вопрос, который можно задать от главного предложения к при­даточному; 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присловный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неприсловный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придаточного предложения; 3) средство связи придаточного с главным.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22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020E1-7E52-8ADA-C7F7-E7683C03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FEDEA-BD04-4427-953A-3A80EF7C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825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Разряды СПП по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структурно-семантическому оформлению связи предикативных частей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28C6B6-166B-6F49-5498-BA224868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77533"/>
            <a:ext cx="10154092" cy="409786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Относительные/определительные и изъяснительные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нерасчлененные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присловной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придаточной частью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věty člensky rozvíjející)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придаточные относятся не ко всей главной части, а только к определенному слову (словосочетанию) в главной части;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таких предложений характерна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тесная связь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и придаточной части;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зависят от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главной части и отвечают на вопрос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какой?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u="sng" dirty="0">
                <a:latin typeface="Times New Roman"/>
              </a:rPr>
              <a:t>изъяснительные</a:t>
            </a:r>
            <a:r>
              <a:rPr lang="ru-RU" sz="2400" dirty="0">
                <a:latin typeface="Times New Roman"/>
              </a:rPr>
              <a:t> отвечают на падежные вопросы и относятся к члену (разные части речи) главного предложения, который нуждается в смысловом распространении и выражен словом, имеющим значение речи, мысли, чувства или восприятия. 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показал мне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он родился.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Какой?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вы слишком заняты.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Изъяснит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Те,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хочет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поехать в Прагу, должны записаться.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Ti, </a:t>
            </a:r>
            <a:r>
              <a:rPr lang="cs-CZ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kteří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chtějí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moc, obchodují se strachem.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8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00DA9-134C-8612-D34C-5C2FAE72D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ACFCE-4E83-0E35-BC2B-FC0C722A9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7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Разряды СПП по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структурно-семантическому оформлению связи предикативных частей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F1C0E3-3268-4FA5-985F-B9F8ABD0A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52888"/>
            <a:ext cx="10154092" cy="409786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Обстоятельственные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расчлененные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прифразовой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придаточной частью (</a:t>
            </a:r>
            <a:r>
              <a:rPr lang="cs-CZ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věty větně rozvíjející)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придаточные могут относиться как ко всей главной части, так и к определенному слову (словосочетанию) в главной части;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таких предложений характерна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тесная связь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и придаточной части;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синтаксическую функцию обстоятельства по отношению к главной части;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 на много подвидов (цели, времени, условия, уступки, образа действия, степени и др.).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ушёл, 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сердит на вас.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ушел, 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хотя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самолет еще даже не приземлился.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ушел, 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принесли торт.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96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EFD28-5806-2387-A948-5916AEA52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67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F8E641-CA93-0D45-3FB2-124C27726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8167"/>
            <a:ext cx="9601200" cy="4049233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предложение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целостная синтаксическая структура, состоящая из двух или нескольких предикативных частей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 частей, построенных на модели простого предложения), которые в смысловом, конструктивном и интонационном отношении образуют единое коммуникативное целое;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Предикативные части сложного предложения могут находиться 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сочинительной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друг с другом;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Гипотаксис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подчинение предложений; открытое выражение синтаксических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отношений зависимости одного элемента от другого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Выражается при помощи подчинительных союзов или относительных слов (относительных местоимений, местоименных наречий).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HYPOTAXE (PODŘADNOST)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62568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0374D-758D-5E0E-B2F7-BEB176EED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8492C-0D3E-5FA0-18C6-A7305E04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54093" cy="1036674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Сложноподчиненное предложение (СПП)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38536-C147-0255-A0E8-F94BA8F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8167"/>
            <a:ext cx="10154092" cy="43540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СПП части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разнотипны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синтаксически неравноправны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соединены подчинительной связью с использованием подчинительных союзов/союзных слов/соотносительных местоимений или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СПП состоит из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частей;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Подчинение – явление прежде всего грамматическое, а не смысловое, часто смысловой центр находится в придаточной части;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Подчинительные союзы делятся 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 что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если…то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187088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A059-7A52-34DE-FC8B-058ABFDA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BC8FC-75A1-F2EF-0552-C09B4C64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54093" cy="1036674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Сложноподчиненное предложение (СПП)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89D3C2-C052-0E76-11E3-DAC546E0F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8167"/>
            <a:ext cx="10154092" cy="43540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типы СПП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зависимости от характера взаимосвязанности главной и придаточной частей):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Нерасчлененные/одночленные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главная часть требует обязательного распространения придаточной частью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(это не значит, что он повторяет классиков)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Расчлененные/двучленные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главная часть грамматически и лексически закончена, придаточное присоединяется ко всей главной части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(писатель может пользоваться не каждым словом, потому что он ведет тщательный отбор).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904102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02086-6394-76FF-96DF-420F1A06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5E0FA-DC4E-289C-1570-E91C00323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54093" cy="1036674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Разряды СПП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C03B96-B915-0805-1A8F-CC5C4B7C2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8167"/>
            <a:ext cx="10154092" cy="4354033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формальным средствам связи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между предикативными частями,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синтаксической позиции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придаточной части по отношению к главной,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структурно-семантическому оформлению связи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предикативных частей.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853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12C71-92EA-9209-7F5C-C94D141CE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8C21C5-0695-61A7-30DB-EAF43215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7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Разряды СПП по формальным средствам связи между предикативными частями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0F5D68-731F-E427-B50F-6A3EBA361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941688"/>
            <a:ext cx="10154092" cy="44591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Союзные придаточные части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соус слишком сладкий, добавить лимонный сок.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Chce, abych žárlila ještě víc? 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endParaRPr lang="cs-CZ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Бессоюзные придаточные части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так типичны для ЧЯ)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Сдам экзамены – поженимся. Не хочешь ехать далеко – отправляйся в Польшу.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Относительные придаточные части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отличие от союзов относительные слова являются членами придаточной части)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 не только там, где не сорят, но и там, где тщательно убирают!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Ukážu vám 8 nejzajímavějších knih, které vyjdou tento měsíc!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endParaRPr lang="cs-CZ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Осторожно! Омонимичные подчинительные союзы и местоименные выражения!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вижу,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ты рисуешь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(подчинит. союз,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членом предложения)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 Я вижу,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чтó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ты рисуешь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(относит. местоимение в роли дополнения)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3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BFCAC-BE22-6679-9FF4-EAC893036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9266E-C13C-3221-476F-DAB13AE4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7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Разряды СПП по формальным средствам связи между предикативными частями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33A0C0-BE19-749C-EAC4-8712E13CC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941688"/>
            <a:ext cx="10154092" cy="445911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Косвенно-вопросительные придаточные части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(вопросы, включенные в состав главной части)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Оформляются с помощью вопросительных местоимений и наречий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 частицы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Естественно, возникает вопрос, чем же так интересно это животное. 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Vysvětli mi, proč jsi tam vůbec chodil.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хотел бы спросить, пойдем ли мы туда снова.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в соответствующем типе предложения употребляются частица/союз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союзы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jestli, zda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подчинительный условный союз!!!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будет тепло, мы пойдем гулять.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Nevím, 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jestli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přijde/přijde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-li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včas. (</a:t>
            </a:r>
            <a:r>
              <a:rPr lang="cs-CZ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zda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→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знаю, придет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вовремя.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Řeknu mu to, 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jestli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přijde/přijde</a:t>
            </a:r>
            <a:r>
              <a:rPr lang="cs-C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-li.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jestliže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→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ему об этом скажу,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придет.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75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245E4-BC33-D14B-DDAC-CB2E0851D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B53C6-076D-C6BB-8C17-6014EFCD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7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Разряды СПП по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синтаксической позиции придаточной части по отношению к главной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4B7B0-BE4A-9DA6-2571-81AECF6F3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941688"/>
            <a:ext cx="10154092" cy="409786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Придаточные подлежащные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podmětové)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скажет тот,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мгновение превратит в вечность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úžasné, že jsi u toho vydržela tolik let.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Придаточные сказуемостные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přísudkové)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все такой же,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я знал его в детстве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Придаточные дополнительные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předmětové)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Вспоминали о том,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сегодня мы все – жертвы терроризма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Chci, aby mě obsluhovali livrejovaní číšníci.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968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EEC01-E082-EFF8-EB28-C07C2DFE0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7EB85-4F88-2AF0-7B26-565DA132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799"/>
            <a:ext cx="10154093" cy="125588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Разряды СПП по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синтаксической позиции придаточной части по отношению к главной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CFB42-2E2E-F2D1-7E30-AD8944FBD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941688"/>
            <a:ext cx="10154092" cy="409786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Придаточные определительные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přívlastkové)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Новость,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пассажир получил травмы в автобусе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никого не удивляет.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Studená kola, kterou mi z paluby přinesl, mě postavila na nohy.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doplňkové)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Нищим он уехал. И он вернулся таким же,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и уехал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Viděl jsem skákat hbité veverky.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Придаточные обстоятельственные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příslovečné)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реальной жизни я ношу джинсы,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это гораздо удобнее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Sjedu s ním naproti ke straně, tam, kde je ta zatáčka.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31929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843</TotalTime>
  <Words>1161</Words>
  <Application>Microsoft Macintosh PowerPoint</Application>
  <PresentationFormat>Широкоэкранный</PresentationFormat>
  <Paragraphs>100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Aptos</vt:lpstr>
      <vt:lpstr>Arial</vt:lpstr>
      <vt:lpstr>Courier New</vt:lpstr>
      <vt:lpstr>Franklin Gothic Book</vt:lpstr>
      <vt:lpstr>Times New Roman</vt:lpstr>
      <vt:lpstr>Wingdings</vt:lpstr>
      <vt:lpstr>Уголки</vt:lpstr>
      <vt:lpstr>СЛОЖНОЕ предложение. СложноПОДчиненное предложение</vt:lpstr>
      <vt:lpstr>Основные понятия</vt:lpstr>
      <vt:lpstr>Сложноподчиненное предложение (СПП)</vt:lpstr>
      <vt:lpstr>Сложноподчиненное предложение (СПП)</vt:lpstr>
      <vt:lpstr>Разряды СПП</vt:lpstr>
      <vt:lpstr>1) Разряды СПП по формальным средствам связи между предикативными частями</vt:lpstr>
      <vt:lpstr>1) Разряды СПП по формальным средствам связи между предикативными частями</vt:lpstr>
      <vt:lpstr>2) Разряды СПП по синтаксической позиции придаточной части по отношению к главной</vt:lpstr>
      <vt:lpstr>2) Разряды СПП по синтаксической позиции придаточной части по отношению к главной</vt:lpstr>
      <vt:lpstr>3) Разряды СПП по структурно-семантическому оформлению связи предикативных частей</vt:lpstr>
      <vt:lpstr>3) Разряды СПП по структурно-семантическому оформлению связи предикативных частей</vt:lpstr>
      <vt:lpstr>3) Разряды СПП по структурно-семантическому оформлению связи предикативных частей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8</cp:revision>
  <cp:lastPrinted>2026-05-04T20:50:41Z</cp:lastPrinted>
  <dcterms:created xsi:type="dcterms:W3CDTF">2026-05-04T14:13:39Z</dcterms:created>
  <dcterms:modified xsi:type="dcterms:W3CDTF">2026-05-07T18:31:16Z</dcterms:modified>
</cp:coreProperties>
</file>