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58" r:id="rId4"/>
    <p:sldId id="259" r:id="rId5"/>
    <p:sldId id="268" r:id="rId6"/>
    <p:sldId id="269" r:id="rId7"/>
    <p:sldId id="262" r:id="rId8"/>
    <p:sldId id="260" r:id="rId9"/>
    <p:sldId id="270" r:id="rId10"/>
    <p:sldId id="261" r:id="rId11"/>
    <p:sldId id="271" r:id="rId12"/>
    <p:sldId id="263" r:id="rId13"/>
    <p:sldId id="264" r:id="rId14"/>
    <p:sldId id="265" r:id="rId15"/>
    <p:sldId id="278" r:id="rId16"/>
    <p:sldId id="273" r:id="rId17"/>
    <p:sldId id="277" r:id="rId18"/>
    <p:sldId id="276" r:id="rId19"/>
    <p:sldId id="266" r:id="rId20"/>
    <p:sldId id="274" r:id="rId21"/>
    <p:sldId id="272" r:id="rId22"/>
    <p:sldId id="267" r:id="rId23"/>
    <p:sldId id="275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worldometers.info/cs/ropa/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ct24.ceskatelevize.cz/clanek/veda/vedci-objasnili-co-zpusobilo-nejhorsi-smog-v-dejinach-zabil-pres-12-tisic-lidi-105468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worldometers.info/cs/ropa/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ct24.ceskatelevize.cz/clanek/veda/vedci-objasnili-co-zpusobilo-nejhorsi-smog-v-dejinach-zabil-pres-12-tisic-lidi-105468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18374A-E4DC-421F-BA40-E329B6CBE37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91867661-2538-4111-A9CC-166BE9C2215E}">
      <dgm:prSet/>
      <dgm:spPr/>
      <dgm:t>
        <a:bodyPr/>
        <a:lstStyle/>
        <a:p>
          <a:r>
            <a:rPr lang="cs-CZ"/>
            <a:t>Lovec </a:t>
          </a:r>
          <a:endParaRPr lang="en-US"/>
        </a:p>
      </dgm:t>
    </dgm:pt>
    <dgm:pt modelId="{F6A9D5D3-EC32-4F78-82C6-0ED7FCAB68FC}" type="parTrans" cxnId="{A126E6C2-F09B-43B2-8093-E39C2D4E37CB}">
      <dgm:prSet/>
      <dgm:spPr/>
      <dgm:t>
        <a:bodyPr/>
        <a:lstStyle/>
        <a:p>
          <a:endParaRPr lang="en-US"/>
        </a:p>
      </dgm:t>
    </dgm:pt>
    <dgm:pt modelId="{D8D1C11D-4CF0-4077-8E2E-D692A1380BF3}" type="sibTrans" cxnId="{A126E6C2-F09B-43B2-8093-E39C2D4E37CB}">
      <dgm:prSet/>
      <dgm:spPr/>
      <dgm:t>
        <a:bodyPr/>
        <a:lstStyle/>
        <a:p>
          <a:endParaRPr lang="en-US"/>
        </a:p>
      </dgm:t>
    </dgm:pt>
    <dgm:pt modelId="{65E5DB00-7958-4464-94DE-D5C1D3EAAC6C}">
      <dgm:prSet/>
      <dgm:spPr/>
      <dgm:t>
        <a:bodyPr/>
        <a:lstStyle/>
        <a:p>
          <a:r>
            <a:rPr lang="cs-CZ"/>
            <a:t>Zemědělec</a:t>
          </a:r>
          <a:endParaRPr lang="en-US"/>
        </a:p>
      </dgm:t>
    </dgm:pt>
    <dgm:pt modelId="{AADB3D96-F817-4D53-BBDC-93705FDC9E94}" type="parTrans" cxnId="{0F7E5D69-F19E-490F-B948-1839B7AD89BF}">
      <dgm:prSet/>
      <dgm:spPr/>
      <dgm:t>
        <a:bodyPr/>
        <a:lstStyle/>
        <a:p>
          <a:endParaRPr lang="en-US"/>
        </a:p>
      </dgm:t>
    </dgm:pt>
    <dgm:pt modelId="{E0DC2FD8-CB70-44AF-AC42-EE974069271F}" type="sibTrans" cxnId="{0F7E5D69-F19E-490F-B948-1839B7AD89BF}">
      <dgm:prSet/>
      <dgm:spPr/>
      <dgm:t>
        <a:bodyPr/>
        <a:lstStyle/>
        <a:p>
          <a:endParaRPr lang="en-US"/>
        </a:p>
      </dgm:t>
    </dgm:pt>
    <dgm:pt modelId="{893E9BF6-5D1E-4C53-B711-8A6C521FF68F}">
      <dgm:prSet/>
      <dgm:spPr/>
      <dgm:t>
        <a:bodyPr/>
        <a:lstStyle/>
        <a:p>
          <a:r>
            <a:rPr lang="cs-CZ"/>
            <a:t>Kovové nástroje</a:t>
          </a:r>
          <a:endParaRPr lang="en-US"/>
        </a:p>
      </dgm:t>
    </dgm:pt>
    <dgm:pt modelId="{DC82FDE6-E8A2-46B5-AFF2-4A1E4EA0D6E2}" type="parTrans" cxnId="{25CD63AE-A6DB-4120-ABB6-6D0C5C5D10F2}">
      <dgm:prSet/>
      <dgm:spPr/>
      <dgm:t>
        <a:bodyPr/>
        <a:lstStyle/>
        <a:p>
          <a:endParaRPr lang="en-US"/>
        </a:p>
      </dgm:t>
    </dgm:pt>
    <dgm:pt modelId="{27E40380-6047-4D7B-AD9A-BF9CD493DC87}" type="sibTrans" cxnId="{25CD63AE-A6DB-4120-ABB6-6D0C5C5D10F2}">
      <dgm:prSet/>
      <dgm:spPr/>
      <dgm:t>
        <a:bodyPr/>
        <a:lstStyle/>
        <a:p>
          <a:endParaRPr lang="en-US"/>
        </a:p>
      </dgm:t>
    </dgm:pt>
    <dgm:pt modelId="{A173E611-494E-4D1D-A382-3B30A9B97A95}">
      <dgm:prSet/>
      <dgm:spPr/>
      <dgm:t>
        <a:bodyPr/>
        <a:lstStyle/>
        <a:p>
          <a:r>
            <a:rPr lang="cs-CZ"/>
            <a:t>Průmyslová revoluce - parní stroj</a:t>
          </a:r>
          <a:endParaRPr lang="en-US"/>
        </a:p>
      </dgm:t>
    </dgm:pt>
    <dgm:pt modelId="{BB556FD8-AD47-4B67-BAF1-0CA488886DDB}" type="parTrans" cxnId="{5900E130-91F1-418F-B66A-F82419B7A448}">
      <dgm:prSet/>
      <dgm:spPr/>
      <dgm:t>
        <a:bodyPr/>
        <a:lstStyle/>
        <a:p>
          <a:endParaRPr lang="en-US"/>
        </a:p>
      </dgm:t>
    </dgm:pt>
    <dgm:pt modelId="{41AB84D0-E1D1-422A-A431-51F3F71A3DDD}" type="sibTrans" cxnId="{5900E130-91F1-418F-B66A-F82419B7A448}">
      <dgm:prSet/>
      <dgm:spPr/>
      <dgm:t>
        <a:bodyPr/>
        <a:lstStyle/>
        <a:p>
          <a:endParaRPr lang="en-US"/>
        </a:p>
      </dgm:t>
    </dgm:pt>
    <dgm:pt modelId="{BA084E09-146A-4AD4-B873-24F2C24AA81E}">
      <dgm:prSet/>
      <dgm:spPr/>
      <dgm:t>
        <a:bodyPr/>
        <a:lstStyle/>
        <a:p>
          <a:r>
            <a:rPr lang="cs-CZ"/>
            <a:t>Spalovací motor</a:t>
          </a:r>
          <a:endParaRPr lang="en-US"/>
        </a:p>
      </dgm:t>
    </dgm:pt>
    <dgm:pt modelId="{E929EB86-8699-4190-BA92-37FEB3CC3564}" type="parTrans" cxnId="{88DE3365-F6E0-424B-9C48-DB949B455E22}">
      <dgm:prSet/>
      <dgm:spPr/>
      <dgm:t>
        <a:bodyPr/>
        <a:lstStyle/>
        <a:p>
          <a:endParaRPr lang="en-US"/>
        </a:p>
      </dgm:t>
    </dgm:pt>
    <dgm:pt modelId="{34A548B0-C52B-4EDA-9814-62B3B2EC1D76}" type="sibTrans" cxnId="{88DE3365-F6E0-424B-9C48-DB949B455E22}">
      <dgm:prSet/>
      <dgm:spPr/>
      <dgm:t>
        <a:bodyPr/>
        <a:lstStyle/>
        <a:p>
          <a:endParaRPr lang="en-US"/>
        </a:p>
      </dgm:t>
    </dgm:pt>
    <dgm:pt modelId="{BCF1A7C0-C8C1-4A98-8DD7-EA77C7FFBAEF}" type="pres">
      <dgm:prSet presAssocID="{8418374A-E4DC-421F-BA40-E329B6CBE37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0095259-7EA0-4D32-BD63-64BD9A161790}" type="pres">
      <dgm:prSet presAssocID="{91867661-2538-4111-A9CC-166BE9C2215E}" presName="compNode" presStyleCnt="0"/>
      <dgm:spPr/>
    </dgm:pt>
    <dgm:pt modelId="{83FD37E1-658B-45A0-A180-1D19ADAE395A}" type="pres">
      <dgm:prSet presAssocID="{91867661-2538-4111-A9CC-166BE9C2215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v"/>
        </a:ext>
      </dgm:extLst>
    </dgm:pt>
    <dgm:pt modelId="{A02DD851-96CC-4FDE-AB58-A167DBF0AACC}" type="pres">
      <dgm:prSet presAssocID="{91867661-2538-4111-A9CC-166BE9C2215E}" presName="spaceRect" presStyleCnt="0"/>
      <dgm:spPr/>
    </dgm:pt>
    <dgm:pt modelId="{6D0FA557-0E36-4172-8E40-5BF4E1A698D2}" type="pres">
      <dgm:prSet presAssocID="{91867661-2538-4111-A9CC-166BE9C2215E}" presName="textRect" presStyleLbl="revTx" presStyleIdx="0" presStyleCnt="5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3931C44B-B46F-4122-9F3F-6D5B35DA27BF}" type="pres">
      <dgm:prSet presAssocID="{D8D1C11D-4CF0-4077-8E2E-D692A1380BF3}" presName="sibTrans" presStyleCnt="0"/>
      <dgm:spPr/>
    </dgm:pt>
    <dgm:pt modelId="{ED31901F-64AA-4395-9D55-FBD60F327360}" type="pres">
      <dgm:prSet presAssocID="{65E5DB00-7958-4464-94DE-D5C1D3EAAC6C}" presName="compNode" presStyleCnt="0"/>
      <dgm:spPr/>
    </dgm:pt>
    <dgm:pt modelId="{59E91E2D-13A4-4EA9-9B0F-18BBAE7D0924}" type="pres">
      <dgm:prSet presAssocID="{65E5DB00-7958-4464-94DE-D5C1D3EAAC6C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ář"/>
        </a:ext>
      </dgm:extLst>
    </dgm:pt>
    <dgm:pt modelId="{3A5B27A5-DF2A-459F-A42B-8119D31D35A9}" type="pres">
      <dgm:prSet presAssocID="{65E5DB00-7958-4464-94DE-D5C1D3EAAC6C}" presName="spaceRect" presStyleCnt="0"/>
      <dgm:spPr/>
    </dgm:pt>
    <dgm:pt modelId="{30BC1B21-C676-4989-AE13-7ECEAD9BB6D4}" type="pres">
      <dgm:prSet presAssocID="{65E5DB00-7958-4464-94DE-D5C1D3EAAC6C}" presName="textRect" presStyleLbl="revTx" presStyleIdx="1" presStyleCnt="5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C2CDB8E3-8731-4C49-8D5D-5537DD003EED}" type="pres">
      <dgm:prSet presAssocID="{E0DC2FD8-CB70-44AF-AC42-EE974069271F}" presName="sibTrans" presStyleCnt="0"/>
      <dgm:spPr/>
    </dgm:pt>
    <dgm:pt modelId="{F273A02D-A27F-45CA-BCC1-1D69230CE9DF}" type="pres">
      <dgm:prSet presAssocID="{893E9BF6-5D1E-4C53-B711-8A6C521FF68F}" presName="compNode" presStyleCnt="0"/>
      <dgm:spPr/>
    </dgm:pt>
    <dgm:pt modelId="{FDABE55F-FFDA-4AF2-B5C6-5E09AE5C751B}" type="pres">
      <dgm:prSet presAssocID="{893E9BF6-5D1E-4C53-B711-8A6C521FF68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Šroubovák"/>
        </a:ext>
      </dgm:extLst>
    </dgm:pt>
    <dgm:pt modelId="{C255E5CE-DD7E-4E5A-928E-2FECF01CE470}" type="pres">
      <dgm:prSet presAssocID="{893E9BF6-5D1E-4C53-B711-8A6C521FF68F}" presName="spaceRect" presStyleCnt="0"/>
      <dgm:spPr/>
    </dgm:pt>
    <dgm:pt modelId="{99A56629-9BF2-4B04-A358-A8B9EBAD3890}" type="pres">
      <dgm:prSet presAssocID="{893E9BF6-5D1E-4C53-B711-8A6C521FF68F}" presName="textRect" presStyleLbl="revTx" presStyleIdx="2" presStyleCnt="5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4545136F-CA9A-4A2B-A55C-4D8AED0E1E50}" type="pres">
      <dgm:prSet presAssocID="{27E40380-6047-4D7B-AD9A-BF9CD493DC87}" presName="sibTrans" presStyleCnt="0"/>
      <dgm:spPr/>
    </dgm:pt>
    <dgm:pt modelId="{5907FE8D-F057-4B8C-A5BF-AB925F6C4EA7}" type="pres">
      <dgm:prSet presAssocID="{A173E611-494E-4D1D-A382-3B30A9B97A95}" presName="compNode" presStyleCnt="0"/>
      <dgm:spPr/>
    </dgm:pt>
    <dgm:pt modelId="{DC1F47B3-C2ED-4159-BD75-EFD4E9953AAD}" type="pres">
      <dgm:prSet presAssocID="{A173E611-494E-4D1D-A382-3B30A9B97A9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7C119377-97EB-4257-9D83-E571C0D0854A}" type="pres">
      <dgm:prSet presAssocID="{A173E611-494E-4D1D-A382-3B30A9B97A95}" presName="spaceRect" presStyleCnt="0"/>
      <dgm:spPr/>
    </dgm:pt>
    <dgm:pt modelId="{C5F0C2C9-643C-4DA4-856F-4442A446BBA7}" type="pres">
      <dgm:prSet presAssocID="{A173E611-494E-4D1D-A382-3B30A9B97A95}" presName="textRect" presStyleLbl="revTx" presStyleIdx="3" presStyleCnt="5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1F6533AB-2D71-411A-9835-5D9D216F515C}" type="pres">
      <dgm:prSet presAssocID="{41AB84D0-E1D1-422A-A431-51F3F71A3DDD}" presName="sibTrans" presStyleCnt="0"/>
      <dgm:spPr/>
    </dgm:pt>
    <dgm:pt modelId="{5494CD66-298C-4489-B2C3-3D849E218026}" type="pres">
      <dgm:prSet presAssocID="{BA084E09-146A-4AD4-B873-24F2C24AA81E}" presName="compNode" presStyleCnt="0"/>
      <dgm:spPr/>
    </dgm:pt>
    <dgm:pt modelId="{8DE6D525-4B5B-4ED5-B295-E83C14B7802A}" type="pres">
      <dgm:prSet presAssocID="{BA084E09-146A-4AD4-B873-24F2C24AA81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uto"/>
        </a:ext>
      </dgm:extLst>
    </dgm:pt>
    <dgm:pt modelId="{A4986644-EE33-42FE-8F2F-5BC8335F47E0}" type="pres">
      <dgm:prSet presAssocID="{BA084E09-146A-4AD4-B873-24F2C24AA81E}" presName="spaceRect" presStyleCnt="0"/>
      <dgm:spPr/>
    </dgm:pt>
    <dgm:pt modelId="{E6CD8AF7-8565-4FAD-BEA3-52D994E66C71}" type="pres">
      <dgm:prSet presAssocID="{BA084E09-146A-4AD4-B873-24F2C24AA81E}" presName="textRect" presStyleLbl="revTx" presStyleIdx="4" presStyleCnt="5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F7E5D69-F19E-490F-B948-1839B7AD89BF}" srcId="{8418374A-E4DC-421F-BA40-E329B6CBE375}" destId="{65E5DB00-7958-4464-94DE-D5C1D3EAAC6C}" srcOrd="1" destOrd="0" parTransId="{AADB3D96-F817-4D53-BBDC-93705FDC9E94}" sibTransId="{E0DC2FD8-CB70-44AF-AC42-EE974069271F}"/>
    <dgm:cxn modelId="{5900E130-91F1-418F-B66A-F82419B7A448}" srcId="{8418374A-E4DC-421F-BA40-E329B6CBE375}" destId="{A173E611-494E-4D1D-A382-3B30A9B97A95}" srcOrd="3" destOrd="0" parTransId="{BB556FD8-AD47-4B67-BAF1-0CA488886DDB}" sibTransId="{41AB84D0-E1D1-422A-A431-51F3F71A3DDD}"/>
    <dgm:cxn modelId="{BDA1D509-B88D-4006-BD35-FFE8E9CEC06E}" type="presOf" srcId="{A173E611-494E-4D1D-A382-3B30A9B97A95}" destId="{C5F0C2C9-643C-4DA4-856F-4442A446BBA7}" srcOrd="0" destOrd="0" presId="urn:microsoft.com/office/officeart/2018/2/layout/IconLabelList"/>
    <dgm:cxn modelId="{6CFE5B7B-3B99-4FEE-8113-6ABC68348D8A}" type="presOf" srcId="{65E5DB00-7958-4464-94DE-D5C1D3EAAC6C}" destId="{30BC1B21-C676-4989-AE13-7ECEAD9BB6D4}" srcOrd="0" destOrd="0" presId="urn:microsoft.com/office/officeart/2018/2/layout/IconLabelList"/>
    <dgm:cxn modelId="{0A9CAEC6-3142-48C0-ADF2-8A3849E42AC4}" type="presOf" srcId="{893E9BF6-5D1E-4C53-B711-8A6C521FF68F}" destId="{99A56629-9BF2-4B04-A358-A8B9EBAD3890}" srcOrd="0" destOrd="0" presId="urn:microsoft.com/office/officeart/2018/2/layout/IconLabelList"/>
    <dgm:cxn modelId="{52E2C820-66B5-4D4E-BEA4-F3646E8F5FCB}" type="presOf" srcId="{BA084E09-146A-4AD4-B873-24F2C24AA81E}" destId="{E6CD8AF7-8565-4FAD-BEA3-52D994E66C71}" srcOrd="0" destOrd="0" presId="urn:microsoft.com/office/officeart/2018/2/layout/IconLabelList"/>
    <dgm:cxn modelId="{88DE3365-F6E0-424B-9C48-DB949B455E22}" srcId="{8418374A-E4DC-421F-BA40-E329B6CBE375}" destId="{BA084E09-146A-4AD4-B873-24F2C24AA81E}" srcOrd="4" destOrd="0" parTransId="{E929EB86-8699-4190-BA92-37FEB3CC3564}" sibTransId="{34A548B0-C52B-4EDA-9814-62B3B2EC1D76}"/>
    <dgm:cxn modelId="{BFF3AA5F-5A60-47B3-A30A-47203B5CA36A}" type="presOf" srcId="{91867661-2538-4111-A9CC-166BE9C2215E}" destId="{6D0FA557-0E36-4172-8E40-5BF4E1A698D2}" srcOrd="0" destOrd="0" presId="urn:microsoft.com/office/officeart/2018/2/layout/IconLabelList"/>
    <dgm:cxn modelId="{A126E6C2-F09B-43B2-8093-E39C2D4E37CB}" srcId="{8418374A-E4DC-421F-BA40-E329B6CBE375}" destId="{91867661-2538-4111-A9CC-166BE9C2215E}" srcOrd="0" destOrd="0" parTransId="{F6A9D5D3-EC32-4F78-82C6-0ED7FCAB68FC}" sibTransId="{D8D1C11D-4CF0-4077-8E2E-D692A1380BF3}"/>
    <dgm:cxn modelId="{10A72011-4B78-4CFC-B3A0-68ACF18B607A}" type="presOf" srcId="{8418374A-E4DC-421F-BA40-E329B6CBE375}" destId="{BCF1A7C0-C8C1-4A98-8DD7-EA77C7FFBAEF}" srcOrd="0" destOrd="0" presId="urn:microsoft.com/office/officeart/2018/2/layout/IconLabelList"/>
    <dgm:cxn modelId="{25CD63AE-A6DB-4120-ABB6-6D0C5C5D10F2}" srcId="{8418374A-E4DC-421F-BA40-E329B6CBE375}" destId="{893E9BF6-5D1E-4C53-B711-8A6C521FF68F}" srcOrd="2" destOrd="0" parTransId="{DC82FDE6-E8A2-46B5-AFF2-4A1E4EA0D6E2}" sibTransId="{27E40380-6047-4D7B-AD9A-BF9CD493DC87}"/>
    <dgm:cxn modelId="{3C2CFB4D-45B8-4838-ADFF-81D30DD69BCE}" type="presParOf" srcId="{BCF1A7C0-C8C1-4A98-8DD7-EA77C7FFBAEF}" destId="{C0095259-7EA0-4D32-BD63-64BD9A161790}" srcOrd="0" destOrd="0" presId="urn:microsoft.com/office/officeart/2018/2/layout/IconLabelList"/>
    <dgm:cxn modelId="{14EAA210-551D-48FE-ABA1-34E40A45451F}" type="presParOf" srcId="{C0095259-7EA0-4D32-BD63-64BD9A161790}" destId="{83FD37E1-658B-45A0-A180-1D19ADAE395A}" srcOrd="0" destOrd="0" presId="urn:microsoft.com/office/officeart/2018/2/layout/IconLabelList"/>
    <dgm:cxn modelId="{AF63DFF5-E594-4342-B68D-1C982A5100A5}" type="presParOf" srcId="{C0095259-7EA0-4D32-BD63-64BD9A161790}" destId="{A02DD851-96CC-4FDE-AB58-A167DBF0AACC}" srcOrd="1" destOrd="0" presId="urn:microsoft.com/office/officeart/2018/2/layout/IconLabelList"/>
    <dgm:cxn modelId="{22454929-9DFE-43A0-A179-1D288F651AC3}" type="presParOf" srcId="{C0095259-7EA0-4D32-BD63-64BD9A161790}" destId="{6D0FA557-0E36-4172-8E40-5BF4E1A698D2}" srcOrd="2" destOrd="0" presId="urn:microsoft.com/office/officeart/2018/2/layout/IconLabelList"/>
    <dgm:cxn modelId="{74A4B650-6D65-45FE-9373-D5012A7B6A0E}" type="presParOf" srcId="{BCF1A7C0-C8C1-4A98-8DD7-EA77C7FFBAEF}" destId="{3931C44B-B46F-4122-9F3F-6D5B35DA27BF}" srcOrd="1" destOrd="0" presId="urn:microsoft.com/office/officeart/2018/2/layout/IconLabelList"/>
    <dgm:cxn modelId="{818E89B6-111D-453B-B4D5-F1A6D7B2ECB8}" type="presParOf" srcId="{BCF1A7C0-C8C1-4A98-8DD7-EA77C7FFBAEF}" destId="{ED31901F-64AA-4395-9D55-FBD60F327360}" srcOrd="2" destOrd="0" presId="urn:microsoft.com/office/officeart/2018/2/layout/IconLabelList"/>
    <dgm:cxn modelId="{80553E7F-901A-4D4B-B194-37302D7FBDDA}" type="presParOf" srcId="{ED31901F-64AA-4395-9D55-FBD60F327360}" destId="{59E91E2D-13A4-4EA9-9B0F-18BBAE7D0924}" srcOrd="0" destOrd="0" presId="urn:microsoft.com/office/officeart/2018/2/layout/IconLabelList"/>
    <dgm:cxn modelId="{F6C05C01-1778-4944-A13D-8BB75E2FB7AC}" type="presParOf" srcId="{ED31901F-64AA-4395-9D55-FBD60F327360}" destId="{3A5B27A5-DF2A-459F-A42B-8119D31D35A9}" srcOrd="1" destOrd="0" presId="urn:microsoft.com/office/officeart/2018/2/layout/IconLabelList"/>
    <dgm:cxn modelId="{06A76766-CB60-469A-8E96-3E8C0A2EFE9D}" type="presParOf" srcId="{ED31901F-64AA-4395-9D55-FBD60F327360}" destId="{30BC1B21-C676-4989-AE13-7ECEAD9BB6D4}" srcOrd="2" destOrd="0" presId="urn:microsoft.com/office/officeart/2018/2/layout/IconLabelList"/>
    <dgm:cxn modelId="{FA4867E9-6ADF-4A0E-B6EF-716D385C6DBF}" type="presParOf" srcId="{BCF1A7C0-C8C1-4A98-8DD7-EA77C7FFBAEF}" destId="{C2CDB8E3-8731-4C49-8D5D-5537DD003EED}" srcOrd="3" destOrd="0" presId="urn:microsoft.com/office/officeart/2018/2/layout/IconLabelList"/>
    <dgm:cxn modelId="{9A23C92E-1E65-4877-8524-C47054F9B863}" type="presParOf" srcId="{BCF1A7C0-C8C1-4A98-8DD7-EA77C7FFBAEF}" destId="{F273A02D-A27F-45CA-BCC1-1D69230CE9DF}" srcOrd="4" destOrd="0" presId="urn:microsoft.com/office/officeart/2018/2/layout/IconLabelList"/>
    <dgm:cxn modelId="{78D80ACA-76EA-47E5-A620-7E254490801A}" type="presParOf" srcId="{F273A02D-A27F-45CA-BCC1-1D69230CE9DF}" destId="{FDABE55F-FFDA-4AF2-B5C6-5E09AE5C751B}" srcOrd="0" destOrd="0" presId="urn:microsoft.com/office/officeart/2018/2/layout/IconLabelList"/>
    <dgm:cxn modelId="{67B5354E-AF21-466B-93B8-432A6BE6AB5C}" type="presParOf" srcId="{F273A02D-A27F-45CA-BCC1-1D69230CE9DF}" destId="{C255E5CE-DD7E-4E5A-928E-2FECF01CE470}" srcOrd="1" destOrd="0" presId="urn:microsoft.com/office/officeart/2018/2/layout/IconLabelList"/>
    <dgm:cxn modelId="{D0A55845-21B9-43D5-A507-780E9762D414}" type="presParOf" srcId="{F273A02D-A27F-45CA-BCC1-1D69230CE9DF}" destId="{99A56629-9BF2-4B04-A358-A8B9EBAD3890}" srcOrd="2" destOrd="0" presId="urn:microsoft.com/office/officeart/2018/2/layout/IconLabelList"/>
    <dgm:cxn modelId="{316BB570-5A86-44D5-8194-026BA835B066}" type="presParOf" srcId="{BCF1A7C0-C8C1-4A98-8DD7-EA77C7FFBAEF}" destId="{4545136F-CA9A-4A2B-A55C-4D8AED0E1E50}" srcOrd="5" destOrd="0" presId="urn:microsoft.com/office/officeart/2018/2/layout/IconLabelList"/>
    <dgm:cxn modelId="{6FBCCDD7-5376-428B-BAF2-7112ABBCD52C}" type="presParOf" srcId="{BCF1A7C0-C8C1-4A98-8DD7-EA77C7FFBAEF}" destId="{5907FE8D-F057-4B8C-A5BF-AB925F6C4EA7}" srcOrd="6" destOrd="0" presId="urn:microsoft.com/office/officeart/2018/2/layout/IconLabelList"/>
    <dgm:cxn modelId="{8C428FBB-A2E9-48CB-BB83-E60D78109411}" type="presParOf" srcId="{5907FE8D-F057-4B8C-A5BF-AB925F6C4EA7}" destId="{DC1F47B3-C2ED-4159-BD75-EFD4E9953AAD}" srcOrd="0" destOrd="0" presId="urn:microsoft.com/office/officeart/2018/2/layout/IconLabelList"/>
    <dgm:cxn modelId="{6C7031BF-0772-4818-A0A0-D11648943637}" type="presParOf" srcId="{5907FE8D-F057-4B8C-A5BF-AB925F6C4EA7}" destId="{7C119377-97EB-4257-9D83-E571C0D0854A}" srcOrd="1" destOrd="0" presId="urn:microsoft.com/office/officeart/2018/2/layout/IconLabelList"/>
    <dgm:cxn modelId="{18964405-4254-4927-8E6C-CD8EF42B72FF}" type="presParOf" srcId="{5907FE8D-F057-4B8C-A5BF-AB925F6C4EA7}" destId="{C5F0C2C9-643C-4DA4-856F-4442A446BBA7}" srcOrd="2" destOrd="0" presId="urn:microsoft.com/office/officeart/2018/2/layout/IconLabelList"/>
    <dgm:cxn modelId="{2767A824-2031-4128-978C-471414EA2A11}" type="presParOf" srcId="{BCF1A7C0-C8C1-4A98-8DD7-EA77C7FFBAEF}" destId="{1F6533AB-2D71-411A-9835-5D9D216F515C}" srcOrd="7" destOrd="0" presId="urn:microsoft.com/office/officeart/2018/2/layout/IconLabelList"/>
    <dgm:cxn modelId="{2FFEEE34-57EC-4380-B650-10608AD7158D}" type="presParOf" srcId="{BCF1A7C0-C8C1-4A98-8DD7-EA77C7FFBAEF}" destId="{5494CD66-298C-4489-B2C3-3D849E218026}" srcOrd="8" destOrd="0" presId="urn:microsoft.com/office/officeart/2018/2/layout/IconLabelList"/>
    <dgm:cxn modelId="{23BE2D70-8B52-4C91-B2C1-E4A6DAA2515C}" type="presParOf" srcId="{5494CD66-298C-4489-B2C3-3D849E218026}" destId="{8DE6D525-4B5B-4ED5-B295-E83C14B7802A}" srcOrd="0" destOrd="0" presId="urn:microsoft.com/office/officeart/2018/2/layout/IconLabelList"/>
    <dgm:cxn modelId="{32F5F401-31A4-40C1-8517-8A716FE2693D}" type="presParOf" srcId="{5494CD66-298C-4489-B2C3-3D849E218026}" destId="{A4986644-EE33-42FE-8F2F-5BC8335F47E0}" srcOrd="1" destOrd="0" presId="urn:microsoft.com/office/officeart/2018/2/layout/IconLabelList"/>
    <dgm:cxn modelId="{3044EA22-47BE-4548-B911-F34CE3F2BBC5}" type="presParOf" srcId="{5494CD66-298C-4489-B2C3-3D849E218026}" destId="{E6CD8AF7-8565-4FAD-BEA3-52D994E66C7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947536-4B8F-4D60-9357-BBB9DB0EBAB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3D3FA9A-88BC-42F0-B5CF-AE5B60E42A5F}">
      <dgm:prSet/>
      <dgm:spPr/>
      <dgm:t>
        <a:bodyPr/>
        <a:lstStyle/>
        <a:p>
          <a:r>
            <a:rPr lang="cs-CZ"/>
            <a:t>Pro zachování populace – na 1 ženu – 2,1 dítěte</a:t>
          </a:r>
          <a:endParaRPr lang="en-US"/>
        </a:p>
      </dgm:t>
    </dgm:pt>
    <dgm:pt modelId="{B2445C3C-6021-4A76-A8C4-1FFB5CE55956}" type="parTrans" cxnId="{1EB9976F-C04F-4646-A3CE-23A9D024ED25}">
      <dgm:prSet/>
      <dgm:spPr/>
      <dgm:t>
        <a:bodyPr/>
        <a:lstStyle/>
        <a:p>
          <a:endParaRPr lang="en-US"/>
        </a:p>
      </dgm:t>
    </dgm:pt>
    <dgm:pt modelId="{D85447A7-D303-415A-A14D-33D00F4C60C1}" type="sibTrans" cxnId="{1EB9976F-C04F-4646-A3CE-23A9D024ED25}">
      <dgm:prSet/>
      <dgm:spPr/>
      <dgm:t>
        <a:bodyPr/>
        <a:lstStyle/>
        <a:p>
          <a:endParaRPr lang="en-US"/>
        </a:p>
      </dgm:t>
    </dgm:pt>
    <dgm:pt modelId="{CCFFE70D-E0C8-47EA-BCAD-15CF1E7F1A7F}">
      <dgm:prSet/>
      <dgm:spPr/>
      <dgm:t>
        <a:bodyPr/>
        <a:lstStyle/>
        <a:p>
          <a:r>
            <a:rPr lang="cs-CZ"/>
            <a:t>Lidská populace je rozdělena nerovnoměrně</a:t>
          </a:r>
          <a:endParaRPr lang="en-US"/>
        </a:p>
      </dgm:t>
    </dgm:pt>
    <dgm:pt modelId="{2D9AC41E-9141-4426-B42E-DC103BBF1A67}" type="parTrans" cxnId="{9EADE8DC-6340-4088-A91E-6C3E9A907C1B}">
      <dgm:prSet/>
      <dgm:spPr/>
      <dgm:t>
        <a:bodyPr/>
        <a:lstStyle/>
        <a:p>
          <a:endParaRPr lang="en-US"/>
        </a:p>
      </dgm:t>
    </dgm:pt>
    <dgm:pt modelId="{38C875BE-8B4A-489C-A183-402BC62005D9}" type="sibTrans" cxnId="{9EADE8DC-6340-4088-A91E-6C3E9A907C1B}">
      <dgm:prSet/>
      <dgm:spPr/>
      <dgm:t>
        <a:bodyPr/>
        <a:lstStyle/>
        <a:p>
          <a:endParaRPr lang="en-US"/>
        </a:p>
      </dgm:t>
    </dgm:pt>
    <dgm:pt modelId="{31C2BFFD-6F8F-45FA-8BD1-8E334F0E0695}">
      <dgm:prSet/>
      <dgm:spPr/>
      <dgm:t>
        <a:bodyPr/>
        <a:lstStyle/>
        <a:p>
          <a:r>
            <a:rPr lang="cs-CZ"/>
            <a:t>Vyspělé země – porodnost klesá </a:t>
          </a:r>
          <a:endParaRPr lang="en-US"/>
        </a:p>
      </dgm:t>
    </dgm:pt>
    <dgm:pt modelId="{E17814B1-3361-4461-B3E2-1EA2ABA098C1}" type="parTrans" cxnId="{6BECA719-4DC0-43D0-AF66-61CAD6A3AD46}">
      <dgm:prSet/>
      <dgm:spPr/>
      <dgm:t>
        <a:bodyPr/>
        <a:lstStyle/>
        <a:p>
          <a:endParaRPr lang="en-US"/>
        </a:p>
      </dgm:t>
    </dgm:pt>
    <dgm:pt modelId="{85EA4621-0A48-4A38-9DA2-AB63F3BB665D}" type="sibTrans" cxnId="{6BECA719-4DC0-43D0-AF66-61CAD6A3AD46}">
      <dgm:prSet/>
      <dgm:spPr/>
      <dgm:t>
        <a:bodyPr/>
        <a:lstStyle/>
        <a:p>
          <a:endParaRPr lang="en-US"/>
        </a:p>
      </dgm:t>
    </dgm:pt>
    <dgm:pt modelId="{3DBBBC22-554D-49D3-92B3-F8A267394A1D}">
      <dgm:prSet/>
      <dgm:spPr/>
      <dgm:t>
        <a:bodyPr/>
        <a:lstStyle/>
        <a:p>
          <a:r>
            <a:rPr lang="cs-CZ"/>
            <a:t>Rozvojové země – populační exploze</a:t>
          </a:r>
          <a:endParaRPr lang="en-US"/>
        </a:p>
      </dgm:t>
    </dgm:pt>
    <dgm:pt modelId="{DC0B5FD5-32F5-4A2A-A94E-7C9247DF51D8}" type="parTrans" cxnId="{83D85C54-5454-40E3-90D6-B69AA13AC589}">
      <dgm:prSet/>
      <dgm:spPr/>
      <dgm:t>
        <a:bodyPr/>
        <a:lstStyle/>
        <a:p>
          <a:endParaRPr lang="en-US"/>
        </a:p>
      </dgm:t>
    </dgm:pt>
    <dgm:pt modelId="{C1A24861-4E15-4C8D-86BE-C4C1B407BC75}" type="sibTrans" cxnId="{83D85C54-5454-40E3-90D6-B69AA13AC589}">
      <dgm:prSet/>
      <dgm:spPr/>
      <dgm:t>
        <a:bodyPr/>
        <a:lstStyle/>
        <a:p>
          <a:endParaRPr lang="en-US"/>
        </a:p>
      </dgm:t>
    </dgm:pt>
    <dgm:pt modelId="{B1D03A58-E086-43BD-AEB1-C2B4CA3FB173}">
      <dgm:prSet/>
      <dgm:spPr/>
      <dgm:t>
        <a:bodyPr/>
        <a:lstStyle/>
        <a:p>
          <a:r>
            <a:rPr lang="cs-CZ"/>
            <a:t>Celkově populace roste </a:t>
          </a:r>
          <a:endParaRPr lang="en-US"/>
        </a:p>
      </dgm:t>
    </dgm:pt>
    <dgm:pt modelId="{AC0BF713-3C78-4A2C-82B6-09001FC88E65}" type="parTrans" cxnId="{D667917C-2062-4D7F-8971-941BB01F4F08}">
      <dgm:prSet/>
      <dgm:spPr/>
      <dgm:t>
        <a:bodyPr/>
        <a:lstStyle/>
        <a:p>
          <a:endParaRPr lang="en-US"/>
        </a:p>
      </dgm:t>
    </dgm:pt>
    <dgm:pt modelId="{9D17BEE7-F47E-4FF4-BE92-4D477BBAF22B}" type="sibTrans" cxnId="{D667917C-2062-4D7F-8971-941BB01F4F08}">
      <dgm:prSet/>
      <dgm:spPr/>
      <dgm:t>
        <a:bodyPr/>
        <a:lstStyle/>
        <a:p>
          <a:endParaRPr lang="en-US"/>
        </a:p>
      </dgm:t>
    </dgm:pt>
    <dgm:pt modelId="{0B5D7949-78AC-4AA0-97A1-13A4DF45B785}" type="pres">
      <dgm:prSet presAssocID="{68947536-4B8F-4D60-9357-BBB9DB0EBA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A74CC25-14AE-46BB-9C23-A46AC79D5CC6}" type="pres">
      <dgm:prSet presAssocID="{83D3FA9A-88BC-42F0-B5CF-AE5B60E42A5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9B125C6-65A4-45D2-9E35-2A22CC4AA311}" type="pres">
      <dgm:prSet presAssocID="{D85447A7-D303-415A-A14D-33D00F4C60C1}" presName="spacer" presStyleCnt="0"/>
      <dgm:spPr/>
    </dgm:pt>
    <dgm:pt modelId="{7DEF3A8E-0291-4E71-B5B0-996E311DC326}" type="pres">
      <dgm:prSet presAssocID="{CCFFE70D-E0C8-47EA-BCAD-15CF1E7F1A7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A70F20B-5E58-4045-BD74-D06C58DCADAD}" type="pres">
      <dgm:prSet presAssocID="{38C875BE-8B4A-489C-A183-402BC62005D9}" presName="spacer" presStyleCnt="0"/>
      <dgm:spPr/>
    </dgm:pt>
    <dgm:pt modelId="{3E423513-C1E3-46E9-B323-E7FC62166298}" type="pres">
      <dgm:prSet presAssocID="{31C2BFFD-6F8F-45FA-8BD1-8E334F0E069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B7B5661-7471-4307-B577-8BEE8921668C}" type="pres">
      <dgm:prSet presAssocID="{85EA4621-0A48-4A38-9DA2-AB63F3BB665D}" presName="spacer" presStyleCnt="0"/>
      <dgm:spPr/>
    </dgm:pt>
    <dgm:pt modelId="{867E5573-CC67-4AAC-8C8D-CF99DB2F38FD}" type="pres">
      <dgm:prSet presAssocID="{3DBBBC22-554D-49D3-92B3-F8A267394A1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C82B666-8853-4CFB-99A4-ACABDEB67BE6}" type="pres">
      <dgm:prSet presAssocID="{C1A24861-4E15-4C8D-86BE-C4C1B407BC75}" presName="spacer" presStyleCnt="0"/>
      <dgm:spPr/>
    </dgm:pt>
    <dgm:pt modelId="{4E34FAC4-5D2A-4D49-A938-5BA589E05232}" type="pres">
      <dgm:prSet presAssocID="{B1D03A58-E086-43BD-AEB1-C2B4CA3FB17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E55C697-ACEB-4AD5-B069-5CC8B4BCC400}" type="presOf" srcId="{83D3FA9A-88BC-42F0-B5CF-AE5B60E42A5F}" destId="{5A74CC25-14AE-46BB-9C23-A46AC79D5CC6}" srcOrd="0" destOrd="0" presId="urn:microsoft.com/office/officeart/2005/8/layout/vList2"/>
    <dgm:cxn modelId="{5720912D-FD08-4C1A-8E8F-A78CCBC4ED19}" type="presOf" srcId="{CCFFE70D-E0C8-47EA-BCAD-15CF1E7F1A7F}" destId="{7DEF3A8E-0291-4E71-B5B0-996E311DC326}" srcOrd="0" destOrd="0" presId="urn:microsoft.com/office/officeart/2005/8/layout/vList2"/>
    <dgm:cxn modelId="{6BECA719-4DC0-43D0-AF66-61CAD6A3AD46}" srcId="{68947536-4B8F-4D60-9357-BBB9DB0EBAB0}" destId="{31C2BFFD-6F8F-45FA-8BD1-8E334F0E0695}" srcOrd="2" destOrd="0" parTransId="{E17814B1-3361-4461-B3E2-1EA2ABA098C1}" sibTransId="{85EA4621-0A48-4A38-9DA2-AB63F3BB665D}"/>
    <dgm:cxn modelId="{ECD684C9-FADC-43B4-BFEF-AA5F2CCBAD40}" type="presOf" srcId="{68947536-4B8F-4D60-9357-BBB9DB0EBAB0}" destId="{0B5D7949-78AC-4AA0-97A1-13A4DF45B785}" srcOrd="0" destOrd="0" presId="urn:microsoft.com/office/officeart/2005/8/layout/vList2"/>
    <dgm:cxn modelId="{EE1CEBC2-5706-4517-A76C-7726E3D5E57A}" type="presOf" srcId="{31C2BFFD-6F8F-45FA-8BD1-8E334F0E0695}" destId="{3E423513-C1E3-46E9-B323-E7FC62166298}" srcOrd="0" destOrd="0" presId="urn:microsoft.com/office/officeart/2005/8/layout/vList2"/>
    <dgm:cxn modelId="{83D85C54-5454-40E3-90D6-B69AA13AC589}" srcId="{68947536-4B8F-4D60-9357-BBB9DB0EBAB0}" destId="{3DBBBC22-554D-49D3-92B3-F8A267394A1D}" srcOrd="3" destOrd="0" parTransId="{DC0B5FD5-32F5-4A2A-A94E-7C9247DF51D8}" sibTransId="{C1A24861-4E15-4C8D-86BE-C4C1B407BC75}"/>
    <dgm:cxn modelId="{D667917C-2062-4D7F-8971-941BB01F4F08}" srcId="{68947536-4B8F-4D60-9357-BBB9DB0EBAB0}" destId="{B1D03A58-E086-43BD-AEB1-C2B4CA3FB173}" srcOrd="4" destOrd="0" parTransId="{AC0BF713-3C78-4A2C-82B6-09001FC88E65}" sibTransId="{9D17BEE7-F47E-4FF4-BE92-4D477BBAF22B}"/>
    <dgm:cxn modelId="{9EADE8DC-6340-4088-A91E-6C3E9A907C1B}" srcId="{68947536-4B8F-4D60-9357-BBB9DB0EBAB0}" destId="{CCFFE70D-E0C8-47EA-BCAD-15CF1E7F1A7F}" srcOrd="1" destOrd="0" parTransId="{2D9AC41E-9141-4426-B42E-DC103BBF1A67}" sibTransId="{38C875BE-8B4A-489C-A183-402BC62005D9}"/>
    <dgm:cxn modelId="{C401D301-E65D-4E6A-8309-043E7916997E}" type="presOf" srcId="{3DBBBC22-554D-49D3-92B3-F8A267394A1D}" destId="{867E5573-CC67-4AAC-8C8D-CF99DB2F38FD}" srcOrd="0" destOrd="0" presId="urn:microsoft.com/office/officeart/2005/8/layout/vList2"/>
    <dgm:cxn modelId="{DC4AADCC-30E5-43AE-9FC6-F25DEA128619}" type="presOf" srcId="{B1D03A58-E086-43BD-AEB1-C2B4CA3FB173}" destId="{4E34FAC4-5D2A-4D49-A938-5BA589E05232}" srcOrd="0" destOrd="0" presId="urn:microsoft.com/office/officeart/2005/8/layout/vList2"/>
    <dgm:cxn modelId="{1EB9976F-C04F-4646-A3CE-23A9D024ED25}" srcId="{68947536-4B8F-4D60-9357-BBB9DB0EBAB0}" destId="{83D3FA9A-88BC-42F0-B5CF-AE5B60E42A5F}" srcOrd="0" destOrd="0" parTransId="{B2445C3C-6021-4A76-A8C4-1FFB5CE55956}" sibTransId="{D85447A7-D303-415A-A14D-33D00F4C60C1}"/>
    <dgm:cxn modelId="{42BF5219-4066-4E7B-A0F1-6AF3F07D7C2F}" type="presParOf" srcId="{0B5D7949-78AC-4AA0-97A1-13A4DF45B785}" destId="{5A74CC25-14AE-46BB-9C23-A46AC79D5CC6}" srcOrd="0" destOrd="0" presId="urn:microsoft.com/office/officeart/2005/8/layout/vList2"/>
    <dgm:cxn modelId="{A1BCAF95-522E-42C5-AD54-B5BA877317D2}" type="presParOf" srcId="{0B5D7949-78AC-4AA0-97A1-13A4DF45B785}" destId="{C9B125C6-65A4-45D2-9E35-2A22CC4AA311}" srcOrd="1" destOrd="0" presId="urn:microsoft.com/office/officeart/2005/8/layout/vList2"/>
    <dgm:cxn modelId="{0EB65BE1-0FE6-4D43-A528-4CF3A7050DE5}" type="presParOf" srcId="{0B5D7949-78AC-4AA0-97A1-13A4DF45B785}" destId="{7DEF3A8E-0291-4E71-B5B0-996E311DC326}" srcOrd="2" destOrd="0" presId="urn:microsoft.com/office/officeart/2005/8/layout/vList2"/>
    <dgm:cxn modelId="{68665F71-07B4-4779-ABCD-EE4253144BED}" type="presParOf" srcId="{0B5D7949-78AC-4AA0-97A1-13A4DF45B785}" destId="{4A70F20B-5E58-4045-BD74-D06C58DCADAD}" srcOrd="3" destOrd="0" presId="urn:microsoft.com/office/officeart/2005/8/layout/vList2"/>
    <dgm:cxn modelId="{A24B4571-2621-413A-90A2-01FBFF2A2E27}" type="presParOf" srcId="{0B5D7949-78AC-4AA0-97A1-13A4DF45B785}" destId="{3E423513-C1E3-46E9-B323-E7FC62166298}" srcOrd="4" destOrd="0" presId="urn:microsoft.com/office/officeart/2005/8/layout/vList2"/>
    <dgm:cxn modelId="{C06E4C86-5BE3-47D1-B9F1-61243EC80977}" type="presParOf" srcId="{0B5D7949-78AC-4AA0-97A1-13A4DF45B785}" destId="{4B7B5661-7471-4307-B577-8BEE8921668C}" srcOrd="5" destOrd="0" presId="urn:microsoft.com/office/officeart/2005/8/layout/vList2"/>
    <dgm:cxn modelId="{E6884970-A8BF-4E4D-B034-E6EBC6D93990}" type="presParOf" srcId="{0B5D7949-78AC-4AA0-97A1-13A4DF45B785}" destId="{867E5573-CC67-4AAC-8C8D-CF99DB2F38FD}" srcOrd="6" destOrd="0" presId="urn:microsoft.com/office/officeart/2005/8/layout/vList2"/>
    <dgm:cxn modelId="{129817D2-E7B6-4AC4-920C-2176F4A0C5E1}" type="presParOf" srcId="{0B5D7949-78AC-4AA0-97A1-13A4DF45B785}" destId="{EC82B666-8853-4CFB-99A4-ACABDEB67BE6}" srcOrd="7" destOrd="0" presId="urn:microsoft.com/office/officeart/2005/8/layout/vList2"/>
    <dgm:cxn modelId="{90046BD1-A253-4AF6-B08E-14370C529CAA}" type="presParOf" srcId="{0B5D7949-78AC-4AA0-97A1-13A4DF45B785}" destId="{4E34FAC4-5D2A-4D49-A938-5BA589E0523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FCBE88-9CEB-492C-A10B-E9C54EDB592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8A17D80-872D-4BF7-A367-7494252F05BC}">
      <dgm:prSet/>
      <dgm:spPr/>
      <dgm:t>
        <a:bodyPr/>
        <a:lstStyle/>
        <a:p>
          <a:r>
            <a:rPr lang="cs-CZ"/>
            <a:t>Přelidnění</a:t>
          </a:r>
          <a:endParaRPr lang="en-US"/>
        </a:p>
      </dgm:t>
    </dgm:pt>
    <dgm:pt modelId="{D7224C55-0190-4583-8D6D-CBCBF809ECF2}" type="parTrans" cxnId="{EE94B33C-5787-4374-B6DD-7AD5B1D281B0}">
      <dgm:prSet/>
      <dgm:spPr/>
      <dgm:t>
        <a:bodyPr/>
        <a:lstStyle/>
        <a:p>
          <a:endParaRPr lang="en-US"/>
        </a:p>
      </dgm:t>
    </dgm:pt>
    <dgm:pt modelId="{6424EE04-2A06-4BA2-9C5C-C298D540DCE9}" type="sibTrans" cxnId="{EE94B33C-5787-4374-B6DD-7AD5B1D281B0}">
      <dgm:prSet/>
      <dgm:spPr/>
      <dgm:t>
        <a:bodyPr/>
        <a:lstStyle/>
        <a:p>
          <a:endParaRPr lang="en-US"/>
        </a:p>
      </dgm:t>
    </dgm:pt>
    <dgm:pt modelId="{8F3A4295-7C6F-42E0-9037-8FF802222B0D}">
      <dgm:prSet/>
      <dgm:spPr/>
      <dgm:t>
        <a:bodyPr/>
        <a:lstStyle/>
        <a:p>
          <a:r>
            <a:rPr lang="cs-CZ"/>
            <a:t>Energetická krize</a:t>
          </a:r>
          <a:endParaRPr lang="en-US"/>
        </a:p>
      </dgm:t>
    </dgm:pt>
    <dgm:pt modelId="{1037400F-C4BC-486F-89E9-A2AB2B56D074}" type="parTrans" cxnId="{E9692809-12F2-4A53-B2D8-13D41610DDA4}">
      <dgm:prSet/>
      <dgm:spPr/>
      <dgm:t>
        <a:bodyPr/>
        <a:lstStyle/>
        <a:p>
          <a:endParaRPr lang="en-US"/>
        </a:p>
      </dgm:t>
    </dgm:pt>
    <dgm:pt modelId="{B3A817E8-912C-4798-8738-0D81ADF86AED}" type="sibTrans" cxnId="{E9692809-12F2-4A53-B2D8-13D41610DDA4}">
      <dgm:prSet/>
      <dgm:spPr/>
      <dgm:t>
        <a:bodyPr/>
        <a:lstStyle/>
        <a:p>
          <a:endParaRPr lang="en-US"/>
        </a:p>
      </dgm:t>
    </dgm:pt>
    <dgm:pt modelId="{5C46B5D3-03F5-4751-9FFE-791376A58185}">
      <dgm:prSet/>
      <dgm:spPr/>
      <dgm:t>
        <a:bodyPr/>
        <a:lstStyle/>
        <a:p>
          <a:r>
            <a:rPr lang="cs-CZ"/>
            <a:t>Surovinová krize</a:t>
          </a:r>
          <a:endParaRPr lang="en-US"/>
        </a:p>
      </dgm:t>
    </dgm:pt>
    <dgm:pt modelId="{046EAAD7-A4B0-48FB-8775-848444E99CF7}" type="parTrans" cxnId="{D7014BC7-3A70-4352-9364-27348A71DBF5}">
      <dgm:prSet/>
      <dgm:spPr/>
      <dgm:t>
        <a:bodyPr/>
        <a:lstStyle/>
        <a:p>
          <a:endParaRPr lang="en-US"/>
        </a:p>
      </dgm:t>
    </dgm:pt>
    <dgm:pt modelId="{2B54EEC0-BBDA-48FB-9EC0-61191F7E3F4C}" type="sibTrans" cxnId="{D7014BC7-3A70-4352-9364-27348A71DBF5}">
      <dgm:prSet/>
      <dgm:spPr/>
      <dgm:t>
        <a:bodyPr/>
        <a:lstStyle/>
        <a:p>
          <a:endParaRPr lang="en-US"/>
        </a:p>
      </dgm:t>
    </dgm:pt>
    <dgm:pt modelId="{03BDD063-0FE9-47C4-91A6-041D5EA93B0D}">
      <dgm:prSet/>
      <dgm:spPr/>
      <dgm:t>
        <a:bodyPr/>
        <a:lstStyle/>
        <a:p>
          <a:r>
            <a:rPr lang="cs-CZ"/>
            <a:t>Znečištění vody a světového oceánu</a:t>
          </a:r>
          <a:endParaRPr lang="en-US"/>
        </a:p>
      </dgm:t>
    </dgm:pt>
    <dgm:pt modelId="{7241C2EF-AFFB-48F7-BE8C-7918B2CDDA1B}" type="parTrans" cxnId="{B625688E-24EF-49F9-8A79-A730D7A0B152}">
      <dgm:prSet/>
      <dgm:spPr/>
      <dgm:t>
        <a:bodyPr/>
        <a:lstStyle/>
        <a:p>
          <a:endParaRPr lang="en-US"/>
        </a:p>
      </dgm:t>
    </dgm:pt>
    <dgm:pt modelId="{468CA505-D552-4291-96AD-3BA2A1089B50}" type="sibTrans" cxnId="{B625688E-24EF-49F9-8A79-A730D7A0B152}">
      <dgm:prSet/>
      <dgm:spPr/>
      <dgm:t>
        <a:bodyPr/>
        <a:lstStyle/>
        <a:p>
          <a:endParaRPr lang="en-US"/>
        </a:p>
      </dgm:t>
    </dgm:pt>
    <dgm:pt modelId="{79485036-836F-4679-86F4-8327F5C3153E}">
      <dgm:prSet/>
      <dgm:spPr/>
      <dgm:t>
        <a:bodyPr/>
        <a:lstStyle/>
        <a:p>
          <a:r>
            <a:rPr lang="cs-CZ"/>
            <a:t>Zhoršování kvality životního prostředí</a:t>
          </a:r>
          <a:endParaRPr lang="en-US"/>
        </a:p>
      </dgm:t>
    </dgm:pt>
    <dgm:pt modelId="{547CB73F-DF0A-48F6-9788-D400B6C56DCE}" type="parTrans" cxnId="{2033F926-A623-45AE-BC27-5F1F2BF8A703}">
      <dgm:prSet/>
      <dgm:spPr/>
      <dgm:t>
        <a:bodyPr/>
        <a:lstStyle/>
        <a:p>
          <a:endParaRPr lang="en-US"/>
        </a:p>
      </dgm:t>
    </dgm:pt>
    <dgm:pt modelId="{FC6E13EF-07E8-4D71-82FF-014AA653EA21}" type="sibTrans" cxnId="{2033F926-A623-45AE-BC27-5F1F2BF8A703}">
      <dgm:prSet/>
      <dgm:spPr/>
      <dgm:t>
        <a:bodyPr/>
        <a:lstStyle/>
        <a:p>
          <a:endParaRPr lang="en-US"/>
        </a:p>
      </dgm:t>
    </dgm:pt>
    <dgm:pt modelId="{431792A1-3AE3-4654-9140-0AA2BFF9ABD5}">
      <dgm:prSet/>
      <dgm:spPr/>
      <dgm:t>
        <a:bodyPr/>
        <a:lstStyle/>
        <a:p>
          <a:r>
            <a:rPr lang="cs-CZ"/>
            <a:t>Válečné konflikty</a:t>
          </a:r>
          <a:endParaRPr lang="en-US"/>
        </a:p>
      </dgm:t>
    </dgm:pt>
    <dgm:pt modelId="{41617227-E10E-49C9-9503-DDD569831123}" type="parTrans" cxnId="{4F9AD4B8-F5DE-44B9-8E6E-2068EC95C00B}">
      <dgm:prSet/>
      <dgm:spPr/>
      <dgm:t>
        <a:bodyPr/>
        <a:lstStyle/>
        <a:p>
          <a:endParaRPr lang="en-US"/>
        </a:p>
      </dgm:t>
    </dgm:pt>
    <dgm:pt modelId="{F67F6D9D-F856-439E-9F64-E14DEC87771B}" type="sibTrans" cxnId="{4F9AD4B8-F5DE-44B9-8E6E-2068EC95C00B}">
      <dgm:prSet/>
      <dgm:spPr/>
      <dgm:t>
        <a:bodyPr/>
        <a:lstStyle/>
        <a:p>
          <a:endParaRPr lang="en-US"/>
        </a:p>
      </dgm:t>
    </dgm:pt>
    <dgm:pt modelId="{57E9CD77-4E95-4A31-8E50-F9D60145165C}">
      <dgm:prSet/>
      <dgm:spPr/>
      <dgm:t>
        <a:bodyPr/>
        <a:lstStyle/>
        <a:p>
          <a:r>
            <a:rPr lang="cs-CZ"/>
            <a:t>Terorismus</a:t>
          </a:r>
          <a:endParaRPr lang="en-US"/>
        </a:p>
      </dgm:t>
    </dgm:pt>
    <dgm:pt modelId="{1EDB4482-B0F6-4CEA-8F73-1CB6CEA08C4C}" type="parTrans" cxnId="{824208F8-B03B-45A1-9B62-972BBBAC77B6}">
      <dgm:prSet/>
      <dgm:spPr/>
      <dgm:t>
        <a:bodyPr/>
        <a:lstStyle/>
        <a:p>
          <a:endParaRPr lang="en-US"/>
        </a:p>
      </dgm:t>
    </dgm:pt>
    <dgm:pt modelId="{2562A206-DEF7-420A-8027-BC7D1876CADC}" type="sibTrans" cxnId="{824208F8-B03B-45A1-9B62-972BBBAC77B6}">
      <dgm:prSet/>
      <dgm:spPr/>
      <dgm:t>
        <a:bodyPr/>
        <a:lstStyle/>
        <a:p>
          <a:endParaRPr lang="en-US"/>
        </a:p>
      </dgm:t>
    </dgm:pt>
    <dgm:pt modelId="{D9DC4FF7-9C3D-472E-99E4-4FDC35827B31}" type="pres">
      <dgm:prSet presAssocID="{B6FCBE88-9CEB-492C-A10B-E9C54EDB59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00B6293-1225-4D2C-93C0-8A827644BBE8}" type="pres">
      <dgm:prSet presAssocID="{48A17D80-872D-4BF7-A367-7494252F05B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55EF3E0-1906-446B-A4D9-E1F96971C248}" type="pres">
      <dgm:prSet presAssocID="{6424EE04-2A06-4BA2-9C5C-C298D540DCE9}" presName="spacer" presStyleCnt="0"/>
      <dgm:spPr/>
    </dgm:pt>
    <dgm:pt modelId="{2A3F6E41-9655-48FF-83C2-65AFB560C512}" type="pres">
      <dgm:prSet presAssocID="{8F3A4295-7C6F-42E0-9037-8FF802222B0D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A6AEF83-822E-404D-A04A-8BC518618B70}" type="pres">
      <dgm:prSet presAssocID="{B3A817E8-912C-4798-8738-0D81ADF86AED}" presName="spacer" presStyleCnt="0"/>
      <dgm:spPr/>
    </dgm:pt>
    <dgm:pt modelId="{B811599C-E259-48A6-B3C2-9EFFA98E872D}" type="pres">
      <dgm:prSet presAssocID="{5C46B5D3-03F5-4751-9FFE-791376A58185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141D8D6-E498-40E0-B9BA-03FCF450FC95}" type="pres">
      <dgm:prSet presAssocID="{2B54EEC0-BBDA-48FB-9EC0-61191F7E3F4C}" presName="spacer" presStyleCnt="0"/>
      <dgm:spPr/>
    </dgm:pt>
    <dgm:pt modelId="{F939D17F-40C3-4090-BB20-AFD279042B14}" type="pres">
      <dgm:prSet presAssocID="{03BDD063-0FE9-47C4-91A6-041D5EA93B0D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C016D88-F581-4C48-B7B3-5D9362ADCD82}" type="pres">
      <dgm:prSet presAssocID="{468CA505-D552-4291-96AD-3BA2A1089B50}" presName="spacer" presStyleCnt="0"/>
      <dgm:spPr/>
    </dgm:pt>
    <dgm:pt modelId="{EF179166-7B5C-45F6-AAE4-77E7BA36A96E}" type="pres">
      <dgm:prSet presAssocID="{79485036-836F-4679-86F4-8327F5C3153E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69B6CD7-B697-4E74-8C86-302065BBD79C}" type="pres">
      <dgm:prSet presAssocID="{FC6E13EF-07E8-4D71-82FF-014AA653EA21}" presName="spacer" presStyleCnt="0"/>
      <dgm:spPr/>
    </dgm:pt>
    <dgm:pt modelId="{47E9C955-ABE1-4123-8AD6-76DDEA9E8F57}" type="pres">
      <dgm:prSet presAssocID="{431792A1-3AE3-4654-9140-0AA2BFF9ABD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719647-BD81-4B8E-9731-9D0EC2A2863D}" type="pres">
      <dgm:prSet presAssocID="{F67F6D9D-F856-439E-9F64-E14DEC87771B}" presName="spacer" presStyleCnt="0"/>
      <dgm:spPr/>
    </dgm:pt>
    <dgm:pt modelId="{33CA400D-C2AB-4836-9FF5-BC6D6BE77917}" type="pres">
      <dgm:prSet presAssocID="{57E9CD77-4E95-4A31-8E50-F9D60145165C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0FFB618-C9D1-4F24-84F3-B3AB14102385}" type="presOf" srcId="{79485036-836F-4679-86F4-8327F5C3153E}" destId="{EF179166-7B5C-45F6-AAE4-77E7BA36A96E}" srcOrd="0" destOrd="0" presId="urn:microsoft.com/office/officeart/2005/8/layout/vList2"/>
    <dgm:cxn modelId="{4F9AD4B8-F5DE-44B9-8E6E-2068EC95C00B}" srcId="{B6FCBE88-9CEB-492C-A10B-E9C54EDB592C}" destId="{431792A1-3AE3-4654-9140-0AA2BFF9ABD5}" srcOrd="5" destOrd="0" parTransId="{41617227-E10E-49C9-9503-DDD569831123}" sibTransId="{F67F6D9D-F856-439E-9F64-E14DEC87771B}"/>
    <dgm:cxn modelId="{B625688E-24EF-49F9-8A79-A730D7A0B152}" srcId="{B6FCBE88-9CEB-492C-A10B-E9C54EDB592C}" destId="{03BDD063-0FE9-47C4-91A6-041D5EA93B0D}" srcOrd="3" destOrd="0" parTransId="{7241C2EF-AFFB-48F7-BE8C-7918B2CDDA1B}" sibTransId="{468CA505-D552-4291-96AD-3BA2A1089B50}"/>
    <dgm:cxn modelId="{2033F926-A623-45AE-BC27-5F1F2BF8A703}" srcId="{B6FCBE88-9CEB-492C-A10B-E9C54EDB592C}" destId="{79485036-836F-4679-86F4-8327F5C3153E}" srcOrd="4" destOrd="0" parTransId="{547CB73F-DF0A-48F6-9788-D400B6C56DCE}" sibTransId="{FC6E13EF-07E8-4D71-82FF-014AA653EA21}"/>
    <dgm:cxn modelId="{D7014BC7-3A70-4352-9364-27348A71DBF5}" srcId="{B6FCBE88-9CEB-492C-A10B-E9C54EDB592C}" destId="{5C46B5D3-03F5-4751-9FFE-791376A58185}" srcOrd="2" destOrd="0" parTransId="{046EAAD7-A4B0-48FB-8775-848444E99CF7}" sibTransId="{2B54EEC0-BBDA-48FB-9EC0-61191F7E3F4C}"/>
    <dgm:cxn modelId="{B98F4B7D-2A1F-4BE7-A33C-C12A2DE5823E}" type="presOf" srcId="{57E9CD77-4E95-4A31-8E50-F9D60145165C}" destId="{33CA400D-C2AB-4836-9FF5-BC6D6BE77917}" srcOrd="0" destOrd="0" presId="urn:microsoft.com/office/officeart/2005/8/layout/vList2"/>
    <dgm:cxn modelId="{D975796A-F917-4452-9125-75F62137CFE0}" type="presOf" srcId="{431792A1-3AE3-4654-9140-0AA2BFF9ABD5}" destId="{47E9C955-ABE1-4123-8AD6-76DDEA9E8F57}" srcOrd="0" destOrd="0" presId="urn:microsoft.com/office/officeart/2005/8/layout/vList2"/>
    <dgm:cxn modelId="{824208F8-B03B-45A1-9B62-972BBBAC77B6}" srcId="{B6FCBE88-9CEB-492C-A10B-E9C54EDB592C}" destId="{57E9CD77-4E95-4A31-8E50-F9D60145165C}" srcOrd="6" destOrd="0" parTransId="{1EDB4482-B0F6-4CEA-8F73-1CB6CEA08C4C}" sibTransId="{2562A206-DEF7-420A-8027-BC7D1876CADC}"/>
    <dgm:cxn modelId="{F4C754E1-21A0-4C9D-9E90-D8E0E4582E2B}" type="presOf" srcId="{48A17D80-872D-4BF7-A367-7494252F05BC}" destId="{C00B6293-1225-4D2C-93C0-8A827644BBE8}" srcOrd="0" destOrd="0" presId="urn:microsoft.com/office/officeart/2005/8/layout/vList2"/>
    <dgm:cxn modelId="{51C24B57-7D7B-4191-8C28-D6082F91DCA9}" type="presOf" srcId="{5C46B5D3-03F5-4751-9FFE-791376A58185}" destId="{B811599C-E259-48A6-B3C2-9EFFA98E872D}" srcOrd="0" destOrd="0" presId="urn:microsoft.com/office/officeart/2005/8/layout/vList2"/>
    <dgm:cxn modelId="{EE94B33C-5787-4374-B6DD-7AD5B1D281B0}" srcId="{B6FCBE88-9CEB-492C-A10B-E9C54EDB592C}" destId="{48A17D80-872D-4BF7-A367-7494252F05BC}" srcOrd="0" destOrd="0" parTransId="{D7224C55-0190-4583-8D6D-CBCBF809ECF2}" sibTransId="{6424EE04-2A06-4BA2-9C5C-C298D540DCE9}"/>
    <dgm:cxn modelId="{DA29F44A-EF31-42C2-9BF2-E8AF037F73D4}" type="presOf" srcId="{8F3A4295-7C6F-42E0-9037-8FF802222B0D}" destId="{2A3F6E41-9655-48FF-83C2-65AFB560C512}" srcOrd="0" destOrd="0" presId="urn:microsoft.com/office/officeart/2005/8/layout/vList2"/>
    <dgm:cxn modelId="{0896A801-8015-4436-9903-6D1B6CEE5F28}" type="presOf" srcId="{03BDD063-0FE9-47C4-91A6-041D5EA93B0D}" destId="{F939D17F-40C3-4090-BB20-AFD279042B14}" srcOrd="0" destOrd="0" presId="urn:microsoft.com/office/officeart/2005/8/layout/vList2"/>
    <dgm:cxn modelId="{E9692809-12F2-4A53-B2D8-13D41610DDA4}" srcId="{B6FCBE88-9CEB-492C-A10B-E9C54EDB592C}" destId="{8F3A4295-7C6F-42E0-9037-8FF802222B0D}" srcOrd="1" destOrd="0" parTransId="{1037400F-C4BC-486F-89E9-A2AB2B56D074}" sibTransId="{B3A817E8-912C-4798-8738-0D81ADF86AED}"/>
    <dgm:cxn modelId="{6BDCF196-6E9F-4C01-AB30-2C5ADBAADA8C}" type="presOf" srcId="{B6FCBE88-9CEB-492C-A10B-E9C54EDB592C}" destId="{D9DC4FF7-9C3D-472E-99E4-4FDC35827B31}" srcOrd="0" destOrd="0" presId="urn:microsoft.com/office/officeart/2005/8/layout/vList2"/>
    <dgm:cxn modelId="{FBC14685-94B2-4954-8AF7-651272FFCFD6}" type="presParOf" srcId="{D9DC4FF7-9C3D-472E-99E4-4FDC35827B31}" destId="{C00B6293-1225-4D2C-93C0-8A827644BBE8}" srcOrd="0" destOrd="0" presId="urn:microsoft.com/office/officeart/2005/8/layout/vList2"/>
    <dgm:cxn modelId="{4026DE2E-5F9B-415B-9C50-BCA89222C244}" type="presParOf" srcId="{D9DC4FF7-9C3D-472E-99E4-4FDC35827B31}" destId="{F55EF3E0-1906-446B-A4D9-E1F96971C248}" srcOrd="1" destOrd="0" presId="urn:microsoft.com/office/officeart/2005/8/layout/vList2"/>
    <dgm:cxn modelId="{C6DBDED5-E669-4280-99DA-090C4A381AD6}" type="presParOf" srcId="{D9DC4FF7-9C3D-472E-99E4-4FDC35827B31}" destId="{2A3F6E41-9655-48FF-83C2-65AFB560C512}" srcOrd="2" destOrd="0" presId="urn:microsoft.com/office/officeart/2005/8/layout/vList2"/>
    <dgm:cxn modelId="{FFC0F65B-BD5D-4F5A-80B9-3A964D0D6367}" type="presParOf" srcId="{D9DC4FF7-9C3D-472E-99E4-4FDC35827B31}" destId="{0A6AEF83-822E-404D-A04A-8BC518618B70}" srcOrd="3" destOrd="0" presId="urn:microsoft.com/office/officeart/2005/8/layout/vList2"/>
    <dgm:cxn modelId="{AD7295B1-3493-4CA6-8965-80B57ABC4DA0}" type="presParOf" srcId="{D9DC4FF7-9C3D-472E-99E4-4FDC35827B31}" destId="{B811599C-E259-48A6-B3C2-9EFFA98E872D}" srcOrd="4" destOrd="0" presId="urn:microsoft.com/office/officeart/2005/8/layout/vList2"/>
    <dgm:cxn modelId="{2221BE92-8AF7-4B20-A1E8-DA3E97F77972}" type="presParOf" srcId="{D9DC4FF7-9C3D-472E-99E4-4FDC35827B31}" destId="{0141D8D6-E498-40E0-B9BA-03FCF450FC95}" srcOrd="5" destOrd="0" presId="urn:microsoft.com/office/officeart/2005/8/layout/vList2"/>
    <dgm:cxn modelId="{E7235821-A09C-45C1-AEB5-A316C4CB86CF}" type="presParOf" srcId="{D9DC4FF7-9C3D-472E-99E4-4FDC35827B31}" destId="{F939D17F-40C3-4090-BB20-AFD279042B14}" srcOrd="6" destOrd="0" presId="urn:microsoft.com/office/officeart/2005/8/layout/vList2"/>
    <dgm:cxn modelId="{91A31725-B179-48C9-8E59-BA408C025122}" type="presParOf" srcId="{D9DC4FF7-9C3D-472E-99E4-4FDC35827B31}" destId="{2C016D88-F581-4C48-B7B3-5D9362ADCD82}" srcOrd="7" destOrd="0" presId="urn:microsoft.com/office/officeart/2005/8/layout/vList2"/>
    <dgm:cxn modelId="{D7A35E32-228E-4114-95F1-03A52A2115D4}" type="presParOf" srcId="{D9DC4FF7-9C3D-472E-99E4-4FDC35827B31}" destId="{EF179166-7B5C-45F6-AAE4-77E7BA36A96E}" srcOrd="8" destOrd="0" presId="urn:microsoft.com/office/officeart/2005/8/layout/vList2"/>
    <dgm:cxn modelId="{8A1886C7-0AB6-406E-A4A1-8637B904D8F7}" type="presParOf" srcId="{D9DC4FF7-9C3D-472E-99E4-4FDC35827B31}" destId="{F69B6CD7-B697-4E74-8C86-302065BBD79C}" srcOrd="9" destOrd="0" presId="urn:microsoft.com/office/officeart/2005/8/layout/vList2"/>
    <dgm:cxn modelId="{12CDFEAD-7249-482C-A500-126392FD0C55}" type="presParOf" srcId="{D9DC4FF7-9C3D-472E-99E4-4FDC35827B31}" destId="{47E9C955-ABE1-4123-8AD6-76DDEA9E8F57}" srcOrd="10" destOrd="0" presId="urn:microsoft.com/office/officeart/2005/8/layout/vList2"/>
    <dgm:cxn modelId="{EC8E1028-C386-4736-B9D8-592CCDCD82A7}" type="presParOf" srcId="{D9DC4FF7-9C3D-472E-99E4-4FDC35827B31}" destId="{75719647-BD81-4B8E-9731-9D0EC2A2863D}" srcOrd="11" destOrd="0" presId="urn:microsoft.com/office/officeart/2005/8/layout/vList2"/>
    <dgm:cxn modelId="{5F18A0A0-31FB-461A-9F17-DE85D701DBD2}" type="presParOf" srcId="{D9DC4FF7-9C3D-472E-99E4-4FDC35827B31}" destId="{33CA400D-C2AB-4836-9FF5-BC6D6BE77917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AC4B73-63C2-453B-A677-FC294E3B22A2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2DFD1CC-F7EE-42E3-B043-4DA84F37C5A3}">
      <dgm:prSet custT="1"/>
      <dgm:spPr/>
      <dgm:t>
        <a:bodyPr/>
        <a:lstStyle/>
        <a:p>
          <a:r>
            <a:rPr lang="cs-CZ" sz="2800" dirty="0"/>
            <a:t>Přesun obyvatelstva z venkova do měst</a:t>
          </a:r>
          <a:endParaRPr lang="en-US" sz="2800" dirty="0"/>
        </a:p>
      </dgm:t>
    </dgm:pt>
    <dgm:pt modelId="{D2CA0C79-8D8F-430C-A923-BCAFB178877D}" type="parTrans" cxnId="{02CE5F50-93C9-4E42-A1ED-2563AB2C1552}">
      <dgm:prSet/>
      <dgm:spPr/>
      <dgm:t>
        <a:bodyPr/>
        <a:lstStyle/>
        <a:p>
          <a:endParaRPr lang="en-US"/>
        </a:p>
      </dgm:t>
    </dgm:pt>
    <dgm:pt modelId="{299AB140-E53E-44B8-B7E9-1B103FF1C46A}" type="sibTrans" cxnId="{02CE5F50-93C9-4E42-A1ED-2563AB2C1552}">
      <dgm:prSet/>
      <dgm:spPr/>
      <dgm:t>
        <a:bodyPr/>
        <a:lstStyle/>
        <a:p>
          <a:endParaRPr lang="en-US"/>
        </a:p>
      </dgm:t>
    </dgm:pt>
    <dgm:pt modelId="{AFA33C88-3DDF-47FF-8AAA-D87D5EE516E7}">
      <dgm:prSet custT="1"/>
      <dgm:spPr/>
      <dgm:t>
        <a:bodyPr/>
        <a:lstStyle/>
        <a:p>
          <a:r>
            <a:rPr lang="cs-CZ" sz="2800" dirty="0"/>
            <a:t>Anglie – 90% ve městě</a:t>
          </a:r>
          <a:endParaRPr lang="en-US" sz="2800" dirty="0"/>
        </a:p>
      </dgm:t>
    </dgm:pt>
    <dgm:pt modelId="{2B8B241D-B5D5-4473-8F28-0A1E8C8FA669}" type="parTrans" cxnId="{2A19BE31-1C9F-4349-BAFF-46C01010D690}">
      <dgm:prSet/>
      <dgm:spPr/>
      <dgm:t>
        <a:bodyPr/>
        <a:lstStyle/>
        <a:p>
          <a:endParaRPr lang="en-US"/>
        </a:p>
      </dgm:t>
    </dgm:pt>
    <dgm:pt modelId="{EC7AC48F-C671-411E-BFFE-8E4443A98BCF}" type="sibTrans" cxnId="{2A19BE31-1C9F-4349-BAFF-46C01010D690}">
      <dgm:prSet/>
      <dgm:spPr/>
      <dgm:t>
        <a:bodyPr/>
        <a:lstStyle/>
        <a:p>
          <a:endParaRPr lang="en-US"/>
        </a:p>
      </dgm:t>
    </dgm:pt>
    <dgm:pt modelId="{30099822-A214-4309-AF44-0CA0CE939181}">
      <dgm:prSet custT="1"/>
      <dgm:spPr/>
      <dgm:t>
        <a:bodyPr/>
        <a:lstStyle/>
        <a:p>
          <a:r>
            <a:rPr lang="cs-CZ" sz="2800" dirty="0"/>
            <a:t>ČR – 75% ve městě</a:t>
          </a:r>
          <a:endParaRPr lang="en-US" sz="2800" dirty="0"/>
        </a:p>
      </dgm:t>
    </dgm:pt>
    <dgm:pt modelId="{E0C633D8-C9FE-4CDA-B018-6750DEA77C38}" type="parTrans" cxnId="{91EA7187-724D-46B7-AEEA-12F38A578E6E}">
      <dgm:prSet/>
      <dgm:spPr/>
      <dgm:t>
        <a:bodyPr/>
        <a:lstStyle/>
        <a:p>
          <a:endParaRPr lang="en-US"/>
        </a:p>
      </dgm:t>
    </dgm:pt>
    <dgm:pt modelId="{6A9DB5AF-1C62-405D-9550-A493231CC22E}" type="sibTrans" cxnId="{91EA7187-724D-46B7-AEEA-12F38A578E6E}">
      <dgm:prSet/>
      <dgm:spPr/>
      <dgm:t>
        <a:bodyPr/>
        <a:lstStyle/>
        <a:p>
          <a:endParaRPr lang="en-US"/>
        </a:p>
      </dgm:t>
    </dgm:pt>
    <dgm:pt modelId="{8FC835F6-61B4-4D10-84AE-27C270CD90F3}">
      <dgm:prSet/>
      <dgm:spPr/>
      <dgm:t>
        <a:bodyPr/>
        <a:lstStyle/>
        <a:p>
          <a:r>
            <a:rPr lang="cs-CZ" dirty="0"/>
            <a:t>https://www.lidovky.cz/orientace/mesto-velkomesto-magamesto-vesnice-venkov-urbanizace-city-town-demografie-osn-jakarta.A251126_114726_ln-orientace_lrj</a:t>
          </a:r>
          <a:endParaRPr lang="en-US" dirty="0"/>
        </a:p>
      </dgm:t>
    </dgm:pt>
    <dgm:pt modelId="{B157AF3F-8FD2-4206-8B8A-FAC7E37D17FB}" type="parTrans" cxnId="{E2EAB524-D443-4E46-8208-E56B4F53FEB8}">
      <dgm:prSet/>
      <dgm:spPr/>
      <dgm:t>
        <a:bodyPr/>
        <a:lstStyle/>
        <a:p>
          <a:endParaRPr lang="en-US"/>
        </a:p>
      </dgm:t>
    </dgm:pt>
    <dgm:pt modelId="{B88E36B5-57B9-48A0-8D57-0AE5F7926553}" type="sibTrans" cxnId="{E2EAB524-D443-4E46-8208-E56B4F53FEB8}">
      <dgm:prSet/>
      <dgm:spPr/>
      <dgm:t>
        <a:bodyPr/>
        <a:lstStyle/>
        <a:p>
          <a:endParaRPr lang="en-US"/>
        </a:p>
      </dgm:t>
    </dgm:pt>
    <dgm:pt modelId="{58EF977B-B80C-41EE-99E3-12A835533E3C}">
      <dgm:prSet custT="1"/>
      <dgm:spPr/>
      <dgm:t>
        <a:bodyPr/>
        <a:lstStyle/>
        <a:p>
          <a:r>
            <a:rPr lang="cs-CZ" sz="3200" dirty="0"/>
            <a:t>Téměř tisícovka miliónových měst</a:t>
          </a:r>
          <a:endParaRPr lang="en-US" sz="3200" dirty="0"/>
        </a:p>
      </dgm:t>
    </dgm:pt>
    <dgm:pt modelId="{1DADA45A-2470-49F4-BA80-6FE2DDC60971}" type="parTrans" cxnId="{A539053D-A834-4863-8154-388221CE3130}">
      <dgm:prSet/>
      <dgm:spPr/>
      <dgm:t>
        <a:bodyPr/>
        <a:lstStyle/>
        <a:p>
          <a:endParaRPr lang="en-US"/>
        </a:p>
      </dgm:t>
    </dgm:pt>
    <dgm:pt modelId="{15AB432F-43FB-4C40-BD0B-A1363B926EC1}" type="sibTrans" cxnId="{A539053D-A834-4863-8154-388221CE3130}">
      <dgm:prSet/>
      <dgm:spPr/>
      <dgm:t>
        <a:bodyPr/>
        <a:lstStyle/>
        <a:p>
          <a:endParaRPr lang="en-US"/>
        </a:p>
      </dgm:t>
    </dgm:pt>
    <dgm:pt modelId="{43048EC6-478E-403F-A28F-83E2447A4CF9}">
      <dgm:prSet custT="1"/>
      <dgm:spPr/>
      <dgm:t>
        <a:bodyPr/>
        <a:lstStyle/>
        <a:p>
          <a:r>
            <a:rPr lang="cs-CZ" sz="3200" dirty="0"/>
            <a:t>Konurbace - souměstí</a:t>
          </a:r>
          <a:endParaRPr lang="en-US" sz="1500" dirty="0"/>
        </a:p>
      </dgm:t>
    </dgm:pt>
    <dgm:pt modelId="{FBB72DDC-0784-4B4F-862F-CF4FEB07C6A8}" type="parTrans" cxnId="{4CA7594E-8BD7-4507-B52C-824CAC822371}">
      <dgm:prSet/>
      <dgm:spPr/>
      <dgm:t>
        <a:bodyPr/>
        <a:lstStyle/>
        <a:p>
          <a:endParaRPr lang="en-US"/>
        </a:p>
      </dgm:t>
    </dgm:pt>
    <dgm:pt modelId="{4652F47C-530D-4A6D-8F76-4CE097FF6E4E}" type="sibTrans" cxnId="{4CA7594E-8BD7-4507-B52C-824CAC822371}">
      <dgm:prSet/>
      <dgm:spPr/>
      <dgm:t>
        <a:bodyPr/>
        <a:lstStyle/>
        <a:p>
          <a:endParaRPr lang="en-US"/>
        </a:p>
      </dgm:t>
    </dgm:pt>
    <dgm:pt modelId="{542B2995-B404-4CCA-8FDA-33E932244CD0}" type="pres">
      <dgm:prSet presAssocID="{83AC4B73-63C2-453B-A677-FC294E3B22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241324C-53DE-4D1B-B110-B3BFAEFAEF8F}" type="pres">
      <dgm:prSet presAssocID="{02DFD1CC-F7EE-42E3-B043-4DA84F37C5A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874E48-998D-4A91-B3BD-8CF38795507B}" type="pres">
      <dgm:prSet presAssocID="{299AB140-E53E-44B8-B7E9-1B103FF1C46A}" presName="spacer" presStyleCnt="0"/>
      <dgm:spPr/>
    </dgm:pt>
    <dgm:pt modelId="{049B26CD-D637-41FD-AA26-3845B720FDD6}" type="pres">
      <dgm:prSet presAssocID="{AFA33C88-3DDF-47FF-8AAA-D87D5EE516E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B281791-5168-4C37-BF90-D7945BEEE399}" type="pres">
      <dgm:prSet presAssocID="{EC7AC48F-C671-411E-BFFE-8E4443A98BCF}" presName="spacer" presStyleCnt="0"/>
      <dgm:spPr/>
    </dgm:pt>
    <dgm:pt modelId="{C369A4F2-72C2-4864-869F-5D8B0E36EE69}" type="pres">
      <dgm:prSet presAssocID="{30099822-A214-4309-AF44-0CA0CE939181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082F94E-820B-48B3-9D7F-089FD215DC5C}" type="pres">
      <dgm:prSet presAssocID="{6A9DB5AF-1C62-405D-9550-A493231CC22E}" presName="spacer" presStyleCnt="0"/>
      <dgm:spPr/>
    </dgm:pt>
    <dgm:pt modelId="{1FE864EF-DA26-4FB0-91E0-94F5870BABF3}" type="pres">
      <dgm:prSet presAssocID="{8FC835F6-61B4-4D10-84AE-27C270CD90F3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738E9DD-166A-4049-B9C1-C45636089997}" type="pres">
      <dgm:prSet presAssocID="{B88E36B5-57B9-48A0-8D57-0AE5F7926553}" presName="spacer" presStyleCnt="0"/>
      <dgm:spPr/>
    </dgm:pt>
    <dgm:pt modelId="{6E986250-CC8E-44E0-BFC4-C67BA2D15842}" type="pres">
      <dgm:prSet presAssocID="{58EF977B-B80C-41EE-99E3-12A835533E3C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DAAED65-66C2-48AC-9941-33F8F052AF42}" type="pres">
      <dgm:prSet presAssocID="{15AB432F-43FB-4C40-BD0B-A1363B926EC1}" presName="spacer" presStyleCnt="0"/>
      <dgm:spPr/>
    </dgm:pt>
    <dgm:pt modelId="{3B8E3713-4000-4ABF-9EBC-A3B756D0CF9A}" type="pres">
      <dgm:prSet presAssocID="{43048EC6-478E-403F-A28F-83E2447A4CF9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1BCDB19-72AA-46AE-87DC-874C23C84B68}" type="presOf" srcId="{8FC835F6-61B4-4D10-84AE-27C270CD90F3}" destId="{1FE864EF-DA26-4FB0-91E0-94F5870BABF3}" srcOrd="0" destOrd="0" presId="urn:microsoft.com/office/officeart/2005/8/layout/vList2"/>
    <dgm:cxn modelId="{4CA7594E-8BD7-4507-B52C-824CAC822371}" srcId="{83AC4B73-63C2-453B-A677-FC294E3B22A2}" destId="{43048EC6-478E-403F-A28F-83E2447A4CF9}" srcOrd="5" destOrd="0" parTransId="{FBB72DDC-0784-4B4F-862F-CF4FEB07C6A8}" sibTransId="{4652F47C-530D-4A6D-8F76-4CE097FF6E4E}"/>
    <dgm:cxn modelId="{E2EAB524-D443-4E46-8208-E56B4F53FEB8}" srcId="{83AC4B73-63C2-453B-A677-FC294E3B22A2}" destId="{8FC835F6-61B4-4D10-84AE-27C270CD90F3}" srcOrd="3" destOrd="0" parTransId="{B157AF3F-8FD2-4206-8B8A-FAC7E37D17FB}" sibTransId="{B88E36B5-57B9-48A0-8D57-0AE5F7926553}"/>
    <dgm:cxn modelId="{02CE5F50-93C9-4E42-A1ED-2563AB2C1552}" srcId="{83AC4B73-63C2-453B-A677-FC294E3B22A2}" destId="{02DFD1CC-F7EE-42E3-B043-4DA84F37C5A3}" srcOrd="0" destOrd="0" parTransId="{D2CA0C79-8D8F-430C-A923-BCAFB178877D}" sibTransId="{299AB140-E53E-44B8-B7E9-1B103FF1C46A}"/>
    <dgm:cxn modelId="{726EFD57-BB8C-4F3F-B076-29A9CCFF6792}" type="presOf" srcId="{83AC4B73-63C2-453B-A677-FC294E3B22A2}" destId="{542B2995-B404-4CCA-8FDA-33E932244CD0}" srcOrd="0" destOrd="0" presId="urn:microsoft.com/office/officeart/2005/8/layout/vList2"/>
    <dgm:cxn modelId="{081A35FE-BA19-43F9-97BE-3155CF94695C}" type="presOf" srcId="{30099822-A214-4309-AF44-0CA0CE939181}" destId="{C369A4F2-72C2-4864-869F-5D8B0E36EE69}" srcOrd="0" destOrd="0" presId="urn:microsoft.com/office/officeart/2005/8/layout/vList2"/>
    <dgm:cxn modelId="{F6D3CB56-071C-4255-87CD-53E11CDE7AF9}" type="presOf" srcId="{02DFD1CC-F7EE-42E3-B043-4DA84F37C5A3}" destId="{4241324C-53DE-4D1B-B110-B3BFAEFAEF8F}" srcOrd="0" destOrd="0" presId="urn:microsoft.com/office/officeart/2005/8/layout/vList2"/>
    <dgm:cxn modelId="{CCABDE79-2717-4AA2-9932-99DA97CAA4FC}" type="presOf" srcId="{43048EC6-478E-403F-A28F-83E2447A4CF9}" destId="{3B8E3713-4000-4ABF-9EBC-A3B756D0CF9A}" srcOrd="0" destOrd="0" presId="urn:microsoft.com/office/officeart/2005/8/layout/vList2"/>
    <dgm:cxn modelId="{15F7B480-A0D9-4E0B-ADB4-E8CB75091E1D}" type="presOf" srcId="{58EF977B-B80C-41EE-99E3-12A835533E3C}" destId="{6E986250-CC8E-44E0-BFC4-C67BA2D15842}" srcOrd="0" destOrd="0" presId="urn:microsoft.com/office/officeart/2005/8/layout/vList2"/>
    <dgm:cxn modelId="{91EA7187-724D-46B7-AEEA-12F38A578E6E}" srcId="{83AC4B73-63C2-453B-A677-FC294E3B22A2}" destId="{30099822-A214-4309-AF44-0CA0CE939181}" srcOrd="2" destOrd="0" parTransId="{E0C633D8-C9FE-4CDA-B018-6750DEA77C38}" sibTransId="{6A9DB5AF-1C62-405D-9550-A493231CC22E}"/>
    <dgm:cxn modelId="{A539053D-A834-4863-8154-388221CE3130}" srcId="{83AC4B73-63C2-453B-A677-FC294E3B22A2}" destId="{58EF977B-B80C-41EE-99E3-12A835533E3C}" srcOrd="4" destOrd="0" parTransId="{1DADA45A-2470-49F4-BA80-6FE2DDC60971}" sibTransId="{15AB432F-43FB-4C40-BD0B-A1363B926EC1}"/>
    <dgm:cxn modelId="{2A19BE31-1C9F-4349-BAFF-46C01010D690}" srcId="{83AC4B73-63C2-453B-A677-FC294E3B22A2}" destId="{AFA33C88-3DDF-47FF-8AAA-D87D5EE516E7}" srcOrd="1" destOrd="0" parTransId="{2B8B241D-B5D5-4473-8F28-0A1E8C8FA669}" sibTransId="{EC7AC48F-C671-411E-BFFE-8E4443A98BCF}"/>
    <dgm:cxn modelId="{D8CA8060-CECC-4FB2-941E-89EED9D14148}" type="presOf" srcId="{AFA33C88-3DDF-47FF-8AAA-D87D5EE516E7}" destId="{049B26CD-D637-41FD-AA26-3845B720FDD6}" srcOrd="0" destOrd="0" presId="urn:microsoft.com/office/officeart/2005/8/layout/vList2"/>
    <dgm:cxn modelId="{E6EC065F-59BA-49C5-8C7F-0306131E73D3}" type="presParOf" srcId="{542B2995-B404-4CCA-8FDA-33E932244CD0}" destId="{4241324C-53DE-4D1B-B110-B3BFAEFAEF8F}" srcOrd="0" destOrd="0" presId="urn:microsoft.com/office/officeart/2005/8/layout/vList2"/>
    <dgm:cxn modelId="{C5EA67E5-0B70-4D09-BC2D-4A3FCE2834AB}" type="presParOf" srcId="{542B2995-B404-4CCA-8FDA-33E932244CD0}" destId="{D7874E48-998D-4A91-B3BD-8CF38795507B}" srcOrd="1" destOrd="0" presId="urn:microsoft.com/office/officeart/2005/8/layout/vList2"/>
    <dgm:cxn modelId="{D0B11AFE-4B30-4F36-B97E-816A757586B0}" type="presParOf" srcId="{542B2995-B404-4CCA-8FDA-33E932244CD0}" destId="{049B26CD-D637-41FD-AA26-3845B720FDD6}" srcOrd="2" destOrd="0" presId="urn:microsoft.com/office/officeart/2005/8/layout/vList2"/>
    <dgm:cxn modelId="{C1A458F8-C3FC-48EE-97C7-70CC8F02E659}" type="presParOf" srcId="{542B2995-B404-4CCA-8FDA-33E932244CD0}" destId="{AB281791-5168-4C37-BF90-D7945BEEE399}" srcOrd="3" destOrd="0" presId="urn:microsoft.com/office/officeart/2005/8/layout/vList2"/>
    <dgm:cxn modelId="{17AE9CEE-DE18-4336-8785-237994BE2F9F}" type="presParOf" srcId="{542B2995-B404-4CCA-8FDA-33E932244CD0}" destId="{C369A4F2-72C2-4864-869F-5D8B0E36EE69}" srcOrd="4" destOrd="0" presId="urn:microsoft.com/office/officeart/2005/8/layout/vList2"/>
    <dgm:cxn modelId="{9E1BAE3A-7808-4267-98C9-1808E1C7C792}" type="presParOf" srcId="{542B2995-B404-4CCA-8FDA-33E932244CD0}" destId="{E082F94E-820B-48B3-9D7F-089FD215DC5C}" srcOrd="5" destOrd="0" presId="urn:microsoft.com/office/officeart/2005/8/layout/vList2"/>
    <dgm:cxn modelId="{7A0D9C65-B385-49D0-839B-F74CC497A35A}" type="presParOf" srcId="{542B2995-B404-4CCA-8FDA-33E932244CD0}" destId="{1FE864EF-DA26-4FB0-91E0-94F5870BABF3}" srcOrd="6" destOrd="0" presId="urn:microsoft.com/office/officeart/2005/8/layout/vList2"/>
    <dgm:cxn modelId="{681F2DA8-B71F-4F92-935D-1CE722A5D85C}" type="presParOf" srcId="{542B2995-B404-4CCA-8FDA-33E932244CD0}" destId="{C738E9DD-166A-4049-B9C1-C45636089997}" srcOrd="7" destOrd="0" presId="urn:microsoft.com/office/officeart/2005/8/layout/vList2"/>
    <dgm:cxn modelId="{4461E1A7-55C1-42E8-910B-7A93BA7963C7}" type="presParOf" srcId="{542B2995-B404-4CCA-8FDA-33E932244CD0}" destId="{6E986250-CC8E-44E0-BFC4-C67BA2D15842}" srcOrd="8" destOrd="0" presId="urn:microsoft.com/office/officeart/2005/8/layout/vList2"/>
    <dgm:cxn modelId="{6475CFEB-508E-467C-B3BC-CE544CCA961D}" type="presParOf" srcId="{542B2995-B404-4CCA-8FDA-33E932244CD0}" destId="{ADAAED65-66C2-48AC-9941-33F8F052AF42}" srcOrd="9" destOrd="0" presId="urn:microsoft.com/office/officeart/2005/8/layout/vList2"/>
    <dgm:cxn modelId="{3E136239-5405-40AF-A7F8-172DC7148701}" type="presParOf" srcId="{542B2995-B404-4CCA-8FDA-33E932244CD0}" destId="{3B8E3713-4000-4ABF-9EBC-A3B756D0CF9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8752E7-E18C-4F3E-9037-5A3076859DFF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EF3A0BF-A26D-40A1-8772-3B2356DABB17}">
      <dgm:prSet/>
      <dgm:spPr/>
      <dgm:t>
        <a:bodyPr/>
        <a:lstStyle/>
        <a:p>
          <a:r>
            <a:rPr lang="cs-CZ"/>
            <a:t>Po 2. SV – několikanásobný růst světové spotřeby surovin a E (vyspělé státy, Čína, Indie)</a:t>
          </a:r>
          <a:endParaRPr lang="en-US"/>
        </a:p>
      </dgm:t>
    </dgm:pt>
    <dgm:pt modelId="{67ACD8FA-169F-44B4-8D8F-D8BF65518CCB}" type="parTrans" cxnId="{C4FD82E7-EE4F-4E89-99A7-58A5E394CC29}">
      <dgm:prSet/>
      <dgm:spPr/>
      <dgm:t>
        <a:bodyPr/>
        <a:lstStyle/>
        <a:p>
          <a:endParaRPr lang="en-US"/>
        </a:p>
      </dgm:t>
    </dgm:pt>
    <dgm:pt modelId="{37D4AD8D-AA81-440B-9F3F-F6AF7513B194}" type="sibTrans" cxnId="{C4FD82E7-EE4F-4E89-99A7-58A5E394CC29}">
      <dgm:prSet/>
      <dgm:spPr/>
      <dgm:t>
        <a:bodyPr/>
        <a:lstStyle/>
        <a:p>
          <a:endParaRPr lang="en-US"/>
        </a:p>
      </dgm:t>
    </dgm:pt>
    <dgm:pt modelId="{53131537-4845-4667-8B14-7B620DA977F3}">
      <dgm:prSet/>
      <dgm:spPr/>
      <dgm:t>
        <a:bodyPr/>
        <a:lstStyle/>
        <a:p>
          <a:r>
            <a:rPr lang="cs-CZ"/>
            <a:t>Negativní ekologické dopady</a:t>
          </a:r>
          <a:endParaRPr lang="en-US"/>
        </a:p>
      </dgm:t>
    </dgm:pt>
    <dgm:pt modelId="{4242C66E-60F2-45F5-8198-0C54C2ADAA36}" type="parTrans" cxnId="{EB07A1FC-B589-438B-BBB3-50B9786277DE}">
      <dgm:prSet/>
      <dgm:spPr/>
      <dgm:t>
        <a:bodyPr/>
        <a:lstStyle/>
        <a:p>
          <a:endParaRPr lang="en-US"/>
        </a:p>
      </dgm:t>
    </dgm:pt>
    <dgm:pt modelId="{218606EE-D8A2-44EB-9AFC-084373B683C7}" type="sibTrans" cxnId="{EB07A1FC-B589-438B-BBB3-50B9786277DE}">
      <dgm:prSet/>
      <dgm:spPr/>
      <dgm:t>
        <a:bodyPr/>
        <a:lstStyle/>
        <a:p>
          <a:endParaRPr lang="en-US"/>
        </a:p>
      </dgm:t>
    </dgm:pt>
    <dgm:pt modelId="{2525C9F3-5B3E-43A9-9F44-C477026B55A9}">
      <dgm:prSet/>
      <dgm:spPr/>
      <dgm:t>
        <a:bodyPr/>
        <a:lstStyle/>
        <a:p>
          <a:r>
            <a:rPr lang="cs-CZ" dirty="0"/>
            <a:t>Hrozí vyčerpání např. ropy</a:t>
          </a:r>
          <a:endParaRPr lang="en-US" dirty="0"/>
        </a:p>
      </dgm:t>
    </dgm:pt>
    <dgm:pt modelId="{F428EF3E-7A7A-46AC-94EC-67CCD8608308}" type="parTrans" cxnId="{B38EF6FF-5C55-4673-BD78-8A6924708A25}">
      <dgm:prSet/>
      <dgm:spPr/>
      <dgm:t>
        <a:bodyPr/>
        <a:lstStyle/>
        <a:p>
          <a:endParaRPr lang="en-US"/>
        </a:p>
      </dgm:t>
    </dgm:pt>
    <dgm:pt modelId="{6501ECFE-C824-4A78-B0E5-BEAEB5D32A0E}" type="sibTrans" cxnId="{B38EF6FF-5C55-4673-BD78-8A6924708A25}">
      <dgm:prSet/>
      <dgm:spPr/>
      <dgm:t>
        <a:bodyPr/>
        <a:lstStyle/>
        <a:p>
          <a:endParaRPr lang="en-US"/>
        </a:p>
      </dgm:t>
    </dgm:pt>
    <dgm:pt modelId="{1A6800EC-6368-4F11-A689-915F3978BA02}">
      <dgm:prSet/>
      <dgm:spPr/>
      <dgm:t>
        <a:bodyPr/>
        <a:lstStyle/>
        <a:p>
          <a:r>
            <a:rPr lang="cs-CZ" dirty="0">
              <a:hlinkClick xmlns:r="http://schemas.openxmlformats.org/officeDocument/2006/relationships" r:id="rId1"/>
            </a:rPr>
            <a:t>https://www.worldometers.info/cs/ropa/</a:t>
          </a:r>
          <a:endParaRPr lang="cs-CZ" dirty="0"/>
        </a:p>
        <a:p>
          <a:endParaRPr lang="cs-CZ" dirty="0"/>
        </a:p>
      </dgm:t>
    </dgm:pt>
    <dgm:pt modelId="{29F4786A-40F1-4D2E-95B2-F127B0C0E07B}" type="parTrans" cxnId="{1746E40B-F755-41F8-9D76-6FBCDF552E62}">
      <dgm:prSet/>
      <dgm:spPr/>
      <dgm:t>
        <a:bodyPr/>
        <a:lstStyle/>
        <a:p>
          <a:endParaRPr lang="cs-CZ"/>
        </a:p>
      </dgm:t>
    </dgm:pt>
    <dgm:pt modelId="{43F71731-A6E8-4D6A-954D-EDDDB5EFFA4F}" type="sibTrans" cxnId="{1746E40B-F755-41F8-9D76-6FBCDF552E62}">
      <dgm:prSet/>
      <dgm:spPr/>
      <dgm:t>
        <a:bodyPr/>
        <a:lstStyle/>
        <a:p>
          <a:endParaRPr lang="cs-CZ"/>
        </a:p>
      </dgm:t>
    </dgm:pt>
    <dgm:pt modelId="{AED14ABD-1E85-444D-AC8A-88DE536AF2FF}" type="pres">
      <dgm:prSet presAssocID="{628752E7-E18C-4F3E-9037-5A3076859D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E90009D-39A9-4A72-B671-68A384D51674}" type="pres">
      <dgm:prSet presAssocID="{1EF3A0BF-A26D-40A1-8772-3B2356DABB1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02B122B-8865-471A-920D-2D6F958DA2FE}" type="pres">
      <dgm:prSet presAssocID="{37D4AD8D-AA81-440B-9F3F-F6AF7513B194}" presName="spacer" presStyleCnt="0"/>
      <dgm:spPr/>
    </dgm:pt>
    <dgm:pt modelId="{2A97C164-0F25-44F3-9513-CCF1D3F3A086}" type="pres">
      <dgm:prSet presAssocID="{53131537-4845-4667-8B14-7B620DA977F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C755A14-3EBE-4A9B-A4D8-48167E334B8F}" type="pres">
      <dgm:prSet presAssocID="{218606EE-D8A2-44EB-9AFC-084373B683C7}" presName="spacer" presStyleCnt="0"/>
      <dgm:spPr/>
    </dgm:pt>
    <dgm:pt modelId="{5C293585-2407-4681-B6B3-EDC653382131}" type="pres">
      <dgm:prSet presAssocID="{2525C9F3-5B3E-43A9-9F44-C477026B55A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5E8E9E3-9658-4022-8D84-631465C426F3}" type="pres">
      <dgm:prSet presAssocID="{6501ECFE-C824-4A78-B0E5-BEAEB5D32A0E}" presName="spacer" presStyleCnt="0"/>
      <dgm:spPr/>
    </dgm:pt>
    <dgm:pt modelId="{70574938-EDAB-4CE6-86E9-CC35ACB2B89F}" type="pres">
      <dgm:prSet presAssocID="{1A6800EC-6368-4F11-A689-915F3978BA0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E0C88A8-8278-46AB-B1E9-B4D47F996CFE}" type="presOf" srcId="{628752E7-E18C-4F3E-9037-5A3076859DFF}" destId="{AED14ABD-1E85-444D-AC8A-88DE536AF2FF}" srcOrd="0" destOrd="0" presId="urn:microsoft.com/office/officeart/2005/8/layout/vList2"/>
    <dgm:cxn modelId="{EB07A1FC-B589-438B-BBB3-50B9786277DE}" srcId="{628752E7-E18C-4F3E-9037-5A3076859DFF}" destId="{53131537-4845-4667-8B14-7B620DA977F3}" srcOrd="1" destOrd="0" parTransId="{4242C66E-60F2-45F5-8198-0C54C2ADAA36}" sibTransId="{218606EE-D8A2-44EB-9AFC-084373B683C7}"/>
    <dgm:cxn modelId="{AFC2E870-6ABB-4507-AAA8-815EFEA140F6}" type="presOf" srcId="{1A6800EC-6368-4F11-A689-915F3978BA02}" destId="{70574938-EDAB-4CE6-86E9-CC35ACB2B89F}" srcOrd="0" destOrd="0" presId="urn:microsoft.com/office/officeart/2005/8/layout/vList2"/>
    <dgm:cxn modelId="{B38EF6FF-5C55-4673-BD78-8A6924708A25}" srcId="{628752E7-E18C-4F3E-9037-5A3076859DFF}" destId="{2525C9F3-5B3E-43A9-9F44-C477026B55A9}" srcOrd="2" destOrd="0" parTransId="{F428EF3E-7A7A-46AC-94EC-67CCD8608308}" sibTransId="{6501ECFE-C824-4A78-B0E5-BEAEB5D32A0E}"/>
    <dgm:cxn modelId="{C4FD82E7-EE4F-4E89-99A7-58A5E394CC29}" srcId="{628752E7-E18C-4F3E-9037-5A3076859DFF}" destId="{1EF3A0BF-A26D-40A1-8772-3B2356DABB17}" srcOrd="0" destOrd="0" parTransId="{67ACD8FA-169F-44B4-8D8F-D8BF65518CCB}" sibTransId="{37D4AD8D-AA81-440B-9F3F-F6AF7513B194}"/>
    <dgm:cxn modelId="{1E240276-06A5-4DCA-9B60-187C7705E660}" type="presOf" srcId="{1EF3A0BF-A26D-40A1-8772-3B2356DABB17}" destId="{AE90009D-39A9-4A72-B671-68A384D51674}" srcOrd="0" destOrd="0" presId="urn:microsoft.com/office/officeart/2005/8/layout/vList2"/>
    <dgm:cxn modelId="{BA833DF8-316A-4EB4-B4A5-FE36A3489C98}" type="presOf" srcId="{53131537-4845-4667-8B14-7B620DA977F3}" destId="{2A97C164-0F25-44F3-9513-CCF1D3F3A086}" srcOrd="0" destOrd="0" presId="urn:microsoft.com/office/officeart/2005/8/layout/vList2"/>
    <dgm:cxn modelId="{6B8AB181-207F-4CE3-9929-C0C4C5370294}" type="presOf" srcId="{2525C9F3-5B3E-43A9-9F44-C477026B55A9}" destId="{5C293585-2407-4681-B6B3-EDC653382131}" srcOrd="0" destOrd="0" presId="urn:microsoft.com/office/officeart/2005/8/layout/vList2"/>
    <dgm:cxn modelId="{1746E40B-F755-41F8-9D76-6FBCDF552E62}" srcId="{628752E7-E18C-4F3E-9037-5A3076859DFF}" destId="{1A6800EC-6368-4F11-A689-915F3978BA02}" srcOrd="3" destOrd="0" parTransId="{29F4786A-40F1-4D2E-95B2-F127B0C0E07B}" sibTransId="{43F71731-A6E8-4D6A-954D-EDDDB5EFFA4F}"/>
    <dgm:cxn modelId="{20CD843C-84DE-4540-9697-EEA106B45609}" type="presParOf" srcId="{AED14ABD-1E85-444D-AC8A-88DE536AF2FF}" destId="{AE90009D-39A9-4A72-B671-68A384D51674}" srcOrd="0" destOrd="0" presId="urn:microsoft.com/office/officeart/2005/8/layout/vList2"/>
    <dgm:cxn modelId="{FEC142B1-5F9A-441A-8F10-1AC9ED5DB1D3}" type="presParOf" srcId="{AED14ABD-1E85-444D-AC8A-88DE536AF2FF}" destId="{B02B122B-8865-471A-920D-2D6F958DA2FE}" srcOrd="1" destOrd="0" presId="urn:microsoft.com/office/officeart/2005/8/layout/vList2"/>
    <dgm:cxn modelId="{8A93C6B1-6C14-49B0-843E-143870790497}" type="presParOf" srcId="{AED14ABD-1E85-444D-AC8A-88DE536AF2FF}" destId="{2A97C164-0F25-44F3-9513-CCF1D3F3A086}" srcOrd="2" destOrd="0" presId="urn:microsoft.com/office/officeart/2005/8/layout/vList2"/>
    <dgm:cxn modelId="{B172DBFE-B252-4A94-BEFB-05C7899FAA2C}" type="presParOf" srcId="{AED14ABD-1E85-444D-AC8A-88DE536AF2FF}" destId="{EC755A14-3EBE-4A9B-A4D8-48167E334B8F}" srcOrd="3" destOrd="0" presId="urn:microsoft.com/office/officeart/2005/8/layout/vList2"/>
    <dgm:cxn modelId="{BE69524C-AFE0-4874-93FA-6E0AF8F187A2}" type="presParOf" srcId="{AED14ABD-1E85-444D-AC8A-88DE536AF2FF}" destId="{5C293585-2407-4681-B6B3-EDC653382131}" srcOrd="4" destOrd="0" presId="urn:microsoft.com/office/officeart/2005/8/layout/vList2"/>
    <dgm:cxn modelId="{7A94E492-D891-4F9F-9B54-619A5BB20723}" type="presParOf" srcId="{AED14ABD-1E85-444D-AC8A-88DE536AF2FF}" destId="{C5E8E9E3-9658-4022-8D84-631465C426F3}" srcOrd="5" destOrd="0" presId="urn:microsoft.com/office/officeart/2005/8/layout/vList2"/>
    <dgm:cxn modelId="{34ED66B8-590A-49F3-94BD-26CF861CDEBA}" type="presParOf" srcId="{AED14ABD-1E85-444D-AC8A-88DE536AF2FF}" destId="{70574938-EDAB-4CE6-86E9-CC35ACB2B89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C11343-B2F3-4FA0-9D19-DC299F123FD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CE4EEE8-A50E-4606-B9CC-E3E265E13B13}">
      <dgm:prSet/>
      <dgm:spPr/>
      <dgm:t>
        <a:bodyPr/>
        <a:lstStyle/>
        <a:p>
          <a:r>
            <a:rPr lang="cs-CZ"/>
            <a:t>Zvýšená produkce odpadů</a:t>
          </a:r>
          <a:endParaRPr lang="en-US"/>
        </a:p>
      </dgm:t>
    </dgm:pt>
    <dgm:pt modelId="{1EAC642C-E19B-494A-9FF3-C5E021DFFB69}" type="parTrans" cxnId="{C8652FE5-5C6B-4ADE-8445-4A02485C62A5}">
      <dgm:prSet/>
      <dgm:spPr/>
      <dgm:t>
        <a:bodyPr/>
        <a:lstStyle/>
        <a:p>
          <a:endParaRPr lang="en-US"/>
        </a:p>
      </dgm:t>
    </dgm:pt>
    <dgm:pt modelId="{E553A343-E665-4934-9277-FEC795393C28}" type="sibTrans" cxnId="{C8652FE5-5C6B-4ADE-8445-4A02485C62A5}">
      <dgm:prSet/>
      <dgm:spPr/>
      <dgm:t>
        <a:bodyPr/>
        <a:lstStyle/>
        <a:p>
          <a:endParaRPr lang="en-US"/>
        </a:p>
      </dgm:t>
    </dgm:pt>
    <dgm:pt modelId="{4332A8D7-3789-4E1B-B046-CDA45114D071}">
      <dgm:prSet/>
      <dgm:spPr/>
      <dgm:t>
        <a:bodyPr/>
        <a:lstStyle/>
        <a:p>
          <a:r>
            <a:rPr lang="cs-CZ"/>
            <a:t>Vyvážení odpadů z vyspělých zemí do rozvojových zemí</a:t>
          </a:r>
          <a:endParaRPr lang="en-US"/>
        </a:p>
      </dgm:t>
    </dgm:pt>
    <dgm:pt modelId="{533062FB-2B3E-47F1-ACB9-3B116EBF1DAB}" type="parTrans" cxnId="{8C74B61D-DA9A-44FF-87BA-BDF1DF213B1C}">
      <dgm:prSet/>
      <dgm:spPr/>
      <dgm:t>
        <a:bodyPr/>
        <a:lstStyle/>
        <a:p>
          <a:endParaRPr lang="en-US"/>
        </a:p>
      </dgm:t>
    </dgm:pt>
    <dgm:pt modelId="{F8FE6F22-3151-4E52-9E86-9EBD33AA1A06}" type="sibTrans" cxnId="{8C74B61D-DA9A-44FF-87BA-BDF1DF213B1C}">
      <dgm:prSet/>
      <dgm:spPr/>
      <dgm:t>
        <a:bodyPr/>
        <a:lstStyle/>
        <a:p>
          <a:endParaRPr lang="en-US"/>
        </a:p>
      </dgm:t>
    </dgm:pt>
    <dgm:pt modelId="{1334FE7F-7E73-4850-B59E-AD2C6D4CCB5B}">
      <dgm:prSet/>
      <dgm:spPr/>
      <dgm:t>
        <a:bodyPr/>
        <a:lstStyle/>
        <a:p>
          <a:r>
            <a:rPr lang="cs-CZ"/>
            <a:t>Přeprava ropy</a:t>
          </a:r>
          <a:endParaRPr lang="en-US"/>
        </a:p>
      </dgm:t>
    </dgm:pt>
    <dgm:pt modelId="{462DEC15-80B6-4A5A-94EA-9DF071A7D936}" type="parTrans" cxnId="{B9B7BDF0-4AD4-4140-80D5-B9F388109C96}">
      <dgm:prSet/>
      <dgm:spPr/>
      <dgm:t>
        <a:bodyPr/>
        <a:lstStyle/>
        <a:p>
          <a:endParaRPr lang="en-US"/>
        </a:p>
      </dgm:t>
    </dgm:pt>
    <dgm:pt modelId="{E50801AD-24A4-45FA-ACD4-C00D5397EBFD}" type="sibTrans" cxnId="{B9B7BDF0-4AD4-4140-80D5-B9F388109C96}">
      <dgm:prSet/>
      <dgm:spPr/>
      <dgm:t>
        <a:bodyPr/>
        <a:lstStyle/>
        <a:p>
          <a:endParaRPr lang="en-US"/>
        </a:p>
      </dgm:t>
    </dgm:pt>
    <dgm:pt modelId="{C32D1DFC-4349-47CD-98A0-9CB0342D3566}">
      <dgm:prSet/>
      <dgm:spPr/>
      <dgm:t>
        <a:bodyPr/>
        <a:lstStyle/>
        <a:p>
          <a:r>
            <a:rPr lang="cs-CZ"/>
            <a:t>Ukládání nebezpečných odpadů na mořské dno</a:t>
          </a:r>
          <a:endParaRPr lang="en-US"/>
        </a:p>
      </dgm:t>
    </dgm:pt>
    <dgm:pt modelId="{1B3019C7-3747-4441-8F68-F8D3714CB600}" type="parTrans" cxnId="{FECEAF40-C491-4CC1-8170-0B7C8D089103}">
      <dgm:prSet/>
      <dgm:spPr/>
      <dgm:t>
        <a:bodyPr/>
        <a:lstStyle/>
        <a:p>
          <a:endParaRPr lang="en-US"/>
        </a:p>
      </dgm:t>
    </dgm:pt>
    <dgm:pt modelId="{E337583C-4D9E-416C-A903-6F0F73221288}" type="sibTrans" cxnId="{FECEAF40-C491-4CC1-8170-0B7C8D089103}">
      <dgm:prSet/>
      <dgm:spPr/>
      <dgm:t>
        <a:bodyPr/>
        <a:lstStyle/>
        <a:p>
          <a:endParaRPr lang="en-US"/>
        </a:p>
      </dgm:t>
    </dgm:pt>
    <dgm:pt modelId="{A2889429-2B20-4506-8AD2-98450E694AEF}">
      <dgm:prSet/>
      <dgm:spPr/>
      <dgm:t>
        <a:bodyPr/>
        <a:lstStyle/>
        <a:p>
          <a:r>
            <a:rPr lang="cs-CZ"/>
            <a:t>Průmyslová hnojiva, zasolování, kyselé deště,…</a:t>
          </a:r>
          <a:endParaRPr lang="en-US"/>
        </a:p>
      </dgm:t>
    </dgm:pt>
    <dgm:pt modelId="{53EEC761-02AD-4ACA-A42B-3E0B9FE4064D}" type="parTrans" cxnId="{D86E4428-968B-412D-9247-179B342617A8}">
      <dgm:prSet/>
      <dgm:spPr/>
      <dgm:t>
        <a:bodyPr/>
        <a:lstStyle/>
        <a:p>
          <a:endParaRPr lang="en-US"/>
        </a:p>
      </dgm:t>
    </dgm:pt>
    <dgm:pt modelId="{F223501F-7BB8-4E2E-81A0-C4A2D3C22B38}" type="sibTrans" cxnId="{D86E4428-968B-412D-9247-179B342617A8}">
      <dgm:prSet/>
      <dgm:spPr/>
      <dgm:t>
        <a:bodyPr/>
        <a:lstStyle/>
        <a:p>
          <a:endParaRPr lang="en-US"/>
        </a:p>
      </dgm:t>
    </dgm:pt>
    <dgm:pt modelId="{A854AD36-4453-459C-BF47-573910595F6E}" type="pres">
      <dgm:prSet presAssocID="{43C11343-B2F3-4FA0-9D19-DC299F123F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ABD30BE-9FE7-4C26-87DA-EA2947B37869}" type="pres">
      <dgm:prSet presAssocID="{BCE4EEE8-A50E-4606-B9CC-E3E265E13B1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C27C90D-C7FE-4BB2-B090-17C360939905}" type="pres">
      <dgm:prSet presAssocID="{E553A343-E665-4934-9277-FEC795393C28}" presName="spacer" presStyleCnt="0"/>
      <dgm:spPr/>
    </dgm:pt>
    <dgm:pt modelId="{FCFBF53F-6775-49B1-A3F0-1C9E45D4CDDC}" type="pres">
      <dgm:prSet presAssocID="{4332A8D7-3789-4E1B-B046-CDA45114D07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6B7AE7E-FBE5-40E6-93A9-5F9A61A82487}" type="pres">
      <dgm:prSet presAssocID="{F8FE6F22-3151-4E52-9E86-9EBD33AA1A06}" presName="spacer" presStyleCnt="0"/>
      <dgm:spPr/>
    </dgm:pt>
    <dgm:pt modelId="{BD11B6AC-DD46-49D0-9570-185A9604FEBB}" type="pres">
      <dgm:prSet presAssocID="{1334FE7F-7E73-4850-B59E-AD2C6D4CCB5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2E2B12B-463B-4DC4-98CE-6CED88882FCA}" type="pres">
      <dgm:prSet presAssocID="{E50801AD-24A4-45FA-ACD4-C00D5397EBFD}" presName="spacer" presStyleCnt="0"/>
      <dgm:spPr/>
    </dgm:pt>
    <dgm:pt modelId="{B0F0F712-4341-4073-AA80-E877F0A8EC49}" type="pres">
      <dgm:prSet presAssocID="{C32D1DFC-4349-47CD-98A0-9CB0342D356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F097643-F8F2-42FB-8D8E-48DDE19B9FDC}" type="pres">
      <dgm:prSet presAssocID="{E337583C-4D9E-416C-A903-6F0F73221288}" presName="spacer" presStyleCnt="0"/>
      <dgm:spPr/>
    </dgm:pt>
    <dgm:pt modelId="{DD836011-240C-4B59-A3D9-91BBB90D7C4B}" type="pres">
      <dgm:prSet presAssocID="{A2889429-2B20-4506-8AD2-98450E694AE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3FD13A7-8E80-4547-BD5C-F9C921DD8417}" type="presOf" srcId="{1334FE7F-7E73-4850-B59E-AD2C6D4CCB5B}" destId="{BD11B6AC-DD46-49D0-9570-185A9604FEBB}" srcOrd="0" destOrd="0" presId="urn:microsoft.com/office/officeart/2005/8/layout/vList2"/>
    <dgm:cxn modelId="{B9B7BDF0-4AD4-4140-80D5-B9F388109C96}" srcId="{43C11343-B2F3-4FA0-9D19-DC299F123FDC}" destId="{1334FE7F-7E73-4850-B59E-AD2C6D4CCB5B}" srcOrd="2" destOrd="0" parTransId="{462DEC15-80B6-4A5A-94EA-9DF071A7D936}" sibTransId="{E50801AD-24A4-45FA-ACD4-C00D5397EBFD}"/>
    <dgm:cxn modelId="{969C68E9-F040-4314-B1A8-19AD82FBEA42}" type="presOf" srcId="{BCE4EEE8-A50E-4606-B9CC-E3E265E13B13}" destId="{0ABD30BE-9FE7-4C26-87DA-EA2947B37869}" srcOrd="0" destOrd="0" presId="urn:microsoft.com/office/officeart/2005/8/layout/vList2"/>
    <dgm:cxn modelId="{1F0304C4-3C4D-4589-995B-FB38EBF18E57}" type="presOf" srcId="{43C11343-B2F3-4FA0-9D19-DC299F123FDC}" destId="{A854AD36-4453-459C-BF47-573910595F6E}" srcOrd="0" destOrd="0" presId="urn:microsoft.com/office/officeart/2005/8/layout/vList2"/>
    <dgm:cxn modelId="{3E6CC8A7-CF8F-447D-9E9F-879F206468A9}" type="presOf" srcId="{4332A8D7-3789-4E1B-B046-CDA45114D071}" destId="{FCFBF53F-6775-49B1-A3F0-1C9E45D4CDDC}" srcOrd="0" destOrd="0" presId="urn:microsoft.com/office/officeart/2005/8/layout/vList2"/>
    <dgm:cxn modelId="{8C74B61D-DA9A-44FF-87BA-BDF1DF213B1C}" srcId="{43C11343-B2F3-4FA0-9D19-DC299F123FDC}" destId="{4332A8D7-3789-4E1B-B046-CDA45114D071}" srcOrd="1" destOrd="0" parTransId="{533062FB-2B3E-47F1-ACB9-3B116EBF1DAB}" sibTransId="{F8FE6F22-3151-4E52-9E86-9EBD33AA1A06}"/>
    <dgm:cxn modelId="{D86E4428-968B-412D-9247-179B342617A8}" srcId="{43C11343-B2F3-4FA0-9D19-DC299F123FDC}" destId="{A2889429-2B20-4506-8AD2-98450E694AEF}" srcOrd="4" destOrd="0" parTransId="{53EEC761-02AD-4ACA-A42B-3E0B9FE4064D}" sibTransId="{F223501F-7BB8-4E2E-81A0-C4A2D3C22B38}"/>
    <dgm:cxn modelId="{759BA980-5E8D-4C3D-8858-B4047D1983A3}" type="presOf" srcId="{C32D1DFC-4349-47CD-98A0-9CB0342D3566}" destId="{B0F0F712-4341-4073-AA80-E877F0A8EC49}" srcOrd="0" destOrd="0" presId="urn:microsoft.com/office/officeart/2005/8/layout/vList2"/>
    <dgm:cxn modelId="{12D4D680-9AD4-44E3-806F-707F5FEA5C00}" type="presOf" srcId="{A2889429-2B20-4506-8AD2-98450E694AEF}" destId="{DD836011-240C-4B59-A3D9-91BBB90D7C4B}" srcOrd="0" destOrd="0" presId="urn:microsoft.com/office/officeart/2005/8/layout/vList2"/>
    <dgm:cxn modelId="{C8652FE5-5C6B-4ADE-8445-4A02485C62A5}" srcId="{43C11343-B2F3-4FA0-9D19-DC299F123FDC}" destId="{BCE4EEE8-A50E-4606-B9CC-E3E265E13B13}" srcOrd="0" destOrd="0" parTransId="{1EAC642C-E19B-494A-9FF3-C5E021DFFB69}" sibTransId="{E553A343-E665-4934-9277-FEC795393C28}"/>
    <dgm:cxn modelId="{FECEAF40-C491-4CC1-8170-0B7C8D089103}" srcId="{43C11343-B2F3-4FA0-9D19-DC299F123FDC}" destId="{C32D1DFC-4349-47CD-98A0-9CB0342D3566}" srcOrd="3" destOrd="0" parTransId="{1B3019C7-3747-4441-8F68-F8D3714CB600}" sibTransId="{E337583C-4D9E-416C-A903-6F0F73221288}"/>
    <dgm:cxn modelId="{00CDA72A-25D1-401E-9802-BCA964B6E064}" type="presParOf" srcId="{A854AD36-4453-459C-BF47-573910595F6E}" destId="{0ABD30BE-9FE7-4C26-87DA-EA2947B37869}" srcOrd="0" destOrd="0" presId="urn:microsoft.com/office/officeart/2005/8/layout/vList2"/>
    <dgm:cxn modelId="{BB7555F8-E609-410E-8B6F-9DBEF2D4E6C7}" type="presParOf" srcId="{A854AD36-4453-459C-BF47-573910595F6E}" destId="{3C27C90D-C7FE-4BB2-B090-17C360939905}" srcOrd="1" destOrd="0" presId="urn:microsoft.com/office/officeart/2005/8/layout/vList2"/>
    <dgm:cxn modelId="{C0308813-7A03-42B3-ACAD-961F03DFB23F}" type="presParOf" srcId="{A854AD36-4453-459C-BF47-573910595F6E}" destId="{FCFBF53F-6775-49B1-A3F0-1C9E45D4CDDC}" srcOrd="2" destOrd="0" presId="urn:microsoft.com/office/officeart/2005/8/layout/vList2"/>
    <dgm:cxn modelId="{D49A824A-C227-49C3-900D-4E3FD8D26959}" type="presParOf" srcId="{A854AD36-4453-459C-BF47-573910595F6E}" destId="{F6B7AE7E-FBE5-40E6-93A9-5F9A61A82487}" srcOrd="3" destOrd="0" presId="urn:microsoft.com/office/officeart/2005/8/layout/vList2"/>
    <dgm:cxn modelId="{AFA9B6AA-A5AA-4C39-9827-F3682862290B}" type="presParOf" srcId="{A854AD36-4453-459C-BF47-573910595F6E}" destId="{BD11B6AC-DD46-49D0-9570-185A9604FEBB}" srcOrd="4" destOrd="0" presId="urn:microsoft.com/office/officeart/2005/8/layout/vList2"/>
    <dgm:cxn modelId="{E60F1B1F-E54B-43EE-BEB1-CC65C8B47433}" type="presParOf" srcId="{A854AD36-4453-459C-BF47-573910595F6E}" destId="{52E2B12B-463B-4DC4-98CE-6CED88882FCA}" srcOrd="5" destOrd="0" presId="urn:microsoft.com/office/officeart/2005/8/layout/vList2"/>
    <dgm:cxn modelId="{5DEEE21F-FDD6-4220-A3B7-2C1B7CB81EB8}" type="presParOf" srcId="{A854AD36-4453-459C-BF47-573910595F6E}" destId="{B0F0F712-4341-4073-AA80-E877F0A8EC49}" srcOrd="6" destOrd="0" presId="urn:microsoft.com/office/officeart/2005/8/layout/vList2"/>
    <dgm:cxn modelId="{F393E569-21F9-4291-9660-6774268B6B80}" type="presParOf" srcId="{A854AD36-4453-459C-BF47-573910595F6E}" destId="{5F097643-F8F2-42FB-8D8E-48DDE19B9FDC}" srcOrd="7" destOrd="0" presId="urn:microsoft.com/office/officeart/2005/8/layout/vList2"/>
    <dgm:cxn modelId="{8CCDD36B-762B-469B-A9BE-D7B0A9366C67}" type="presParOf" srcId="{A854AD36-4453-459C-BF47-573910595F6E}" destId="{DD836011-240C-4B59-A3D9-91BBB90D7C4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9B3F43B-5532-4632-93CC-D3A551B51286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1779506-D062-4D9B-8D55-8CCCA4231D65}">
      <dgm:prSet/>
      <dgm:spPr/>
      <dgm:t>
        <a:bodyPr/>
        <a:lstStyle/>
        <a:p>
          <a:r>
            <a:rPr lang="cs-CZ"/>
            <a:t>Narušení ozonosféry – freony; Montrealský protokol; životnost až 500 let; Antarktida</a:t>
          </a:r>
          <a:endParaRPr lang="en-US"/>
        </a:p>
      </dgm:t>
    </dgm:pt>
    <dgm:pt modelId="{85CCA61A-C813-4AB3-86C9-C1A500EF533E}" type="parTrans" cxnId="{A0E16C10-939E-4B91-8040-0C4B693DE2B9}">
      <dgm:prSet/>
      <dgm:spPr/>
      <dgm:t>
        <a:bodyPr/>
        <a:lstStyle/>
        <a:p>
          <a:endParaRPr lang="en-US"/>
        </a:p>
      </dgm:t>
    </dgm:pt>
    <dgm:pt modelId="{56B365A2-ECAA-4921-A682-0B4F5BA11AE6}" type="sibTrans" cxnId="{A0E16C10-939E-4B91-8040-0C4B693DE2B9}">
      <dgm:prSet/>
      <dgm:spPr/>
      <dgm:t>
        <a:bodyPr/>
        <a:lstStyle/>
        <a:p>
          <a:endParaRPr lang="en-US"/>
        </a:p>
      </dgm:t>
    </dgm:pt>
    <dgm:pt modelId="{033005B2-83D5-4F3E-B0C6-724853EBE37F}">
      <dgm:prSet/>
      <dgm:spPr/>
      <dgm:t>
        <a:bodyPr/>
        <a:lstStyle/>
        <a:p>
          <a:r>
            <a:rPr lang="cs-CZ"/>
            <a:t>Přeměna přírodních ekosystémů na umělé</a:t>
          </a:r>
          <a:endParaRPr lang="en-US"/>
        </a:p>
      </dgm:t>
    </dgm:pt>
    <dgm:pt modelId="{5C763B22-A2A7-4EC3-9C7E-FA6CEBCAEBC9}" type="parTrans" cxnId="{3C7DDFE3-7F12-49D5-8C74-E41643D4E0AF}">
      <dgm:prSet/>
      <dgm:spPr/>
      <dgm:t>
        <a:bodyPr/>
        <a:lstStyle/>
        <a:p>
          <a:endParaRPr lang="en-US"/>
        </a:p>
      </dgm:t>
    </dgm:pt>
    <dgm:pt modelId="{A48F2B45-8FC6-4A10-B78E-2599655A281E}" type="sibTrans" cxnId="{3C7DDFE3-7F12-49D5-8C74-E41643D4E0AF}">
      <dgm:prSet/>
      <dgm:spPr/>
      <dgm:t>
        <a:bodyPr/>
        <a:lstStyle/>
        <a:p>
          <a:endParaRPr lang="en-US"/>
        </a:p>
      </dgm:t>
    </dgm:pt>
    <dgm:pt modelId="{6B4D7451-8AB6-4954-9873-338A0386D043}">
      <dgm:prSet/>
      <dgm:spPr/>
      <dgm:t>
        <a:bodyPr/>
        <a:lstStyle/>
        <a:p>
          <a:r>
            <a:rPr lang="cs-CZ"/>
            <a:t>Ztráta druhové rozmanitosti, nedostatek pitné vody, ubývání zemědělské půdy</a:t>
          </a:r>
          <a:endParaRPr lang="en-US"/>
        </a:p>
      </dgm:t>
    </dgm:pt>
    <dgm:pt modelId="{6E18709E-0B23-482B-BE46-74C01582FEEE}" type="parTrans" cxnId="{86A385E4-4A04-4300-813D-308FCC9732A5}">
      <dgm:prSet/>
      <dgm:spPr/>
      <dgm:t>
        <a:bodyPr/>
        <a:lstStyle/>
        <a:p>
          <a:endParaRPr lang="en-US"/>
        </a:p>
      </dgm:t>
    </dgm:pt>
    <dgm:pt modelId="{0F60A23A-E4CA-4BD5-AB04-7CCEB63911BA}" type="sibTrans" cxnId="{86A385E4-4A04-4300-813D-308FCC9732A5}">
      <dgm:prSet/>
      <dgm:spPr/>
      <dgm:t>
        <a:bodyPr/>
        <a:lstStyle/>
        <a:p>
          <a:endParaRPr lang="en-US"/>
        </a:p>
      </dgm:t>
    </dgm:pt>
    <dgm:pt modelId="{710660DA-5C53-4713-A0DC-E1CA60F1DE2B}">
      <dgm:prSet/>
      <dgm:spPr/>
      <dgm:t>
        <a:bodyPr/>
        <a:lstStyle/>
        <a:p>
          <a:r>
            <a:rPr lang="cs-CZ"/>
            <a:t>Negativní meteorologické jevy</a:t>
          </a:r>
          <a:endParaRPr lang="en-US"/>
        </a:p>
      </dgm:t>
    </dgm:pt>
    <dgm:pt modelId="{352D1EFB-D394-4B90-B22A-31594FB3694D}" type="parTrans" cxnId="{97FCFE83-3F89-49D0-AC92-9970876D65D7}">
      <dgm:prSet/>
      <dgm:spPr/>
      <dgm:t>
        <a:bodyPr/>
        <a:lstStyle/>
        <a:p>
          <a:endParaRPr lang="en-US"/>
        </a:p>
      </dgm:t>
    </dgm:pt>
    <dgm:pt modelId="{A3298704-D181-41E6-B093-7E3FCCE5D6A5}" type="sibTrans" cxnId="{97FCFE83-3F89-49D0-AC92-9970876D65D7}">
      <dgm:prSet/>
      <dgm:spPr/>
      <dgm:t>
        <a:bodyPr/>
        <a:lstStyle/>
        <a:p>
          <a:endParaRPr lang="en-US"/>
        </a:p>
      </dgm:t>
    </dgm:pt>
    <dgm:pt modelId="{58CCADF4-D621-4397-8255-0CF27A63F1B4}" type="pres">
      <dgm:prSet presAssocID="{79B3F43B-5532-4632-93CC-D3A551B512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A69DF08-6A80-4D29-A8FB-576AAEA1CB70}" type="pres">
      <dgm:prSet presAssocID="{11779506-D062-4D9B-8D55-8CCCA4231D6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9D19D07-437D-46B1-A598-53E794F9BB5C}" type="pres">
      <dgm:prSet presAssocID="{56B365A2-ECAA-4921-A682-0B4F5BA11AE6}" presName="spacer" presStyleCnt="0"/>
      <dgm:spPr/>
    </dgm:pt>
    <dgm:pt modelId="{8E0E6B7D-8B9B-472F-95E3-84F621988EE2}" type="pres">
      <dgm:prSet presAssocID="{033005B2-83D5-4F3E-B0C6-724853EBE37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046485C-13D9-4A7E-B52E-915A48C2D72E}" type="pres">
      <dgm:prSet presAssocID="{A48F2B45-8FC6-4A10-B78E-2599655A281E}" presName="spacer" presStyleCnt="0"/>
      <dgm:spPr/>
    </dgm:pt>
    <dgm:pt modelId="{391A9823-440B-4585-9693-7D321BC1B7C6}" type="pres">
      <dgm:prSet presAssocID="{6B4D7451-8AB6-4954-9873-338A0386D04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1E5A054-E50F-4D75-8F15-FD271F9FB6A0}" type="pres">
      <dgm:prSet presAssocID="{0F60A23A-E4CA-4BD5-AB04-7CCEB63911BA}" presName="spacer" presStyleCnt="0"/>
      <dgm:spPr/>
    </dgm:pt>
    <dgm:pt modelId="{A7CEDABC-617B-4753-808F-03356D6563B5}" type="pres">
      <dgm:prSet presAssocID="{710660DA-5C53-4713-A0DC-E1CA60F1DE2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7C3B8CB-4B25-4F84-96DB-8F9EF2C323DC}" type="presOf" srcId="{033005B2-83D5-4F3E-B0C6-724853EBE37F}" destId="{8E0E6B7D-8B9B-472F-95E3-84F621988EE2}" srcOrd="0" destOrd="0" presId="urn:microsoft.com/office/officeart/2005/8/layout/vList2"/>
    <dgm:cxn modelId="{597D12D8-5615-4E3E-AB9B-6F0E4C93292E}" type="presOf" srcId="{11779506-D062-4D9B-8D55-8CCCA4231D65}" destId="{3A69DF08-6A80-4D29-A8FB-576AAEA1CB70}" srcOrd="0" destOrd="0" presId="urn:microsoft.com/office/officeart/2005/8/layout/vList2"/>
    <dgm:cxn modelId="{86A385E4-4A04-4300-813D-308FCC9732A5}" srcId="{79B3F43B-5532-4632-93CC-D3A551B51286}" destId="{6B4D7451-8AB6-4954-9873-338A0386D043}" srcOrd="2" destOrd="0" parTransId="{6E18709E-0B23-482B-BE46-74C01582FEEE}" sibTransId="{0F60A23A-E4CA-4BD5-AB04-7CCEB63911BA}"/>
    <dgm:cxn modelId="{3C7DDFE3-7F12-49D5-8C74-E41643D4E0AF}" srcId="{79B3F43B-5532-4632-93CC-D3A551B51286}" destId="{033005B2-83D5-4F3E-B0C6-724853EBE37F}" srcOrd="1" destOrd="0" parTransId="{5C763B22-A2A7-4EC3-9C7E-FA6CEBCAEBC9}" sibTransId="{A48F2B45-8FC6-4A10-B78E-2599655A281E}"/>
    <dgm:cxn modelId="{A0E16C10-939E-4B91-8040-0C4B693DE2B9}" srcId="{79B3F43B-5532-4632-93CC-D3A551B51286}" destId="{11779506-D062-4D9B-8D55-8CCCA4231D65}" srcOrd="0" destOrd="0" parTransId="{85CCA61A-C813-4AB3-86C9-C1A500EF533E}" sibTransId="{56B365A2-ECAA-4921-A682-0B4F5BA11AE6}"/>
    <dgm:cxn modelId="{97FCFE83-3F89-49D0-AC92-9970876D65D7}" srcId="{79B3F43B-5532-4632-93CC-D3A551B51286}" destId="{710660DA-5C53-4713-A0DC-E1CA60F1DE2B}" srcOrd="3" destOrd="0" parTransId="{352D1EFB-D394-4B90-B22A-31594FB3694D}" sibTransId="{A3298704-D181-41E6-B093-7E3FCCE5D6A5}"/>
    <dgm:cxn modelId="{3F586EE9-FACD-4C33-8221-15C1A287EB21}" type="presOf" srcId="{710660DA-5C53-4713-A0DC-E1CA60F1DE2B}" destId="{A7CEDABC-617B-4753-808F-03356D6563B5}" srcOrd="0" destOrd="0" presId="urn:microsoft.com/office/officeart/2005/8/layout/vList2"/>
    <dgm:cxn modelId="{45EF0FE1-5E85-4EBF-A859-AE5845B4745C}" type="presOf" srcId="{6B4D7451-8AB6-4954-9873-338A0386D043}" destId="{391A9823-440B-4585-9693-7D321BC1B7C6}" srcOrd="0" destOrd="0" presId="urn:microsoft.com/office/officeart/2005/8/layout/vList2"/>
    <dgm:cxn modelId="{A6D5DADE-A58A-4A5B-A63C-9EAE75B7AE4C}" type="presOf" srcId="{79B3F43B-5532-4632-93CC-D3A551B51286}" destId="{58CCADF4-D621-4397-8255-0CF27A63F1B4}" srcOrd="0" destOrd="0" presId="urn:microsoft.com/office/officeart/2005/8/layout/vList2"/>
    <dgm:cxn modelId="{A7932472-D2E4-4CE0-B20F-0E3350DF47EE}" type="presParOf" srcId="{58CCADF4-D621-4397-8255-0CF27A63F1B4}" destId="{3A69DF08-6A80-4D29-A8FB-576AAEA1CB70}" srcOrd="0" destOrd="0" presId="urn:microsoft.com/office/officeart/2005/8/layout/vList2"/>
    <dgm:cxn modelId="{9B7FD218-1E14-455D-9E85-2D0967606AF4}" type="presParOf" srcId="{58CCADF4-D621-4397-8255-0CF27A63F1B4}" destId="{49D19D07-437D-46B1-A598-53E794F9BB5C}" srcOrd="1" destOrd="0" presId="urn:microsoft.com/office/officeart/2005/8/layout/vList2"/>
    <dgm:cxn modelId="{3BFAA9D8-A928-46BB-A239-5E1A1AF56EE0}" type="presParOf" srcId="{58CCADF4-D621-4397-8255-0CF27A63F1B4}" destId="{8E0E6B7D-8B9B-472F-95E3-84F621988EE2}" srcOrd="2" destOrd="0" presId="urn:microsoft.com/office/officeart/2005/8/layout/vList2"/>
    <dgm:cxn modelId="{E7B9F796-F929-4B06-9D17-698A20997C32}" type="presParOf" srcId="{58CCADF4-D621-4397-8255-0CF27A63F1B4}" destId="{4046485C-13D9-4A7E-B52E-915A48C2D72E}" srcOrd="3" destOrd="0" presId="urn:microsoft.com/office/officeart/2005/8/layout/vList2"/>
    <dgm:cxn modelId="{4E50D8CA-DD6B-49E0-9585-13E8DCB11696}" type="presParOf" srcId="{58CCADF4-D621-4397-8255-0CF27A63F1B4}" destId="{391A9823-440B-4585-9693-7D321BC1B7C6}" srcOrd="4" destOrd="0" presId="urn:microsoft.com/office/officeart/2005/8/layout/vList2"/>
    <dgm:cxn modelId="{C1C3C46F-556F-4047-88C6-C5DB99CF9828}" type="presParOf" srcId="{58CCADF4-D621-4397-8255-0CF27A63F1B4}" destId="{D1E5A054-E50F-4D75-8F15-FD271F9FB6A0}" srcOrd="5" destOrd="0" presId="urn:microsoft.com/office/officeart/2005/8/layout/vList2"/>
    <dgm:cxn modelId="{A5608358-4144-4076-89B0-66B644C53988}" type="presParOf" srcId="{58CCADF4-D621-4397-8255-0CF27A63F1B4}" destId="{A7CEDABC-617B-4753-808F-03356D6563B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EFA5B0-2551-415D-9850-24E93C7A82A0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66FB465-BB6E-4386-991F-39A91336E9F9}">
      <dgm:prSet/>
      <dgm:spPr/>
      <dgm:t>
        <a:bodyPr/>
        <a:lstStyle/>
        <a:p>
          <a:r>
            <a:rPr lang="cs-CZ"/>
            <a:t>1952 – Londýn</a:t>
          </a:r>
          <a:endParaRPr lang="en-US"/>
        </a:p>
      </dgm:t>
    </dgm:pt>
    <dgm:pt modelId="{78CF1B05-8902-4C53-B03E-BF0C936A7D6E}" type="parTrans" cxnId="{E014C08A-CC83-44CB-A0EE-B877D6CF9C79}">
      <dgm:prSet/>
      <dgm:spPr/>
      <dgm:t>
        <a:bodyPr/>
        <a:lstStyle/>
        <a:p>
          <a:endParaRPr lang="en-US"/>
        </a:p>
      </dgm:t>
    </dgm:pt>
    <dgm:pt modelId="{30CBE54F-4298-4177-88B0-DB000C03F815}" type="sibTrans" cxnId="{E014C08A-CC83-44CB-A0EE-B877D6CF9C79}">
      <dgm:prSet/>
      <dgm:spPr/>
      <dgm:t>
        <a:bodyPr/>
        <a:lstStyle/>
        <a:p>
          <a:endParaRPr lang="en-US"/>
        </a:p>
      </dgm:t>
    </dgm:pt>
    <dgm:pt modelId="{6EC57F41-B275-4BC1-AB63-C60673E47885}">
      <dgm:prSet/>
      <dgm:spPr/>
      <dgm:t>
        <a:bodyPr/>
        <a:lstStyle/>
        <a:p>
          <a:r>
            <a:rPr lang="cs-CZ" dirty="0">
              <a:hlinkClick xmlns:r="http://schemas.openxmlformats.org/officeDocument/2006/relationships" r:id="rId1"/>
            </a:rPr>
            <a:t>https://ct24.ceskatelevize.cz/clanek/veda/vedci-objasnili-co-zpusobilo-nejhorsi-smog-v-dejinach-zabil-pres-12-tisic-lidi-105468</a:t>
          </a:r>
          <a:endParaRPr lang="en-US" dirty="0"/>
        </a:p>
      </dgm:t>
    </dgm:pt>
    <dgm:pt modelId="{2C151439-6471-4C39-80B9-19BE3874F435}" type="parTrans" cxnId="{F8BD0528-E68E-4E09-82EA-B36AEBA1B2C3}">
      <dgm:prSet/>
      <dgm:spPr/>
      <dgm:t>
        <a:bodyPr/>
        <a:lstStyle/>
        <a:p>
          <a:endParaRPr lang="en-US"/>
        </a:p>
      </dgm:t>
    </dgm:pt>
    <dgm:pt modelId="{F0BC6998-D167-4A78-8E1B-E4DFE05D1EC8}" type="sibTrans" cxnId="{F8BD0528-E68E-4E09-82EA-B36AEBA1B2C3}">
      <dgm:prSet/>
      <dgm:spPr/>
      <dgm:t>
        <a:bodyPr/>
        <a:lstStyle/>
        <a:p>
          <a:endParaRPr lang="en-US"/>
        </a:p>
      </dgm:t>
    </dgm:pt>
    <dgm:pt modelId="{C67A7C05-D7AD-410B-8B4E-9DB85450F1E6}" type="pres">
      <dgm:prSet presAssocID="{95EFA5B0-2551-415D-9850-24E93C7A82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A9B5C42-987B-4FEC-9E84-2C6B130FAD41}" type="pres">
      <dgm:prSet presAssocID="{466FB465-BB6E-4386-991F-39A91336E9F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075F5DC-0326-446B-9E30-07EF1CD85D9C}" type="pres">
      <dgm:prSet presAssocID="{30CBE54F-4298-4177-88B0-DB000C03F815}" presName="spacer" presStyleCnt="0"/>
      <dgm:spPr/>
    </dgm:pt>
    <dgm:pt modelId="{1D99301F-8F83-4162-B6B5-BA5BDA81D867}" type="pres">
      <dgm:prSet presAssocID="{6EC57F41-B275-4BC1-AB63-C60673E4788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8BD0528-E68E-4E09-82EA-B36AEBA1B2C3}" srcId="{95EFA5B0-2551-415D-9850-24E93C7A82A0}" destId="{6EC57F41-B275-4BC1-AB63-C60673E47885}" srcOrd="1" destOrd="0" parTransId="{2C151439-6471-4C39-80B9-19BE3874F435}" sibTransId="{F0BC6998-D167-4A78-8E1B-E4DFE05D1EC8}"/>
    <dgm:cxn modelId="{E014C08A-CC83-44CB-A0EE-B877D6CF9C79}" srcId="{95EFA5B0-2551-415D-9850-24E93C7A82A0}" destId="{466FB465-BB6E-4386-991F-39A91336E9F9}" srcOrd="0" destOrd="0" parTransId="{78CF1B05-8902-4C53-B03E-BF0C936A7D6E}" sibTransId="{30CBE54F-4298-4177-88B0-DB000C03F815}"/>
    <dgm:cxn modelId="{40B00299-0EF2-4C88-8DA9-8813E58D11BF}" type="presOf" srcId="{6EC57F41-B275-4BC1-AB63-C60673E47885}" destId="{1D99301F-8F83-4162-B6B5-BA5BDA81D867}" srcOrd="0" destOrd="0" presId="urn:microsoft.com/office/officeart/2005/8/layout/vList2"/>
    <dgm:cxn modelId="{7E72D4C9-AF70-4031-A091-69C84C537524}" type="presOf" srcId="{95EFA5B0-2551-415D-9850-24E93C7A82A0}" destId="{C67A7C05-D7AD-410B-8B4E-9DB85450F1E6}" srcOrd="0" destOrd="0" presId="urn:microsoft.com/office/officeart/2005/8/layout/vList2"/>
    <dgm:cxn modelId="{0781D5E9-74CE-4707-9A95-FCBCEBEF280E}" type="presOf" srcId="{466FB465-BB6E-4386-991F-39A91336E9F9}" destId="{0A9B5C42-987B-4FEC-9E84-2C6B130FAD41}" srcOrd="0" destOrd="0" presId="urn:microsoft.com/office/officeart/2005/8/layout/vList2"/>
    <dgm:cxn modelId="{3F200865-7326-4940-9312-C01F3CD8173A}" type="presParOf" srcId="{C67A7C05-D7AD-410B-8B4E-9DB85450F1E6}" destId="{0A9B5C42-987B-4FEC-9E84-2C6B130FAD41}" srcOrd="0" destOrd="0" presId="urn:microsoft.com/office/officeart/2005/8/layout/vList2"/>
    <dgm:cxn modelId="{1E65592E-EC93-4C39-84C6-EB704033D731}" type="presParOf" srcId="{C67A7C05-D7AD-410B-8B4E-9DB85450F1E6}" destId="{A075F5DC-0326-446B-9E30-07EF1CD85D9C}" srcOrd="1" destOrd="0" presId="urn:microsoft.com/office/officeart/2005/8/layout/vList2"/>
    <dgm:cxn modelId="{0627B594-D358-4D4E-8BCB-6A248F2871D2}" type="presParOf" srcId="{C67A7C05-D7AD-410B-8B4E-9DB85450F1E6}" destId="{1D99301F-8F83-4162-B6B5-BA5BDA81D86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60B70DB-863D-45B9-9EE6-E971709A9B6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C2FBC80-364D-47A1-9ECD-1EC5E87E2727}">
      <dgm:prSet/>
      <dgm:spPr/>
      <dgm:t>
        <a:bodyPr/>
        <a:lstStyle/>
        <a:p>
          <a:r>
            <a:rPr lang="cs-CZ"/>
            <a:t>Hrozba lokálních problémů</a:t>
          </a:r>
          <a:endParaRPr lang="en-US"/>
        </a:p>
      </dgm:t>
    </dgm:pt>
    <dgm:pt modelId="{E0E484B8-A9C7-421C-8A38-37E81CDB8316}" type="parTrans" cxnId="{B0046446-9B8F-442F-AE7A-1E59A0AE834B}">
      <dgm:prSet/>
      <dgm:spPr/>
      <dgm:t>
        <a:bodyPr/>
        <a:lstStyle/>
        <a:p>
          <a:endParaRPr lang="en-US"/>
        </a:p>
      </dgm:t>
    </dgm:pt>
    <dgm:pt modelId="{AAFE8096-9F68-4937-B095-FC84922DC1FD}" type="sibTrans" cxnId="{B0046446-9B8F-442F-AE7A-1E59A0AE834B}">
      <dgm:prSet/>
      <dgm:spPr/>
      <dgm:t>
        <a:bodyPr/>
        <a:lstStyle/>
        <a:p>
          <a:endParaRPr lang="en-US"/>
        </a:p>
      </dgm:t>
    </dgm:pt>
    <dgm:pt modelId="{E9C7F2F2-63DA-4E91-B86A-233DC55F5BA9}">
      <dgm:prSet/>
      <dgm:spPr/>
      <dgm:t>
        <a:bodyPr/>
        <a:lstStyle/>
        <a:p>
          <a:r>
            <a:rPr lang="cs-CZ"/>
            <a:t>Třetina obyvatelstva žije v zemích, kde jsou porušována lidská práva</a:t>
          </a:r>
          <a:endParaRPr lang="en-US"/>
        </a:p>
      </dgm:t>
    </dgm:pt>
    <dgm:pt modelId="{3C4462F3-3CC0-48E1-B1FB-C97DBA122481}" type="parTrans" cxnId="{1ED58511-931B-4FAA-AB60-05ABF0E1F675}">
      <dgm:prSet/>
      <dgm:spPr/>
      <dgm:t>
        <a:bodyPr/>
        <a:lstStyle/>
        <a:p>
          <a:endParaRPr lang="en-US"/>
        </a:p>
      </dgm:t>
    </dgm:pt>
    <dgm:pt modelId="{0CD7EE36-551D-4488-BEA5-3F65F9D6EF39}" type="sibTrans" cxnId="{1ED58511-931B-4FAA-AB60-05ABF0E1F675}">
      <dgm:prSet/>
      <dgm:spPr/>
      <dgm:t>
        <a:bodyPr/>
        <a:lstStyle/>
        <a:p>
          <a:endParaRPr lang="en-US"/>
        </a:p>
      </dgm:t>
    </dgm:pt>
    <dgm:pt modelId="{EC5B795E-A979-439E-9A94-B6E9C74C9ED1}">
      <dgm:prSet/>
      <dgm:spPr/>
      <dgm:t>
        <a:bodyPr/>
        <a:lstStyle/>
        <a:p>
          <a:r>
            <a:rPr lang="cs-CZ"/>
            <a:t>Devastace život. prostředí</a:t>
          </a:r>
          <a:endParaRPr lang="en-US"/>
        </a:p>
      </dgm:t>
    </dgm:pt>
    <dgm:pt modelId="{4B32260C-80CD-4A45-98C4-59020395870F}" type="parTrans" cxnId="{18937895-FFAB-49C9-858B-A5A1B7FE635C}">
      <dgm:prSet/>
      <dgm:spPr/>
      <dgm:t>
        <a:bodyPr/>
        <a:lstStyle/>
        <a:p>
          <a:endParaRPr lang="en-US"/>
        </a:p>
      </dgm:t>
    </dgm:pt>
    <dgm:pt modelId="{9B477DE6-A1EA-4C6E-A3AA-CD7DD9BC4E2E}" type="sibTrans" cxnId="{18937895-FFAB-49C9-858B-A5A1B7FE635C}">
      <dgm:prSet/>
      <dgm:spPr/>
      <dgm:t>
        <a:bodyPr/>
        <a:lstStyle/>
        <a:p>
          <a:endParaRPr lang="en-US"/>
        </a:p>
      </dgm:t>
    </dgm:pt>
    <dgm:pt modelId="{DE25DE24-1649-4CEB-A2AD-A86521654287}">
      <dgm:prSet/>
      <dgm:spPr/>
      <dgm:t>
        <a:bodyPr/>
        <a:lstStyle/>
        <a:p>
          <a:r>
            <a:rPr lang="cs-CZ"/>
            <a:t>Nebezpečí použití jaderných zbraní, biologických a chemických zbraní</a:t>
          </a:r>
          <a:endParaRPr lang="en-US"/>
        </a:p>
      </dgm:t>
    </dgm:pt>
    <dgm:pt modelId="{56D69E57-E679-49CA-B800-2CCDC508FED2}" type="parTrans" cxnId="{34BE28C2-441C-4464-BE53-DD21590923F8}">
      <dgm:prSet/>
      <dgm:spPr/>
      <dgm:t>
        <a:bodyPr/>
        <a:lstStyle/>
        <a:p>
          <a:endParaRPr lang="en-US"/>
        </a:p>
      </dgm:t>
    </dgm:pt>
    <dgm:pt modelId="{1C4F7FC5-C804-49B4-87AB-A38D2E19552C}" type="sibTrans" cxnId="{34BE28C2-441C-4464-BE53-DD21590923F8}">
      <dgm:prSet/>
      <dgm:spPr/>
      <dgm:t>
        <a:bodyPr/>
        <a:lstStyle/>
        <a:p>
          <a:endParaRPr lang="en-US"/>
        </a:p>
      </dgm:t>
    </dgm:pt>
    <dgm:pt modelId="{83375E18-CAE8-4950-A873-B5E250425D1D}" type="pres">
      <dgm:prSet presAssocID="{B60B70DB-863D-45B9-9EE6-E971709A9B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08E3181-AEB6-459C-940F-AE73129C3724}" type="pres">
      <dgm:prSet presAssocID="{4C2FBC80-364D-47A1-9ECD-1EC5E87E272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E449524-B73D-474B-A882-91102E1330F1}" type="pres">
      <dgm:prSet presAssocID="{AAFE8096-9F68-4937-B095-FC84922DC1FD}" presName="spacer" presStyleCnt="0"/>
      <dgm:spPr/>
    </dgm:pt>
    <dgm:pt modelId="{7849E2EA-C99A-40BD-8859-A13758270B9E}" type="pres">
      <dgm:prSet presAssocID="{E9C7F2F2-63DA-4E91-B86A-233DC55F5BA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65E1A4B-D9B6-42FA-8974-BB2DFEB930C6}" type="pres">
      <dgm:prSet presAssocID="{0CD7EE36-551D-4488-BEA5-3F65F9D6EF39}" presName="spacer" presStyleCnt="0"/>
      <dgm:spPr/>
    </dgm:pt>
    <dgm:pt modelId="{CE36BDA2-8B07-4363-9FCA-3EE25E74E49E}" type="pres">
      <dgm:prSet presAssocID="{EC5B795E-A979-439E-9A94-B6E9C74C9ED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37D9086-48F8-4C49-90AB-77D75F0B9C30}" type="pres">
      <dgm:prSet presAssocID="{9B477DE6-A1EA-4C6E-A3AA-CD7DD9BC4E2E}" presName="spacer" presStyleCnt="0"/>
      <dgm:spPr/>
    </dgm:pt>
    <dgm:pt modelId="{3B363E4F-5C10-4684-B194-B91BDF92CFF1}" type="pres">
      <dgm:prSet presAssocID="{DE25DE24-1649-4CEB-A2AD-A8652165428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0046446-9B8F-442F-AE7A-1E59A0AE834B}" srcId="{B60B70DB-863D-45B9-9EE6-E971709A9B61}" destId="{4C2FBC80-364D-47A1-9ECD-1EC5E87E2727}" srcOrd="0" destOrd="0" parTransId="{E0E484B8-A9C7-421C-8A38-37E81CDB8316}" sibTransId="{AAFE8096-9F68-4937-B095-FC84922DC1FD}"/>
    <dgm:cxn modelId="{40BC62DF-2A17-4237-A5A1-AC5EA6C381B9}" type="presOf" srcId="{DE25DE24-1649-4CEB-A2AD-A86521654287}" destId="{3B363E4F-5C10-4684-B194-B91BDF92CFF1}" srcOrd="0" destOrd="0" presId="urn:microsoft.com/office/officeart/2005/8/layout/vList2"/>
    <dgm:cxn modelId="{5939AD80-B2DE-44A2-A35C-3562D9E3A927}" type="presOf" srcId="{B60B70DB-863D-45B9-9EE6-E971709A9B61}" destId="{83375E18-CAE8-4950-A873-B5E250425D1D}" srcOrd="0" destOrd="0" presId="urn:microsoft.com/office/officeart/2005/8/layout/vList2"/>
    <dgm:cxn modelId="{1CC495A3-EDD1-4D8A-AF8A-9FF4179133EF}" type="presOf" srcId="{E9C7F2F2-63DA-4E91-B86A-233DC55F5BA9}" destId="{7849E2EA-C99A-40BD-8859-A13758270B9E}" srcOrd="0" destOrd="0" presId="urn:microsoft.com/office/officeart/2005/8/layout/vList2"/>
    <dgm:cxn modelId="{34BE28C2-441C-4464-BE53-DD21590923F8}" srcId="{B60B70DB-863D-45B9-9EE6-E971709A9B61}" destId="{DE25DE24-1649-4CEB-A2AD-A86521654287}" srcOrd="3" destOrd="0" parTransId="{56D69E57-E679-49CA-B800-2CCDC508FED2}" sibTransId="{1C4F7FC5-C804-49B4-87AB-A38D2E19552C}"/>
    <dgm:cxn modelId="{AB179BA1-5131-4E92-945C-785FF80666E4}" type="presOf" srcId="{4C2FBC80-364D-47A1-9ECD-1EC5E87E2727}" destId="{808E3181-AEB6-459C-940F-AE73129C3724}" srcOrd="0" destOrd="0" presId="urn:microsoft.com/office/officeart/2005/8/layout/vList2"/>
    <dgm:cxn modelId="{18937895-FFAB-49C9-858B-A5A1B7FE635C}" srcId="{B60B70DB-863D-45B9-9EE6-E971709A9B61}" destId="{EC5B795E-A979-439E-9A94-B6E9C74C9ED1}" srcOrd="2" destOrd="0" parTransId="{4B32260C-80CD-4A45-98C4-59020395870F}" sibTransId="{9B477DE6-A1EA-4C6E-A3AA-CD7DD9BC4E2E}"/>
    <dgm:cxn modelId="{BB70C252-70B8-4711-9F05-5E70FD89C2E2}" type="presOf" srcId="{EC5B795E-A979-439E-9A94-B6E9C74C9ED1}" destId="{CE36BDA2-8B07-4363-9FCA-3EE25E74E49E}" srcOrd="0" destOrd="0" presId="urn:microsoft.com/office/officeart/2005/8/layout/vList2"/>
    <dgm:cxn modelId="{1ED58511-931B-4FAA-AB60-05ABF0E1F675}" srcId="{B60B70DB-863D-45B9-9EE6-E971709A9B61}" destId="{E9C7F2F2-63DA-4E91-B86A-233DC55F5BA9}" srcOrd="1" destOrd="0" parTransId="{3C4462F3-3CC0-48E1-B1FB-C97DBA122481}" sibTransId="{0CD7EE36-551D-4488-BEA5-3F65F9D6EF39}"/>
    <dgm:cxn modelId="{BD1D2A26-6FD3-494A-B893-F2CE389433CE}" type="presParOf" srcId="{83375E18-CAE8-4950-A873-B5E250425D1D}" destId="{808E3181-AEB6-459C-940F-AE73129C3724}" srcOrd="0" destOrd="0" presId="urn:microsoft.com/office/officeart/2005/8/layout/vList2"/>
    <dgm:cxn modelId="{321E1CF4-1B19-4FD0-A28A-C67C8F886134}" type="presParOf" srcId="{83375E18-CAE8-4950-A873-B5E250425D1D}" destId="{3E449524-B73D-474B-A882-91102E1330F1}" srcOrd="1" destOrd="0" presId="urn:microsoft.com/office/officeart/2005/8/layout/vList2"/>
    <dgm:cxn modelId="{A624A98F-27C3-427D-A913-F3DD448D5D9C}" type="presParOf" srcId="{83375E18-CAE8-4950-A873-B5E250425D1D}" destId="{7849E2EA-C99A-40BD-8859-A13758270B9E}" srcOrd="2" destOrd="0" presId="urn:microsoft.com/office/officeart/2005/8/layout/vList2"/>
    <dgm:cxn modelId="{239DEFF2-03A7-4CFD-B5B3-6D6A249CC966}" type="presParOf" srcId="{83375E18-CAE8-4950-A873-B5E250425D1D}" destId="{865E1A4B-D9B6-42FA-8974-BB2DFEB930C6}" srcOrd="3" destOrd="0" presId="urn:microsoft.com/office/officeart/2005/8/layout/vList2"/>
    <dgm:cxn modelId="{59C68BCB-3772-4D6B-987D-557AA50CDC2D}" type="presParOf" srcId="{83375E18-CAE8-4950-A873-B5E250425D1D}" destId="{CE36BDA2-8B07-4363-9FCA-3EE25E74E49E}" srcOrd="4" destOrd="0" presId="urn:microsoft.com/office/officeart/2005/8/layout/vList2"/>
    <dgm:cxn modelId="{5F0F1AE1-6024-4B63-AA3F-EB304EC7F074}" type="presParOf" srcId="{83375E18-CAE8-4950-A873-B5E250425D1D}" destId="{F37D9086-48F8-4C49-90AB-77D75F0B9C30}" srcOrd="5" destOrd="0" presId="urn:microsoft.com/office/officeart/2005/8/layout/vList2"/>
    <dgm:cxn modelId="{841D3E27-4727-4E5D-BA7C-C67A35BD3E2E}" type="presParOf" srcId="{83375E18-CAE8-4950-A873-B5E250425D1D}" destId="{3B363E4F-5C10-4684-B194-B91BDF92CFF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D37E1-658B-45A0-A180-1D19ADAE395A}">
      <dsp:nvSpPr>
        <dsp:cNvPr id="0" name=""/>
        <dsp:cNvSpPr/>
      </dsp:nvSpPr>
      <dsp:spPr>
        <a:xfrm>
          <a:off x="82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0FA557-0E36-4172-8E40-5BF4E1A698D2}">
      <dsp:nvSpPr>
        <dsp:cNvPr id="0" name=""/>
        <dsp:cNvSpPr/>
      </dsp:nvSpPr>
      <dsp:spPr>
        <a:xfrm>
          <a:off x="33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/>
            <a:t>Lovec </a:t>
          </a:r>
          <a:endParaRPr lang="en-US" sz="1800" kern="1200"/>
        </a:p>
      </dsp:txBody>
      <dsp:txXfrm>
        <a:off x="333914" y="2276522"/>
        <a:ext cx="1800000" cy="720000"/>
      </dsp:txXfrm>
    </dsp:sp>
    <dsp:sp modelId="{59E91E2D-13A4-4EA9-9B0F-18BBAE7D0924}">
      <dsp:nvSpPr>
        <dsp:cNvPr id="0" name=""/>
        <dsp:cNvSpPr/>
      </dsp:nvSpPr>
      <dsp:spPr>
        <a:xfrm>
          <a:off x="2943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BC1B21-C676-4989-AE13-7ECEAD9BB6D4}">
      <dsp:nvSpPr>
        <dsp:cNvPr id="0" name=""/>
        <dsp:cNvSpPr/>
      </dsp:nvSpPr>
      <dsp:spPr>
        <a:xfrm>
          <a:off x="2448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/>
            <a:t>Zemědělec</a:t>
          </a:r>
          <a:endParaRPr lang="en-US" sz="1800" kern="1200"/>
        </a:p>
      </dsp:txBody>
      <dsp:txXfrm>
        <a:off x="2448914" y="2276522"/>
        <a:ext cx="1800000" cy="720000"/>
      </dsp:txXfrm>
    </dsp:sp>
    <dsp:sp modelId="{FDABE55F-FFDA-4AF2-B5C6-5E09AE5C751B}">
      <dsp:nvSpPr>
        <dsp:cNvPr id="0" name=""/>
        <dsp:cNvSpPr/>
      </dsp:nvSpPr>
      <dsp:spPr>
        <a:xfrm>
          <a:off x="505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56629-9BF2-4B04-A358-A8B9EBAD3890}">
      <dsp:nvSpPr>
        <dsp:cNvPr id="0" name=""/>
        <dsp:cNvSpPr/>
      </dsp:nvSpPr>
      <dsp:spPr>
        <a:xfrm>
          <a:off x="456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/>
            <a:t>Kovové nástroje</a:t>
          </a:r>
          <a:endParaRPr lang="en-US" sz="1800" kern="1200"/>
        </a:p>
      </dsp:txBody>
      <dsp:txXfrm>
        <a:off x="4563914" y="2276522"/>
        <a:ext cx="1800000" cy="720000"/>
      </dsp:txXfrm>
    </dsp:sp>
    <dsp:sp modelId="{DC1F47B3-C2ED-4159-BD75-EFD4E9953AAD}">
      <dsp:nvSpPr>
        <dsp:cNvPr id="0" name=""/>
        <dsp:cNvSpPr/>
      </dsp:nvSpPr>
      <dsp:spPr>
        <a:xfrm>
          <a:off x="7173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0C2C9-643C-4DA4-856F-4442A446BBA7}">
      <dsp:nvSpPr>
        <dsp:cNvPr id="0" name=""/>
        <dsp:cNvSpPr/>
      </dsp:nvSpPr>
      <dsp:spPr>
        <a:xfrm>
          <a:off x="6678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/>
            <a:t>Průmyslová revoluce - parní stroj</a:t>
          </a:r>
          <a:endParaRPr lang="en-US" sz="1800" kern="1200"/>
        </a:p>
      </dsp:txBody>
      <dsp:txXfrm>
        <a:off x="6678914" y="2276522"/>
        <a:ext cx="1800000" cy="720000"/>
      </dsp:txXfrm>
    </dsp:sp>
    <dsp:sp modelId="{8DE6D525-4B5B-4ED5-B295-E83C14B7802A}">
      <dsp:nvSpPr>
        <dsp:cNvPr id="0" name=""/>
        <dsp:cNvSpPr/>
      </dsp:nvSpPr>
      <dsp:spPr>
        <a:xfrm>
          <a:off x="9288914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D8AF7-8565-4FAD-BEA3-52D994E66C71}">
      <dsp:nvSpPr>
        <dsp:cNvPr id="0" name=""/>
        <dsp:cNvSpPr/>
      </dsp:nvSpPr>
      <dsp:spPr>
        <a:xfrm>
          <a:off x="8793914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/>
            <a:t>Spalovací motor</a:t>
          </a:r>
          <a:endParaRPr lang="en-US" sz="1800" kern="1200"/>
        </a:p>
      </dsp:txBody>
      <dsp:txXfrm>
        <a:off x="8793914" y="2276522"/>
        <a:ext cx="18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4CC25-14AE-46BB-9C23-A46AC79D5CC6}">
      <dsp:nvSpPr>
        <dsp:cNvPr id="0" name=""/>
        <dsp:cNvSpPr/>
      </dsp:nvSpPr>
      <dsp:spPr>
        <a:xfrm>
          <a:off x="0" y="223584"/>
          <a:ext cx="10927829" cy="6823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/>
            <a:t>Pro zachování populace – na 1 ženu – 2,1 dítěte</a:t>
          </a:r>
          <a:endParaRPr lang="en-US" sz="2900" kern="1200"/>
        </a:p>
      </dsp:txBody>
      <dsp:txXfrm>
        <a:off x="33308" y="256892"/>
        <a:ext cx="10861213" cy="615695"/>
      </dsp:txXfrm>
    </dsp:sp>
    <dsp:sp modelId="{7DEF3A8E-0291-4E71-B5B0-996E311DC326}">
      <dsp:nvSpPr>
        <dsp:cNvPr id="0" name=""/>
        <dsp:cNvSpPr/>
      </dsp:nvSpPr>
      <dsp:spPr>
        <a:xfrm>
          <a:off x="0" y="989415"/>
          <a:ext cx="10927829" cy="682311"/>
        </a:xfrm>
        <a:prstGeom prst="roundRect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/>
            <a:t>Lidská populace je rozdělena nerovnoměrně</a:t>
          </a:r>
          <a:endParaRPr lang="en-US" sz="2900" kern="1200"/>
        </a:p>
      </dsp:txBody>
      <dsp:txXfrm>
        <a:off x="33308" y="1022723"/>
        <a:ext cx="10861213" cy="615695"/>
      </dsp:txXfrm>
    </dsp:sp>
    <dsp:sp modelId="{3E423513-C1E3-46E9-B323-E7FC62166298}">
      <dsp:nvSpPr>
        <dsp:cNvPr id="0" name=""/>
        <dsp:cNvSpPr/>
      </dsp:nvSpPr>
      <dsp:spPr>
        <a:xfrm>
          <a:off x="0" y="1755246"/>
          <a:ext cx="10927829" cy="682311"/>
        </a:xfrm>
        <a:prstGeom prst="round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/>
            <a:t>Vyspělé země – porodnost klesá </a:t>
          </a:r>
          <a:endParaRPr lang="en-US" sz="2900" kern="1200"/>
        </a:p>
      </dsp:txBody>
      <dsp:txXfrm>
        <a:off x="33308" y="1788554"/>
        <a:ext cx="10861213" cy="615695"/>
      </dsp:txXfrm>
    </dsp:sp>
    <dsp:sp modelId="{867E5573-CC67-4AAC-8C8D-CF99DB2F38FD}">
      <dsp:nvSpPr>
        <dsp:cNvPr id="0" name=""/>
        <dsp:cNvSpPr/>
      </dsp:nvSpPr>
      <dsp:spPr>
        <a:xfrm>
          <a:off x="0" y="2521078"/>
          <a:ext cx="10927829" cy="682311"/>
        </a:xfrm>
        <a:prstGeom prst="roundRect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/>
            <a:t>Rozvojové země – populační exploze</a:t>
          </a:r>
          <a:endParaRPr lang="en-US" sz="2900" kern="1200"/>
        </a:p>
      </dsp:txBody>
      <dsp:txXfrm>
        <a:off x="33308" y="2554386"/>
        <a:ext cx="10861213" cy="615695"/>
      </dsp:txXfrm>
    </dsp:sp>
    <dsp:sp modelId="{4E34FAC4-5D2A-4D49-A938-5BA589E05232}">
      <dsp:nvSpPr>
        <dsp:cNvPr id="0" name=""/>
        <dsp:cNvSpPr/>
      </dsp:nvSpPr>
      <dsp:spPr>
        <a:xfrm>
          <a:off x="0" y="3286909"/>
          <a:ext cx="10927829" cy="682311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/>
            <a:t>Celkově populace roste </a:t>
          </a:r>
          <a:endParaRPr lang="en-US" sz="2900" kern="1200"/>
        </a:p>
      </dsp:txBody>
      <dsp:txXfrm>
        <a:off x="33308" y="3320217"/>
        <a:ext cx="10861213" cy="6156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B6293-1225-4D2C-93C0-8A827644BBE8}">
      <dsp:nvSpPr>
        <dsp:cNvPr id="0" name=""/>
        <dsp:cNvSpPr/>
      </dsp:nvSpPr>
      <dsp:spPr>
        <a:xfrm>
          <a:off x="0" y="725226"/>
          <a:ext cx="6666833" cy="51761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Přelidnění</a:t>
          </a:r>
          <a:endParaRPr lang="en-US" sz="2200" kern="1200"/>
        </a:p>
      </dsp:txBody>
      <dsp:txXfrm>
        <a:off x="25268" y="750494"/>
        <a:ext cx="6616297" cy="467079"/>
      </dsp:txXfrm>
    </dsp:sp>
    <dsp:sp modelId="{2A3F6E41-9655-48FF-83C2-65AFB560C512}">
      <dsp:nvSpPr>
        <dsp:cNvPr id="0" name=""/>
        <dsp:cNvSpPr/>
      </dsp:nvSpPr>
      <dsp:spPr>
        <a:xfrm>
          <a:off x="0" y="1306201"/>
          <a:ext cx="6666833" cy="517615"/>
        </a:xfrm>
        <a:prstGeom prst="roundRect">
          <a:avLst/>
        </a:prstGeom>
        <a:gradFill rotWithShape="0">
          <a:gsLst>
            <a:gs pos="0">
              <a:schemeClr val="accent5">
                <a:hueOff val="-2025358"/>
                <a:satOff val="-138"/>
                <a:lumOff val="3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025358"/>
                <a:satOff val="-138"/>
                <a:lumOff val="3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025358"/>
                <a:satOff val="-138"/>
                <a:lumOff val="3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Energetická krize</a:t>
          </a:r>
          <a:endParaRPr lang="en-US" sz="2200" kern="1200"/>
        </a:p>
      </dsp:txBody>
      <dsp:txXfrm>
        <a:off x="25268" y="1331469"/>
        <a:ext cx="6616297" cy="467079"/>
      </dsp:txXfrm>
    </dsp:sp>
    <dsp:sp modelId="{B811599C-E259-48A6-B3C2-9EFFA98E872D}">
      <dsp:nvSpPr>
        <dsp:cNvPr id="0" name=""/>
        <dsp:cNvSpPr/>
      </dsp:nvSpPr>
      <dsp:spPr>
        <a:xfrm>
          <a:off x="0" y="1887177"/>
          <a:ext cx="6666833" cy="517615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Surovinová krize</a:t>
          </a:r>
          <a:endParaRPr lang="en-US" sz="2200" kern="1200"/>
        </a:p>
      </dsp:txBody>
      <dsp:txXfrm>
        <a:off x="25268" y="1912445"/>
        <a:ext cx="6616297" cy="467079"/>
      </dsp:txXfrm>
    </dsp:sp>
    <dsp:sp modelId="{F939D17F-40C3-4090-BB20-AFD279042B14}">
      <dsp:nvSpPr>
        <dsp:cNvPr id="0" name=""/>
        <dsp:cNvSpPr/>
      </dsp:nvSpPr>
      <dsp:spPr>
        <a:xfrm>
          <a:off x="0" y="2468152"/>
          <a:ext cx="6666833" cy="517615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Znečištění vody a světového oceánu</a:t>
          </a:r>
          <a:endParaRPr lang="en-US" sz="2200" kern="1200"/>
        </a:p>
      </dsp:txBody>
      <dsp:txXfrm>
        <a:off x="25268" y="2493420"/>
        <a:ext cx="6616297" cy="467079"/>
      </dsp:txXfrm>
    </dsp:sp>
    <dsp:sp modelId="{EF179166-7B5C-45F6-AAE4-77E7BA36A96E}">
      <dsp:nvSpPr>
        <dsp:cNvPr id="0" name=""/>
        <dsp:cNvSpPr/>
      </dsp:nvSpPr>
      <dsp:spPr>
        <a:xfrm>
          <a:off x="0" y="3049127"/>
          <a:ext cx="6666833" cy="517615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Zhoršování kvality životního prostředí</a:t>
          </a:r>
          <a:endParaRPr lang="en-US" sz="2200" kern="1200"/>
        </a:p>
      </dsp:txBody>
      <dsp:txXfrm>
        <a:off x="25268" y="3074395"/>
        <a:ext cx="6616297" cy="467079"/>
      </dsp:txXfrm>
    </dsp:sp>
    <dsp:sp modelId="{47E9C955-ABE1-4123-8AD6-76DDEA9E8F57}">
      <dsp:nvSpPr>
        <dsp:cNvPr id="0" name=""/>
        <dsp:cNvSpPr/>
      </dsp:nvSpPr>
      <dsp:spPr>
        <a:xfrm>
          <a:off x="0" y="3630102"/>
          <a:ext cx="6666833" cy="517615"/>
        </a:xfrm>
        <a:prstGeom prst="roundRect">
          <a:avLst/>
        </a:prstGeom>
        <a:gradFill rotWithShape="0">
          <a:gsLst>
            <a:gs pos="0">
              <a:schemeClr val="accent5">
                <a:hueOff val="-10126791"/>
                <a:satOff val="-688"/>
                <a:lumOff val="1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126791"/>
                <a:satOff val="-688"/>
                <a:lumOff val="1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126791"/>
                <a:satOff val="-688"/>
                <a:lumOff val="1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Válečné konflikty</a:t>
          </a:r>
          <a:endParaRPr lang="en-US" sz="2200" kern="1200"/>
        </a:p>
      </dsp:txBody>
      <dsp:txXfrm>
        <a:off x="25268" y="3655370"/>
        <a:ext cx="6616297" cy="467079"/>
      </dsp:txXfrm>
    </dsp:sp>
    <dsp:sp modelId="{33CA400D-C2AB-4836-9FF5-BC6D6BE77917}">
      <dsp:nvSpPr>
        <dsp:cNvPr id="0" name=""/>
        <dsp:cNvSpPr/>
      </dsp:nvSpPr>
      <dsp:spPr>
        <a:xfrm>
          <a:off x="0" y="4211078"/>
          <a:ext cx="6666833" cy="517615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Terorismus</a:t>
          </a:r>
          <a:endParaRPr lang="en-US" sz="2200" kern="1200"/>
        </a:p>
      </dsp:txBody>
      <dsp:txXfrm>
        <a:off x="25268" y="4236346"/>
        <a:ext cx="6616297" cy="4670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1324C-53DE-4D1B-B110-B3BFAEFAEF8F}">
      <dsp:nvSpPr>
        <dsp:cNvPr id="0" name=""/>
        <dsp:cNvSpPr/>
      </dsp:nvSpPr>
      <dsp:spPr>
        <a:xfrm>
          <a:off x="0" y="2801"/>
          <a:ext cx="6666833" cy="89919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Přesun obyvatelstva z venkova do měst</a:t>
          </a:r>
          <a:endParaRPr lang="en-US" sz="2800" kern="1200" dirty="0"/>
        </a:p>
      </dsp:txBody>
      <dsp:txXfrm>
        <a:off x="43895" y="46696"/>
        <a:ext cx="6579043" cy="811400"/>
      </dsp:txXfrm>
    </dsp:sp>
    <dsp:sp modelId="{049B26CD-D637-41FD-AA26-3845B720FDD6}">
      <dsp:nvSpPr>
        <dsp:cNvPr id="0" name=""/>
        <dsp:cNvSpPr/>
      </dsp:nvSpPr>
      <dsp:spPr>
        <a:xfrm>
          <a:off x="0" y="912626"/>
          <a:ext cx="6666833" cy="899190"/>
        </a:xfrm>
        <a:prstGeom prst="roundRect">
          <a:avLst/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Anglie – 90% ve městě</a:t>
          </a:r>
          <a:endParaRPr lang="en-US" sz="2800" kern="1200" dirty="0"/>
        </a:p>
      </dsp:txBody>
      <dsp:txXfrm>
        <a:off x="43895" y="956521"/>
        <a:ext cx="6579043" cy="811400"/>
      </dsp:txXfrm>
    </dsp:sp>
    <dsp:sp modelId="{C369A4F2-72C2-4864-869F-5D8B0E36EE69}">
      <dsp:nvSpPr>
        <dsp:cNvPr id="0" name=""/>
        <dsp:cNvSpPr/>
      </dsp:nvSpPr>
      <dsp:spPr>
        <a:xfrm>
          <a:off x="0" y="1822452"/>
          <a:ext cx="6666833" cy="899190"/>
        </a:xfrm>
        <a:prstGeom prst="roundRect">
          <a:avLst/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ČR – 75% ve městě</a:t>
          </a:r>
          <a:endParaRPr lang="en-US" sz="2800" kern="1200" dirty="0"/>
        </a:p>
      </dsp:txBody>
      <dsp:txXfrm>
        <a:off x="43895" y="1866347"/>
        <a:ext cx="6579043" cy="811400"/>
      </dsp:txXfrm>
    </dsp:sp>
    <dsp:sp modelId="{1FE864EF-DA26-4FB0-91E0-94F5870BABF3}">
      <dsp:nvSpPr>
        <dsp:cNvPr id="0" name=""/>
        <dsp:cNvSpPr/>
      </dsp:nvSpPr>
      <dsp:spPr>
        <a:xfrm>
          <a:off x="0" y="2732277"/>
          <a:ext cx="6666833" cy="899190"/>
        </a:xfrm>
        <a:prstGeom prst="roundRect">
          <a:avLst/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00" kern="1200" dirty="0"/>
            <a:t>https://www.lidovky.cz/orientace/mesto-velkomesto-magamesto-vesnice-venkov-urbanizace-city-town-demografie-osn-jakarta.A251126_114726_ln-orientace_lrj</a:t>
          </a:r>
          <a:endParaRPr lang="en-US" sz="500" kern="1200" dirty="0"/>
        </a:p>
      </dsp:txBody>
      <dsp:txXfrm>
        <a:off x="43895" y="2776172"/>
        <a:ext cx="6579043" cy="811400"/>
      </dsp:txXfrm>
    </dsp:sp>
    <dsp:sp modelId="{6E986250-CC8E-44E0-BFC4-C67BA2D15842}">
      <dsp:nvSpPr>
        <dsp:cNvPr id="0" name=""/>
        <dsp:cNvSpPr/>
      </dsp:nvSpPr>
      <dsp:spPr>
        <a:xfrm>
          <a:off x="0" y="3642102"/>
          <a:ext cx="6666833" cy="899190"/>
        </a:xfrm>
        <a:prstGeom prst="roundRect">
          <a:avLst/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/>
            <a:t>Téměř tisícovka miliónových měst</a:t>
          </a:r>
          <a:endParaRPr lang="en-US" sz="3200" kern="1200" dirty="0"/>
        </a:p>
      </dsp:txBody>
      <dsp:txXfrm>
        <a:off x="43895" y="3685997"/>
        <a:ext cx="6579043" cy="811400"/>
      </dsp:txXfrm>
    </dsp:sp>
    <dsp:sp modelId="{3B8E3713-4000-4ABF-9EBC-A3B756D0CF9A}">
      <dsp:nvSpPr>
        <dsp:cNvPr id="0" name=""/>
        <dsp:cNvSpPr/>
      </dsp:nvSpPr>
      <dsp:spPr>
        <a:xfrm>
          <a:off x="0" y="4551928"/>
          <a:ext cx="6666833" cy="89919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/>
            <a:t>Konurbace - souměstí</a:t>
          </a:r>
          <a:endParaRPr lang="en-US" sz="1500" kern="1200" dirty="0"/>
        </a:p>
      </dsp:txBody>
      <dsp:txXfrm>
        <a:off x="43895" y="4595823"/>
        <a:ext cx="6579043" cy="811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90009D-39A9-4A72-B671-68A384D51674}">
      <dsp:nvSpPr>
        <dsp:cNvPr id="0" name=""/>
        <dsp:cNvSpPr/>
      </dsp:nvSpPr>
      <dsp:spPr>
        <a:xfrm>
          <a:off x="0" y="315319"/>
          <a:ext cx="6666833" cy="11583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Po 2. SV – několikanásobný růst světové spotřeby surovin a E (vyspělé státy, Čína, Indie)</a:t>
          </a:r>
          <a:endParaRPr lang="en-US" sz="2200" kern="1200"/>
        </a:p>
      </dsp:txBody>
      <dsp:txXfrm>
        <a:off x="56544" y="371863"/>
        <a:ext cx="6553745" cy="1045212"/>
      </dsp:txXfrm>
    </dsp:sp>
    <dsp:sp modelId="{2A97C164-0F25-44F3-9513-CCF1D3F3A086}">
      <dsp:nvSpPr>
        <dsp:cNvPr id="0" name=""/>
        <dsp:cNvSpPr/>
      </dsp:nvSpPr>
      <dsp:spPr>
        <a:xfrm>
          <a:off x="0" y="1536979"/>
          <a:ext cx="6666833" cy="115830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/>
            <a:t>Negativní ekologické dopady</a:t>
          </a:r>
          <a:endParaRPr lang="en-US" sz="2200" kern="1200"/>
        </a:p>
      </dsp:txBody>
      <dsp:txXfrm>
        <a:off x="56544" y="1593523"/>
        <a:ext cx="6553745" cy="1045212"/>
      </dsp:txXfrm>
    </dsp:sp>
    <dsp:sp modelId="{5C293585-2407-4681-B6B3-EDC653382131}">
      <dsp:nvSpPr>
        <dsp:cNvPr id="0" name=""/>
        <dsp:cNvSpPr/>
      </dsp:nvSpPr>
      <dsp:spPr>
        <a:xfrm>
          <a:off x="0" y="2758640"/>
          <a:ext cx="6666833" cy="115830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/>
            <a:t>Hrozí vyčerpání např. ropy</a:t>
          </a:r>
          <a:endParaRPr lang="en-US" sz="2200" kern="1200" dirty="0"/>
        </a:p>
      </dsp:txBody>
      <dsp:txXfrm>
        <a:off x="56544" y="2815184"/>
        <a:ext cx="6553745" cy="1045212"/>
      </dsp:txXfrm>
    </dsp:sp>
    <dsp:sp modelId="{70574938-EDAB-4CE6-86E9-CC35ACB2B89F}">
      <dsp:nvSpPr>
        <dsp:cNvPr id="0" name=""/>
        <dsp:cNvSpPr/>
      </dsp:nvSpPr>
      <dsp:spPr>
        <a:xfrm>
          <a:off x="0" y="3980300"/>
          <a:ext cx="6666833" cy="11583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>
              <a:hlinkClick xmlns:r="http://schemas.openxmlformats.org/officeDocument/2006/relationships" r:id="rId1"/>
            </a:rPr>
            <a:t>https://www.worldometers.info/cs/ropa/</a:t>
          </a:r>
          <a:endParaRPr lang="cs-CZ" sz="2200" kern="1200" dirty="0"/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200" kern="1200" dirty="0"/>
        </a:p>
      </dsp:txBody>
      <dsp:txXfrm>
        <a:off x="56544" y="4036844"/>
        <a:ext cx="6553745" cy="10452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D30BE-9FE7-4C26-87DA-EA2947B37869}">
      <dsp:nvSpPr>
        <dsp:cNvPr id="0" name=""/>
        <dsp:cNvSpPr/>
      </dsp:nvSpPr>
      <dsp:spPr>
        <a:xfrm>
          <a:off x="0" y="20794"/>
          <a:ext cx="6666833" cy="102025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/>
            <a:t>Zvýšená produkce odpadů</a:t>
          </a:r>
          <a:endParaRPr lang="en-US" sz="2700" kern="1200"/>
        </a:p>
      </dsp:txBody>
      <dsp:txXfrm>
        <a:off x="49805" y="70599"/>
        <a:ext cx="6567223" cy="920648"/>
      </dsp:txXfrm>
    </dsp:sp>
    <dsp:sp modelId="{FCFBF53F-6775-49B1-A3F0-1C9E45D4CDDC}">
      <dsp:nvSpPr>
        <dsp:cNvPr id="0" name=""/>
        <dsp:cNvSpPr/>
      </dsp:nvSpPr>
      <dsp:spPr>
        <a:xfrm>
          <a:off x="0" y="1118812"/>
          <a:ext cx="6666833" cy="1020258"/>
        </a:xfrm>
        <a:prstGeom prst="roundRect">
          <a:avLst/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/>
            <a:t>Vyvážení odpadů z vyspělých zemí do rozvojových zemí</a:t>
          </a:r>
          <a:endParaRPr lang="en-US" sz="2700" kern="1200"/>
        </a:p>
      </dsp:txBody>
      <dsp:txXfrm>
        <a:off x="49805" y="1168617"/>
        <a:ext cx="6567223" cy="920648"/>
      </dsp:txXfrm>
    </dsp:sp>
    <dsp:sp modelId="{BD11B6AC-DD46-49D0-9570-185A9604FEBB}">
      <dsp:nvSpPr>
        <dsp:cNvPr id="0" name=""/>
        <dsp:cNvSpPr/>
      </dsp:nvSpPr>
      <dsp:spPr>
        <a:xfrm>
          <a:off x="0" y="2216830"/>
          <a:ext cx="6666833" cy="1020258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/>
            <a:t>Přeprava ropy</a:t>
          </a:r>
          <a:endParaRPr lang="en-US" sz="2700" kern="1200"/>
        </a:p>
      </dsp:txBody>
      <dsp:txXfrm>
        <a:off x="49805" y="2266635"/>
        <a:ext cx="6567223" cy="920648"/>
      </dsp:txXfrm>
    </dsp:sp>
    <dsp:sp modelId="{B0F0F712-4341-4073-AA80-E877F0A8EC49}">
      <dsp:nvSpPr>
        <dsp:cNvPr id="0" name=""/>
        <dsp:cNvSpPr/>
      </dsp:nvSpPr>
      <dsp:spPr>
        <a:xfrm>
          <a:off x="0" y="3314849"/>
          <a:ext cx="6666833" cy="1020258"/>
        </a:xfrm>
        <a:prstGeom prst="roundRect">
          <a:avLst/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/>
            <a:t>Ukládání nebezpečných odpadů na mořské dno</a:t>
          </a:r>
          <a:endParaRPr lang="en-US" sz="2700" kern="1200"/>
        </a:p>
      </dsp:txBody>
      <dsp:txXfrm>
        <a:off x="49805" y="3364654"/>
        <a:ext cx="6567223" cy="920648"/>
      </dsp:txXfrm>
    </dsp:sp>
    <dsp:sp modelId="{DD836011-240C-4B59-A3D9-91BBB90D7C4B}">
      <dsp:nvSpPr>
        <dsp:cNvPr id="0" name=""/>
        <dsp:cNvSpPr/>
      </dsp:nvSpPr>
      <dsp:spPr>
        <a:xfrm>
          <a:off x="0" y="4412867"/>
          <a:ext cx="6666833" cy="1020258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/>
            <a:t>Průmyslová hnojiva, zasolování, kyselé deště,…</a:t>
          </a:r>
          <a:endParaRPr lang="en-US" sz="2700" kern="1200"/>
        </a:p>
      </dsp:txBody>
      <dsp:txXfrm>
        <a:off x="49805" y="4462672"/>
        <a:ext cx="6567223" cy="9206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69DF08-6A80-4D29-A8FB-576AAEA1CB70}">
      <dsp:nvSpPr>
        <dsp:cNvPr id="0" name=""/>
        <dsp:cNvSpPr/>
      </dsp:nvSpPr>
      <dsp:spPr>
        <a:xfrm>
          <a:off x="0" y="96080"/>
          <a:ext cx="6666833" cy="126359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Narušení ozonosféry – freony; Montrealský protokol; životnost až 500 let; Antarktida</a:t>
          </a:r>
          <a:endParaRPr lang="en-US" sz="2400" kern="1200"/>
        </a:p>
      </dsp:txBody>
      <dsp:txXfrm>
        <a:off x="61684" y="157764"/>
        <a:ext cx="6543465" cy="1140231"/>
      </dsp:txXfrm>
    </dsp:sp>
    <dsp:sp modelId="{8E0E6B7D-8B9B-472F-95E3-84F621988EE2}">
      <dsp:nvSpPr>
        <dsp:cNvPr id="0" name=""/>
        <dsp:cNvSpPr/>
      </dsp:nvSpPr>
      <dsp:spPr>
        <a:xfrm>
          <a:off x="0" y="1428800"/>
          <a:ext cx="6666833" cy="1263599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Přeměna přírodních ekosystémů na umělé</a:t>
          </a:r>
          <a:endParaRPr lang="en-US" sz="2400" kern="1200"/>
        </a:p>
      </dsp:txBody>
      <dsp:txXfrm>
        <a:off x="61684" y="1490484"/>
        <a:ext cx="6543465" cy="1140231"/>
      </dsp:txXfrm>
    </dsp:sp>
    <dsp:sp modelId="{391A9823-440B-4585-9693-7D321BC1B7C6}">
      <dsp:nvSpPr>
        <dsp:cNvPr id="0" name=""/>
        <dsp:cNvSpPr/>
      </dsp:nvSpPr>
      <dsp:spPr>
        <a:xfrm>
          <a:off x="0" y="2761520"/>
          <a:ext cx="6666833" cy="1263599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Ztráta druhové rozmanitosti, nedostatek pitné vody, ubývání zemědělské půdy</a:t>
          </a:r>
          <a:endParaRPr lang="en-US" sz="2400" kern="1200"/>
        </a:p>
      </dsp:txBody>
      <dsp:txXfrm>
        <a:off x="61684" y="2823204"/>
        <a:ext cx="6543465" cy="1140231"/>
      </dsp:txXfrm>
    </dsp:sp>
    <dsp:sp modelId="{A7CEDABC-617B-4753-808F-03356D6563B5}">
      <dsp:nvSpPr>
        <dsp:cNvPr id="0" name=""/>
        <dsp:cNvSpPr/>
      </dsp:nvSpPr>
      <dsp:spPr>
        <a:xfrm>
          <a:off x="0" y="4094240"/>
          <a:ext cx="6666833" cy="1263599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Negativní meteorologické jevy</a:t>
          </a:r>
          <a:endParaRPr lang="en-US" sz="2400" kern="1200"/>
        </a:p>
      </dsp:txBody>
      <dsp:txXfrm>
        <a:off x="61684" y="4155924"/>
        <a:ext cx="6543465" cy="11402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9B5C42-987B-4FEC-9E84-2C6B130FAD41}">
      <dsp:nvSpPr>
        <dsp:cNvPr id="0" name=""/>
        <dsp:cNvSpPr/>
      </dsp:nvSpPr>
      <dsp:spPr>
        <a:xfrm>
          <a:off x="0" y="1805565"/>
          <a:ext cx="6666833" cy="89691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/>
            <a:t>1952 – Londýn</a:t>
          </a:r>
          <a:endParaRPr lang="en-US" sz="1700" kern="1200"/>
        </a:p>
      </dsp:txBody>
      <dsp:txXfrm>
        <a:off x="43784" y="1849349"/>
        <a:ext cx="6579265" cy="809346"/>
      </dsp:txXfrm>
    </dsp:sp>
    <dsp:sp modelId="{1D99301F-8F83-4162-B6B5-BA5BDA81D867}">
      <dsp:nvSpPr>
        <dsp:cNvPr id="0" name=""/>
        <dsp:cNvSpPr/>
      </dsp:nvSpPr>
      <dsp:spPr>
        <a:xfrm>
          <a:off x="0" y="2751439"/>
          <a:ext cx="6666833" cy="896914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>
              <a:hlinkClick xmlns:r="http://schemas.openxmlformats.org/officeDocument/2006/relationships" r:id="rId1"/>
            </a:rPr>
            <a:t>https://ct24.ceskatelevize.cz/clanek/veda/vedci-objasnili-co-zpusobilo-nejhorsi-smog-v-dejinach-zabil-pres-12-tisic-lidi-105468</a:t>
          </a:r>
          <a:endParaRPr lang="en-US" sz="1700" kern="1200" dirty="0"/>
        </a:p>
      </dsp:txBody>
      <dsp:txXfrm>
        <a:off x="43784" y="2795223"/>
        <a:ext cx="6579265" cy="80934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8E3181-AEB6-459C-940F-AE73129C3724}">
      <dsp:nvSpPr>
        <dsp:cNvPr id="0" name=""/>
        <dsp:cNvSpPr/>
      </dsp:nvSpPr>
      <dsp:spPr>
        <a:xfrm>
          <a:off x="0" y="90815"/>
          <a:ext cx="6666833" cy="126623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Hrozba lokálních problémů</a:t>
          </a:r>
          <a:endParaRPr lang="en-US" sz="2400" kern="1200"/>
        </a:p>
      </dsp:txBody>
      <dsp:txXfrm>
        <a:off x="61812" y="152627"/>
        <a:ext cx="6543209" cy="1142608"/>
      </dsp:txXfrm>
    </dsp:sp>
    <dsp:sp modelId="{7849E2EA-C99A-40BD-8859-A13758270B9E}">
      <dsp:nvSpPr>
        <dsp:cNvPr id="0" name=""/>
        <dsp:cNvSpPr/>
      </dsp:nvSpPr>
      <dsp:spPr>
        <a:xfrm>
          <a:off x="0" y="1426167"/>
          <a:ext cx="6666833" cy="1266232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Třetina obyvatelstva žije v zemích, kde jsou porušována lidská práva</a:t>
          </a:r>
          <a:endParaRPr lang="en-US" sz="2400" kern="1200"/>
        </a:p>
      </dsp:txBody>
      <dsp:txXfrm>
        <a:off x="61812" y="1487979"/>
        <a:ext cx="6543209" cy="1142608"/>
      </dsp:txXfrm>
    </dsp:sp>
    <dsp:sp modelId="{CE36BDA2-8B07-4363-9FCA-3EE25E74E49E}">
      <dsp:nvSpPr>
        <dsp:cNvPr id="0" name=""/>
        <dsp:cNvSpPr/>
      </dsp:nvSpPr>
      <dsp:spPr>
        <a:xfrm>
          <a:off x="0" y="2761520"/>
          <a:ext cx="6666833" cy="1266232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Devastace život. prostředí</a:t>
          </a:r>
          <a:endParaRPr lang="en-US" sz="2400" kern="1200"/>
        </a:p>
      </dsp:txBody>
      <dsp:txXfrm>
        <a:off x="61812" y="2823332"/>
        <a:ext cx="6543209" cy="1142608"/>
      </dsp:txXfrm>
    </dsp:sp>
    <dsp:sp modelId="{3B363E4F-5C10-4684-B194-B91BDF92CFF1}">
      <dsp:nvSpPr>
        <dsp:cNvPr id="0" name=""/>
        <dsp:cNvSpPr/>
      </dsp:nvSpPr>
      <dsp:spPr>
        <a:xfrm>
          <a:off x="0" y="4096872"/>
          <a:ext cx="6666833" cy="1266232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Nebezpečí použití jaderných zbraní, biologických a chemických zbraní</a:t>
          </a:r>
          <a:endParaRPr lang="en-US" sz="2400" kern="1200"/>
        </a:p>
      </dsp:txBody>
      <dsp:txXfrm>
        <a:off x="61812" y="4158684"/>
        <a:ext cx="6543209" cy="1142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2FA0A5-75C4-D56A-F0AE-F75939354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FE221A-15D6-6036-527E-2B3C6A31F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1119AD-7E11-CFF4-54EF-2171B0F0A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DA89A7-A00A-DA03-667B-E9069D5C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032E68-0B12-35C9-F858-8BFEB894B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206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DCDA9E-004B-63A6-C821-D7E8EDEC9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ACA1DD4-2708-AB2D-BC7F-684128305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54D96D-FCF7-3889-799C-051D9E1F2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5CE04E-93F6-FC63-182F-DB449823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82DE9C-1963-F35A-6BC4-427E48E43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54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721F6C4-706A-690E-AB3F-F795420EEB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9F9C0C7-0851-FEE0-8E5A-2D17FC9B0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BA6426-0366-01C5-4C1B-444A14A81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E041E7-2AE7-8369-8217-C4C836D5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24EC3E-21AD-E5D7-9BD3-BE205344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75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500AEE-60DE-01A7-EE15-9C0CF6D5B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1DF51C-7982-6CFC-956C-ECBADA395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F329F0-6083-1CF6-2364-21DF9D42F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E7CB2A-3FA0-E00E-9C3C-0458F3FF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765E7C-8BD0-D156-35A4-56A035189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68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67506E-64AB-2B8F-ADCF-FC6861D52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307FD3-A17B-DCC7-BF59-5F5FDDBE3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3D92AE-F937-784D-D578-CE1D3CDE7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6366C4-F41E-B8FE-6F29-41788AF2F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ECC48C-27E6-ADE7-8439-2753B46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517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7A2D52-189D-567D-A407-8D13EF42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0BAECD-A731-D5AF-9175-80E448CAD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155E28D-324B-19EF-FA22-59DD04123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CBB35CD-1209-5A45-6635-77D32295F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2738B9A-ABCD-E784-F18D-16739A3D6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287413-D5FD-4AC8-E570-09EDF0218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26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BF1C2D-7192-8986-F4BE-C77D20F3B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531736-B41E-2F7B-1CF8-C0BF4DF78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33E0638-4681-A50B-9562-E6D2C057C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5F38188-E834-224F-20C3-A994F7334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42CBB39-FE8B-8E58-4D56-CE811784ED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E0A4433-78A5-A7A8-04C1-A48286F38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860ADE1-2E6E-7B4F-CD98-3A19E98E2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4E78D4-BA8D-A678-0B1A-5DA090108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736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1C3B01-1960-7BEC-3CF0-6F30EE334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8528D3-EA8B-8896-4A71-9FE770E01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0519E7B-F5E5-9876-875C-74143AA7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1B0C51-1625-1A60-DD71-8E31D518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66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29B07C1-3277-8B31-5500-E081DBDAB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1FC8559-3F12-64E2-1B88-7DD7E759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D87304-CB49-A4D7-A930-ECC99AA3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163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047A7-2D4F-434F-1EAB-A05CD7C70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07679A-52DE-D3AE-1428-B79C7AAE8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42B78C-5E6C-7B57-AA6C-AEAFAF786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8823A29-94A7-FFE7-3C06-DF2DC0D00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F749C0-42B4-89EB-4D8E-DD427600B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6C8422-123C-2A55-9E57-F77AFC10C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72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5786F3-8B47-26A9-91B8-9F7B9C702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3E1B62E-E95E-7172-0804-1E080DF9DE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78E14D9-E2E9-4135-46A5-E62D6A8DC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72B8E9-773E-BA6F-5585-EC66C3B1C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76C9D24-E720-F952-F68F-D7FCBA8CA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8FD0A1-7DD0-C174-3BCA-0FD1E68BB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57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8566CD0-8D2E-2EC4-7576-026543C5C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D825E9-ACA5-262B-B0C6-09780F399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95921A-CD2D-B5FC-2CA0-FC6EBB855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2FE433-8213-4E02-B259-C17281B47FB5}" type="datetimeFigureOut">
              <a:rPr lang="cs-CZ" smtClean="0"/>
              <a:t>18.04.2026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90DC08-EB38-2BE8-687B-7722AB61B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767A09-84C8-9164-52B6-B757C1053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3D449C-D0B7-4F18-8CC4-A0FD611C69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539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ldometers.info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zpravy.aktualne.cz/zahranici/foto-zivot-na-skladce-lide-tu-hledaji-jidlo-i-veci/r~i:gallery:26397/r~i:photo:470042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wluakE0p8o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ct24.ceskatelevize.cz/clanek/veda/ozonova-vrstva-se-hoji-pomaleji-nekdo-totiz-tajne-vypousti-latky-ktere-ji-poskozuji-80932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ozhlas.cz/veda-technologie/priroda/ukrajina-rusko-priroda-zivotni-prostredi_2204201932_pj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0" name="Rectangle 3079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2" name="Rectangle 3081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4" name="Rectangle 3083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6" name="Rectangle 308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8" name="Rectangle 3087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0" name="Freeform: Shape 3089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7AC070CD-57E9-E5AB-8926-DA52210B25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 eaLnBrk="1" hangingPunct="1"/>
            <a:r>
              <a:rPr lang="cs-CZ" altLang="cs-CZ" sz="4800" dirty="0">
                <a:solidFill>
                  <a:srgbClr val="FFFFFF"/>
                </a:solidFill>
              </a:rPr>
              <a:t>Environmentální výchova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9B24DE9-4A51-E0FA-A795-98132A25E22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 eaLnBrk="1" hangingPunct="1"/>
            <a:r>
              <a:rPr lang="cs-CZ" altLang="cs-CZ" dirty="0"/>
              <a:t>Globální problémy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6" name="Rectangle 7175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39B27370-26C5-AEF3-3D84-90821231C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43193" y="489507"/>
            <a:ext cx="3283764" cy="1655483"/>
          </a:xfrm>
        </p:spPr>
        <p:txBody>
          <a:bodyPr anchor="b">
            <a:normAutofit/>
          </a:bodyPr>
          <a:lstStyle/>
          <a:p>
            <a:pPr eaLnBrk="1" hangingPunct="1"/>
            <a:r>
              <a:rPr lang="cs-CZ" altLang="cs-CZ" sz="4000"/>
              <a:t>Urbanizace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33FB35E-9AEC-1B0D-34ED-BCF374A902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71" r="17995" b="-1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7171" name="Rectangle 3">
            <a:extLst>
              <a:ext uri="{FF2B5EF4-FFF2-40B4-BE49-F238E27FC236}">
                <a16:creationId xmlns:a16="http://schemas.microsoft.com/office/drawing/2014/main" id="{3EE198B5-6A34-E018-B56F-9BEE288AB2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43193" y="2418408"/>
            <a:ext cx="2942813" cy="3540265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400" dirty="0"/>
              <a:t>Rozvojové země – vznik chudinských čtvrtí – slumy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000" dirty="0"/>
          </a:p>
        </p:txBody>
      </p:sp>
      <p:sp>
        <p:nvSpPr>
          <p:cNvPr id="7178" name="Rectangle 7177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0" name="Rectangle 7179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0B6BD18-FA5D-A7C5-C10C-9EF3D4EF87C5}"/>
              </a:ext>
            </a:extLst>
          </p:cNvPr>
          <p:cNvSpPr txBox="1"/>
          <p:nvPr/>
        </p:nvSpPr>
        <p:spPr>
          <a:xfrm>
            <a:off x="9633857" y="5834743"/>
            <a:ext cx="201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dirty="0"/>
              <a:t>Bombaj</a:t>
            </a:r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CADBF3-AD41-687A-7F80-BC6D95C5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251958" cy="1655483"/>
          </a:xfrm>
        </p:spPr>
        <p:txBody>
          <a:bodyPr anchor="b">
            <a:normAutofit/>
          </a:bodyPr>
          <a:lstStyle/>
          <a:p>
            <a:r>
              <a:rPr lang="cs-CZ" sz="4000" dirty="0"/>
              <a:t>Urbanizace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D672D5B-CEC6-6FD6-7372-DC9D084F46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14" r="4456" b="-1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5DBE39-EAFA-D56A-8FCB-C9C81AF2F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193" y="2418408"/>
            <a:ext cx="2942813" cy="3540265"/>
          </a:xfrm>
        </p:spPr>
        <p:txBody>
          <a:bodyPr>
            <a:normAutofit/>
          </a:bodyPr>
          <a:lstStyle/>
          <a:p>
            <a:r>
              <a:rPr lang="cs-CZ" altLang="cs-CZ" sz="2400" dirty="0"/>
              <a:t>Rozvinuté země – vznik satelitů; dojíždění za prací, zábavou, kulturou </a:t>
            </a:r>
          </a:p>
          <a:p>
            <a:endParaRPr lang="cs-CZ" alt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27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4" name="Rectangle 9223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6" name="Rectangle 9225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8" name="Rectangle 9227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0" name="Rectangle 9229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32" name="Rectangle 9231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4" name="Oval 9233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0A667B2F-497B-CA0B-4ADE-B86836149D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 eaLnBrk="1" hangingPunct="1"/>
            <a:r>
              <a:rPr lang="cs-CZ" altLang="cs-CZ" sz="4000">
                <a:solidFill>
                  <a:srgbClr val="FFFFFF"/>
                </a:solidFill>
              </a:rPr>
              <a:t>1. Přelidnění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9C40D326-37D8-75DF-36D9-ADAEC61B6D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2400" dirty="0"/>
              <a:t>1830 – 1 miliarda</a:t>
            </a:r>
          </a:p>
          <a:p>
            <a:pPr eaLnBrk="1" hangingPunct="1"/>
            <a:r>
              <a:rPr lang="cs-CZ" altLang="cs-CZ" sz="2400" dirty="0"/>
              <a:t>Za 100 let – 2 miliardy</a:t>
            </a:r>
          </a:p>
          <a:p>
            <a:pPr eaLnBrk="1" hangingPunct="1"/>
            <a:r>
              <a:rPr lang="cs-CZ" altLang="cs-CZ" sz="2400" dirty="0"/>
              <a:t>Za 30 let – 3 miliardy</a:t>
            </a:r>
          </a:p>
          <a:p>
            <a:pPr eaLnBrk="1" hangingPunct="1"/>
            <a:r>
              <a:rPr lang="cs-CZ" altLang="cs-CZ" sz="2400" dirty="0"/>
              <a:t>Za 39 let – 6 miliard</a:t>
            </a:r>
          </a:p>
          <a:p>
            <a:pPr eaLnBrk="1" hangingPunct="1"/>
            <a:r>
              <a:rPr lang="cs-CZ" altLang="cs-CZ" sz="2400" dirty="0"/>
              <a:t>Za 11 let – 7 miliard (2011)</a:t>
            </a:r>
          </a:p>
          <a:p>
            <a:pPr eaLnBrk="1" hangingPunct="1"/>
            <a:r>
              <a:rPr lang="cs-CZ" altLang="cs-CZ" sz="2400" dirty="0"/>
              <a:t>2022 – 8 miliard</a:t>
            </a:r>
          </a:p>
          <a:p>
            <a:pPr eaLnBrk="1" hangingPunct="1"/>
            <a:r>
              <a:rPr lang="cs-CZ" altLang="cs-CZ" sz="2400" dirty="0"/>
              <a:t>Počet obyvatel roste – v Africe, Latinské Americe a Asii</a:t>
            </a:r>
          </a:p>
          <a:p>
            <a:pPr eaLnBrk="1" hangingPunct="1"/>
            <a:endParaRPr lang="cs-CZ" altLang="cs-CZ" sz="2400" dirty="0"/>
          </a:p>
          <a:p>
            <a:r>
              <a:rPr lang="cs-CZ" altLang="cs-CZ" sz="2400" dirty="0">
                <a:hlinkClick r:id="rId2"/>
              </a:rPr>
              <a:t>https://www.worldometers.info/</a:t>
            </a:r>
            <a:endParaRPr lang="cs-CZ" altLang="cs-CZ" sz="2400" dirty="0"/>
          </a:p>
          <a:p>
            <a:pPr marL="0" indent="0">
              <a:buNone/>
            </a:pPr>
            <a:endParaRPr lang="cs-CZ" altLang="cs-CZ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9" name="Rectangle 1024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3" name="Rectangle 1025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5" name="Rectangle 1025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57" name="Freeform: Shape 1025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59" name="Rectangle 1025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00341F44-4D1B-9767-8EAA-BE8A0DD8C5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" y="1683756"/>
            <a:ext cx="3518863" cy="2396359"/>
          </a:xfrm>
        </p:spPr>
        <p:txBody>
          <a:bodyPr anchor="b">
            <a:normAutofit fontScale="90000"/>
          </a:bodyPr>
          <a:lstStyle/>
          <a:p>
            <a:pPr algn="r" eaLnBrk="1" hangingPunct="1"/>
            <a:r>
              <a:rPr lang="cs-CZ" altLang="cs-CZ" sz="4000" dirty="0">
                <a:solidFill>
                  <a:srgbClr val="FFFFFF"/>
                </a:solidFill>
              </a:rPr>
              <a:t>2. Energetická a surovinová krize</a:t>
            </a:r>
          </a:p>
        </p:txBody>
      </p:sp>
      <p:graphicFrame>
        <p:nvGraphicFramePr>
          <p:cNvPr id="10245" name="Rectangle 3">
            <a:extLst>
              <a:ext uri="{FF2B5EF4-FFF2-40B4-BE49-F238E27FC236}">
                <a16:creationId xmlns:a16="http://schemas.microsoft.com/office/drawing/2014/main" id="{128CB5A2-416A-55B7-6D01-3679AF4492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982645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3" name="Rectangle 1127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5" name="Rectangle 11274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7" name="Rectangle 11276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9" name="Rectangle 11278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81" name="Freeform: Shape 11280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283" name="Rectangle 11282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6D831573-F6E5-C257-A14A-E4D3233BC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 fontScale="90000"/>
          </a:bodyPr>
          <a:lstStyle/>
          <a:p>
            <a:pPr algn="r" eaLnBrk="1" hangingPunct="1"/>
            <a:r>
              <a:rPr lang="cs-CZ" altLang="cs-CZ" sz="4000">
                <a:solidFill>
                  <a:srgbClr val="FFFFFF"/>
                </a:solidFill>
              </a:rPr>
              <a:t>3. Znečištění vody a světového oceánu</a:t>
            </a:r>
          </a:p>
        </p:txBody>
      </p:sp>
      <p:graphicFrame>
        <p:nvGraphicFramePr>
          <p:cNvPr id="11269" name="Rectangle 3">
            <a:extLst>
              <a:ext uri="{FF2B5EF4-FFF2-40B4-BE49-F238E27FC236}">
                <a16:creationId xmlns:a16="http://schemas.microsoft.com/office/drawing/2014/main" id="{2E39674E-5F92-816F-E7E7-1A14F51D47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265158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75C1AF-BBAE-B5E5-5AB7-4FC1E9C29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Život na skládkách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6141CD-E6A7-0864-C42C-EC8B31B93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dirty="0">
                <a:hlinkClick r:id="rId2"/>
              </a:rPr>
              <a:t>https://zpravy.aktualne.cz/zahranici/foto-zivot-na-skladce-lide-tu-hledaji-jidlo-i-veci/r~i:gallery:26397/r~i:photo:</a:t>
            </a:r>
            <a:r>
              <a:rPr lang="cs-CZ" sz="2000">
                <a:hlinkClick r:id="rId2"/>
              </a:rPr>
              <a:t>470042/</a:t>
            </a:r>
            <a:endParaRPr lang="cs-CZ" sz="2000"/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60573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C2491A-F57D-32B3-2C2B-8574808EF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100"/>
              <a:t>Great Pacific Garbage Patch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6EC7E9B-D4DF-3CD2-87F6-17771B20D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9451"/>
          <a:stretch>
            <a:fillRect/>
          </a:stretch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16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888D302-6D44-2B34-31B9-A3C062D517E5}"/>
              </a:ext>
            </a:extLst>
          </p:cNvPr>
          <p:cNvSpPr txBox="1"/>
          <p:nvPr/>
        </p:nvSpPr>
        <p:spPr>
          <a:xfrm>
            <a:off x="4654294" y="4777739"/>
            <a:ext cx="6897626" cy="1399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hlinkClick r:id="rId3"/>
              </a:rPr>
              <a:t>https://www.youtube.com/watch?v=GwluakE0p8o</a:t>
            </a:r>
            <a:endParaRPr lang="cs-CZ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147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5BF44C-4118-5B1C-62F2-669736FC3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0" y="2767106"/>
            <a:ext cx="3275856" cy="307190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Kvalita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vody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řekách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ČR: </a:t>
            </a:r>
            <a:r>
              <a:rPr lang="cs-CZ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cs-CZ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1991 - 1992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FCE62BF-B542-C314-ECCB-4C742E6BC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918052"/>
            <a:ext cx="7225748" cy="502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67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1CD9CA-FD4F-4D94-0B7D-4B4C8CB74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442" y="2767106"/>
            <a:ext cx="3286427" cy="307190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Kvalita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vody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řekách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ČR: </a:t>
            </a:r>
            <a:r>
              <a:rPr lang="cs-CZ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cs-CZ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2020 - 2021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554C317-CF28-E58E-8FF3-B63125CB50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872892"/>
            <a:ext cx="7225748" cy="511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7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7" name="Rectangle 1229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9" name="Rectangle 12298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1" name="Rectangle 12300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3" name="Rectangle 12302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05" name="Freeform: Shape 12304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307" name="Rectangle 12306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210FC7BF-449E-0F77-776D-B78C83654A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 fontScale="90000"/>
          </a:bodyPr>
          <a:lstStyle/>
          <a:p>
            <a:pPr algn="r" eaLnBrk="1" hangingPunct="1"/>
            <a:r>
              <a:rPr lang="cs-CZ" altLang="cs-CZ" sz="4000">
                <a:solidFill>
                  <a:srgbClr val="FFFFFF"/>
                </a:solidFill>
              </a:rPr>
              <a:t>4. Zhoršování kvality živ. prostředí</a:t>
            </a:r>
          </a:p>
        </p:txBody>
      </p:sp>
      <p:graphicFrame>
        <p:nvGraphicFramePr>
          <p:cNvPr id="12293" name="Rectangle 3">
            <a:extLst>
              <a:ext uri="{FF2B5EF4-FFF2-40B4-BE49-F238E27FC236}">
                <a16:creationId xmlns:a16="http://schemas.microsoft.com/office/drawing/2014/main" id="{60E8D3D4-529A-E6CA-A5AE-88E562975F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017740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globální problémy?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16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3F86E73-F9DF-277B-489D-EEE9125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cs-CZ" sz="5400"/>
              <a:t>Ozónová díra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D4D237-8F73-89B1-A590-A4E70E370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US" sz="2200" dirty="0">
                <a:hlinkClick r:id="rId2"/>
              </a:rPr>
              <a:t>https://ct24.ceskatelevize.cz/clanek/veda/ozonova-vrstva-se-hoji-pomaleji-nekdo-totiz-tajne-vypousti-latky-ktere-ji-poskozuji-80932</a:t>
            </a:r>
            <a:endParaRPr lang="cs-CZ" sz="2200" dirty="0"/>
          </a:p>
          <a:p>
            <a:endParaRPr lang="en-US" sz="2200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5481067-1708-DAEE-06D4-463D585B4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487329"/>
            <a:ext cx="6903720" cy="38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44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2130AB-2D25-AF1A-DBB7-C89E6964B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 fontScale="90000"/>
          </a:bodyPr>
          <a:lstStyle/>
          <a:p>
            <a:pPr algn="r"/>
            <a:r>
              <a:rPr lang="cs-CZ" altLang="cs-CZ" sz="4000">
                <a:solidFill>
                  <a:srgbClr val="FFFFFF"/>
                </a:solidFill>
              </a:rPr>
              <a:t>4. Zhoršování kvality živ. prostředí</a:t>
            </a:r>
            <a:endParaRPr lang="cs-CZ" sz="4000">
              <a:solidFill>
                <a:srgbClr val="FFFFFF"/>
              </a:solidFill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26B146A5-2E01-7ADC-C5BD-BF0C557B40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53301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8786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1" name="Rectangle 1332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3" name="Rectangle 13322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5" name="Rectangle 13324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7" name="Rectangle 13326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29" name="Freeform: Shape 1332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331" name="Rectangle 13330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4232E4FE-B311-ADDB-D94D-1EDD077EA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 fontScale="90000"/>
          </a:bodyPr>
          <a:lstStyle/>
          <a:p>
            <a:pPr algn="r" eaLnBrk="1" hangingPunct="1"/>
            <a:r>
              <a:rPr lang="cs-CZ" altLang="cs-CZ" sz="4000" dirty="0">
                <a:solidFill>
                  <a:srgbClr val="FFFFFF"/>
                </a:solidFill>
              </a:rPr>
              <a:t>5. Válečné konflikty a terorismus</a:t>
            </a:r>
          </a:p>
        </p:txBody>
      </p:sp>
      <p:graphicFrame>
        <p:nvGraphicFramePr>
          <p:cNvPr id="13317" name="Rectangle 3">
            <a:extLst>
              <a:ext uri="{FF2B5EF4-FFF2-40B4-BE49-F238E27FC236}">
                <a16:creationId xmlns:a16="http://schemas.microsoft.com/office/drawing/2014/main" id="{AB8AC4A2-9210-B1DA-75B5-3715B99494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245368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6ABC1B-31AE-974A-E2F1-152DFA50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1" y="586855"/>
            <a:ext cx="3434251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Příroda </a:t>
            </a:r>
            <a:r>
              <a:rPr lang="cs-CZ" sz="4000" dirty="0" smtClean="0">
                <a:solidFill>
                  <a:srgbClr val="FFFFFF"/>
                </a:solidFill>
              </a:rPr>
              <a:t>„</a:t>
            </a:r>
            <a:r>
              <a:rPr lang="cs-CZ" sz="4000" dirty="0">
                <a:solidFill>
                  <a:srgbClr val="FFFFFF"/>
                </a:solidFill>
              </a:rPr>
              <a:t>ve válce“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A0C199-ADC5-4AE4-3FD9-FC6E1142C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dirty="0">
                <a:hlinkClick r:id="rId2"/>
              </a:rPr>
              <a:t>https://www.irozhlas.cz/veda-technologie/priroda/ukrajina-rusko-priroda-zivotni-prostredi_2204201932_pj</a:t>
            </a:r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4908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BBD8781B-178B-9605-2BCC-8B32E1D28A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4000">
                <a:solidFill>
                  <a:srgbClr val="FFFFFF"/>
                </a:solidFill>
              </a:rPr>
              <a:t>Historie ovlivňování přírody</a:t>
            </a:r>
          </a:p>
        </p:txBody>
      </p:sp>
      <p:graphicFrame>
        <p:nvGraphicFramePr>
          <p:cNvPr id="4101" name="Rectangle 3">
            <a:extLst>
              <a:ext uri="{FF2B5EF4-FFF2-40B4-BE49-F238E27FC236}">
                <a16:creationId xmlns:a16="http://schemas.microsoft.com/office/drawing/2014/main" id="{145D436A-8596-AB7F-BC1E-2E6E83BDD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911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AB257115-437F-545F-CFE6-650FE48BAF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sz="4000">
                <a:solidFill>
                  <a:srgbClr val="FFFFFF"/>
                </a:solidFill>
              </a:rPr>
              <a:t>Vývoj lidské populace</a:t>
            </a:r>
          </a:p>
        </p:txBody>
      </p:sp>
      <p:graphicFrame>
        <p:nvGraphicFramePr>
          <p:cNvPr id="5125" name="Rectangle 3">
            <a:extLst>
              <a:ext uri="{FF2B5EF4-FFF2-40B4-BE49-F238E27FC236}">
                <a16:creationId xmlns:a16="http://schemas.microsoft.com/office/drawing/2014/main" id="{CACE14BA-B1ED-416D-0761-87B790E6E5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958098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77B19B-4DAE-9EDF-3818-A4DAA4FE7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Vývoj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populace v ČR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96E1BCD-D8B7-52BC-CAEF-4F11579B2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2730" y="1261275"/>
            <a:ext cx="7495446" cy="449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7B6AFF-67CE-8967-F436-D0098CF6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Vývoj populace v ČR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5C81971-FBF8-5B40-1942-21AA372C38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1261276"/>
            <a:ext cx="7225748" cy="433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31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1" name="Rectangle 820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3" name="Rectangle 8202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5" name="Rectangle 8204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7" name="Rectangle 8206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9" name="Freeform: Shape 820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11" name="Rectangle 8210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860308E5-746E-A1BC-F09C-02BAFEB034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5057" y="1683756"/>
            <a:ext cx="3715915" cy="2396359"/>
          </a:xfrm>
        </p:spPr>
        <p:txBody>
          <a:bodyPr anchor="b">
            <a:normAutofit/>
          </a:bodyPr>
          <a:lstStyle/>
          <a:p>
            <a:pPr eaLnBrk="1" hangingPunct="1"/>
            <a:r>
              <a:rPr lang="cs-CZ" altLang="cs-CZ" sz="3600" dirty="0">
                <a:solidFill>
                  <a:srgbClr val="FFFFFF"/>
                </a:solidFill>
              </a:rPr>
              <a:t>(Některé</a:t>
            </a:r>
            <a:r>
              <a:rPr lang="cs-CZ" altLang="cs-CZ" sz="3600" dirty="0" smtClean="0">
                <a:solidFill>
                  <a:srgbClr val="FFFFFF"/>
                </a:solidFill>
              </a:rPr>
              <a:t>)</a:t>
            </a:r>
            <a:br>
              <a:rPr lang="cs-CZ" altLang="cs-CZ" sz="3600" dirty="0" smtClean="0">
                <a:solidFill>
                  <a:srgbClr val="FFFFFF"/>
                </a:solidFill>
              </a:rPr>
            </a:br>
            <a:r>
              <a:rPr lang="cs-CZ" altLang="cs-CZ" sz="3600" dirty="0" smtClean="0">
                <a:solidFill>
                  <a:srgbClr val="FFFFFF"/>
                </a:solidFill>
              </a:rPr>
              <a:t>Globální </a:t>
            </a:r>
            <a:r>
              <a:rPr lang="cs-CZ" altLang="cs-CZ" sz="3600" dirty="0">
                <a:solidFill>
                  <a:srgbClr val="FFFFFF"/>
                </a:solidFill>
              </a:rPr>
              <a:t>problémy</a:t>
            </a:r>
            <a:r>
              <a:rPr lang="cs-CZ" altLang="cs-CZ" sz="4000" dirty="0">
                <a:solidFill>
                  <a:srgbClr val="FFFFFF"/>
                </a:solidFill>
              </a:rPr>
              <a:t/>
            </a:r>
            <a:br>
              <a:rPr lang="cs-CZ" altLang="cs-CZ" sz="4000" dirty="0">
                <a:solidFill>
                  <a:srgbClr val="FFFFFF"/>
                </a:solidFill>
              </a:rPr>
            </a:br>
            <a:endParaRPr lang="cs-CZ" altLang="cs-CZ" sz="4000" dirty="0">
              <a:solidFill>
                <a:srgbClr val="FFFFFF"/>
              </a:solidFill>
            </a:endParaRPr>
          </a:p>
        </p:txBody>
      </p:sp>
      <p:graphicFrame>
        <p:nvGraphicFramePr>
          <p:cNvPr id="8197" name="Rectangle 3">
            <a:extLst>
              <a:ext uri="{FF2B5EF4-FFF2-40B4-BE49-F238E27FC236}">
                <a16:creationId xmlns:a16="http://schemas.microsoft.com/office/drawing/2014/main" id="{6D34A3AE-511C-F25F-9D74-39523B5A2F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79932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6" name="Rectangle 616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8" name="Rectangle 6167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70" name="Rectangle 6169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72" name="Rectangle 6171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74" name="Freeform: Shape 6173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76" name="Rectangle 6175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583BDC9F-BF0D-97EA-40C2-A20CD30819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858" y="1683756"/>
            <a:ext cx="3351886" cy="2396359"/>
          </a:xfrm>
        </p:spPr>
        <p:txBody>
          <a:bodyPr anchor="b">
            <a:normAutofit/>
          </a:bodyPr>
          <a:lstStyle/>
          <a:p>
            <a:pPr algn="r" eaLnBrk="1" hangingPunct="1"/>
            <a:r>
              <a:rPr lang="cs-CZ" altLang="cs-CZ" sz="4000" dirty="0">
                <a:solidFill>
                  <a:srgbClr val="FFFFFF"/>
                </a:solidFill>
              </a:rPr>
              <a:t>Urbanizace</a:t>
            </a:r>
          </a:p>
        </p:txBody>
      </p:sp>
      <p:graphicFrame>
        <p:nvGraphicFramePr>
          <p:cNvPr id="6162" name="Rectangle 3">
            <a:extLst>
              <a:ext uri="{FF2B5EF4-FFF2-40B4-BE49-F238E27FC236}">
                <a16:creationId xmlns:a16="http://schemas.microsoft.com/office/drawing/2014/main" id="{763BC1BB-7C96-AD73-2036-EC5616B754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53211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ACE2C6-152C-76BC-22BA-2A07EF27D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30" y="2767106"/>
            <a:ext cx="3601941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Megaregiony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USA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99A0BA4-F5C2-6A2B-E1CD-74E5D92AE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1441920"/>
            <a:ext cx="7225748" cy="397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7660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389</Words>
  <Application>Microsoft Office PowerPoint</Application>
  <PresentationFormat>Širokoúhlá obrazovka</PresentationFormat>
  <Paragraphs>84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Wingdings</vt:lpstr>
      <vt:lpstr>Motiv Office</vt:lpstr>
      <vt:lpstr>Environmentální výchova</vt:lpstr>
      <vt:lpstr>Co jsou globální problémy? </vt:lpstr>
      <vt:lpstr>Historie ovlivňování přírody</vt:lpstr>
      <vt:lpstr>Vývoj lidské populace</vt:lpstr>
      <vt:lpstr>Vývoj populace v ČR</vt:lpstr>
      <vt:lpstr>Vývoj populace v ČR</vt:lpstr>
      <vt:lpstr>(Některé) Globální problémy </vt:lpstr>
      <vt:lpstr>Urbanizace</vt:lpstr>
      <vt:lpstr>Megaregiony USA</vt:lpstr>
      <vt:lpstr>Urbanizace</vt:lpstr>
      <vt:lpstr>Urbanizace</vt:lpstr>
      <vt:lpstr>1. Přelidnění</vt:lpstr>
      <vt:lpstr>2. Energetická a surovinová krize</vt:lpstr>
      <vt:lpstr>3. Znečištění vody a světového oceánu</vt:lpstr>
      <vt:lpstr>Život na skládkách</vt:lpstr>
      <vt:lpstr>Great Pacific Garbage Patch</vt:lpstr>
      <vt:lpstr>Kvalita vody v řekách v ČR:  1991 - 1992</vt:lpstr>
      <vt:lpstr>Kvalita vody v řekách v ČR:  2020 - 2021</vt:lpstr>
      <vt:lpstr>4. Zhoršování kvality živ. prostředí</vt:lpstr>
      <vt:lpstr>Ozónová díra</vt:lpstr>
      <vt:lpstr>4. Zhoršování kvality živ. prostředí</vt:lpstr>
      <vt:lpstr>5. Válečné konflikty a terorismus</vt:lpstr>
      <vt:lpstr>Příroda „ve válce“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Environmentální výchova</dc:title>
  <dc:creator>Alena Thorovská</dc:creator>
  <cp:lastModifiedBy>Alena Thorovská</cp:lastModifiedBy>
  <cp:revision>5</cp:revision>
  <dcterms:created xsi:type="dcterms:W3CDTF">2026-03-15T14:07:27Z</dcterms:created>
  <dcterms:modified xsi:type="dcterms:W3CDTF">2026-04-18T09:33:43Z</dcterms:modified>
</cp:coreProperties>
</file>