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_rels/theme1.xml.rels" ContentType="application/vnd.openxmlformats-package.relationships+xml"/>
  <Override PartName="/ppt/theme/_rels/theme2.xml.rels" ContentType="application/vnd.openxmlformats-package.relationships+xml"/>
  <Override PartName="/ppt/theme/_rels/theme3.xml.rels" ContentType="application/vnd.openxmlformats-package.relationships+xml"/>
  <Override PartName="/ppt/theme/_rels/theme4.xml.rels" ContentType="application/vnd.openxmlformats-package.relationships+xml"/>
  <Override PartName="/ppt/theme/_rels/theme5.xml.rels" ContentType="application/vnd.openxmlformats-package.relationships+xml"/>
  <Override PartName="/ppt/theme/_rels/theme6.xml.rels" ContentType="application/vnd.openxmlformats-package.relationships+xml"/>
  <Override PartName="/ppt/theme/_rels/theme7.xml.rels" ContentType="application/vnd.openxmlformats-package.relationships+xml"/>
  <Override PartName="/ppt/theme/_rels/theme8.xml.rels" ContentType="application/vnd.openxmlformats-package.relationships+xml"/>
  <Override PartName="/ppt/theme/_rels/theme9.xml.rels" ContentType="application/vnd.openxmlformats-package.relationships+xml"/>
  <Override PartName="/ppt/theme/_rels/theme10.xml.rels" ContentType="application/vnd.openxmlformats-package.relationships+xml"/>
  <Override PartName="/ppt/theme/_rels/theme11.xml.rels" ContentType="application/vnd.openxmlformats-package.relationships+xml"/>
  <Override PartName="/ppt/theme/_rels/theme12.xml.rels" ContentType="application/vnd.openxmlformats-package.relationships+xml"/>
  <Override PartName="/ppt/theme/_rels/theme13.xml.rels" ContentType="application/vnd.openxmlformats-package.relationships+xml"/>
  <Override PartName="/ppt/theme/_rels/theme14.xml.rels" ContentType="application/vnd.openxmlformats-package.relationships+xml"/>
  <Override PartName="/ppt/theme/_rels/theme17.xml.rels" ContentType="application/vnd.openxmlformats-package.relationships+xml"/>
  <Override PartName="/ppt/theme/_rels/theme18.xml.rels" ContentType="application/vnd.openxmlformats-package.relationships+xml"/>
  <Override PartName="/ppt/theme/_rels/theme19.xml.rels" ContentType="application/vnd.openxmlformats-package.relationships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1.xml" ContentType="application/vnd.openxmlformats-officedocument.theme+xml"/>
  <Override PartName="/ppt/notesSlides/notesSlide5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_rels/notesSlide5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60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62.xml.rels" ContentType="application/vnd.openxmlformats-package.relationships+xml"/>
  <Override PartName="/ppt/notesSlides/_rels/notesSlide63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65.xml.rels" ContentType="application/vnd.openxmlformats-package.relationships+xml"/>
  <Override PartName="/ppt/notesSlides/_rels/notesSlide66.xml.rels" ContentType="application/vnd.openxmlformats-package.relationships+xml"/>
  <Override PartName="/ppt/notesSlides/_rels/notesSlide67.xml.rels" ContentType="application/vnd.openxmlformats-package.relationships+xml"/>
  <Override PartName="/ppt/notesSlides/_rels/notesSlide68.xml.rels" ContentType="application/vnd.openxmlformats-package.relationships+xml"/>
  <Override PartName="/ppt/notesSlides/_rels/notesSlide69.xml.rels" ContentType="application/vnd.openxmlformats-package.relationships+xml"/>
  <Override PartName="/ppt/notesSlides/_rels/notesSlide70.xml.rels" ContentType="application/vnd.openxmlformats-package.relationships+xml"/>
  <Override PartName="/ppt/notesSlides/_rels/notesSlide71.xml.rels" ContentType="application/vnd.openxmlformats-package.relationships+xml"/>
  <Override PartName="/ppt/notesSlides/_rels/notesSlide72.xml.rels" ContentType="application/vnd.openxmlformats-package.relationships+xml"/>
  <Override PartName="/ppt/notesSlides/_rels/notesSlide73.xml.rels" ContentType="application/vnd.openxmlformats-package.relationships+xml"/>
  <Override PartName="/ppt/notesSlides/_rels/notesSlide74.xml.rels" ContentType="application/vnd.openxmlformats-package.relationships+xml"/>
  <Override PartName="/ppt/notesSlides/_rels/notesSlide76.xml.rels" ContentType="application/vnd.openxmlformats-package.relationships+xml"/>
  <Override PartName="/ppt/notesSlides/_rels/notesSlide77.xml.rels" ContentType="application/vnd.openxmlformats-package.relationships+xml"/>
  <Override PartName="/ppt/notesSlides/_rels/notesSlide78.xml.rels" ContentType="application/vnd.openxmlformats-package.relationships+xml"/>
  <Override PartName="/ppt/notesSlides/_rels/notesSlide79.xml.rels" ContentType="application/vnd.openxmlformats-package.relationships+xml"/>
  <Override PartName="/ppt/notesSlides/_rels/notesSlide86.xml.rels" ContentType="application/vnd.openxmlformats-package.relationships+xml"/>
  <Override PartName="/ppt/notesSlides/_rels/notesSlide87.xml.rels" ContentType="application/vnd.openxmlformats-package.relationships+xml"/>
  <Override PartName="/ppt/notesSlides/_rels/notesSlide88.xml.rels" ContentType="application/vnd.openxmlformats-package.relationships+xml"/>
  <Override PartName="/ppt/notesSlides/_rels/notesSlide89.xml.rels" ContentType="application/vnd.openxmlformats-package.relationships+xml"/>
  <Override PartName="/ppt/notesSlides/_rels/notesSlide90.xml.rels" ContentType="application/vnd.openxmlformats-package.relationships+xml"/>
  <Override PartName="/ppt/media/image1.jpeg" ContentType="image/jpeg"/>
  <Override PartName="/ppt/media/image2.jpeg" ContentType="image/jpeg"/>
  <Override PartName="/ppt/media/image23.jpeg" ContentType="image/jpeg"/>
  <Override PartName="/ppt/media/image8.png" ContentType="image/png"/>
  <Override PartName="/ppt/media/image3.jpeg" ContentType="image/jpeg"/>
  <Override PartName="/ppt/media/image4.jpeg" ContentType="image/jpeg"/>
  <Override PartName="/ppt/media/image11.png" ContentType="image/png"/>
  <Override PartName="/ppt/media/image5.jpeg" ContentType="image/jpeg"/>
  <Override PartName="/ppt/media/image6.jpeg" ContentType="image/jpeg"/>
  <Override PartName="/ppt/media/image7.jpeg" ContentType="image/jpeg"/>
  <Override PartName="/ppt/media/image9.png" ContentType="image/png"/>
  <Override PartName="/ppt/media/image10.png" ContentType="image/png"/>
  <Override PartName="/ppt/media/image29.jpeg" ContentType="image/jpeg"/>
  <Override PartName="/ppt/media/image12.png" ContentType="image/png"/>
  <Override PartName="/ppt/media/image18.jpeg" ContentType="image/jpeg"/>
  <Override PartName="/ppt/media/image13.png" ContentType="image/pn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9.png" ContentType="image/png"/>
  <Override PartName="/ppt/media/image20.png" ContentType="image/png"/>
  <Override PartName="/ppt/media/image21.jpeg" ContentType="image/jpeg"/>
  <Override PartName="/ppt/media/image22.jpeg" ContentType="image/jpeg"/>
  <Override PartName="/ppt/media/image24.jpeg" ContentType="image/jpeg"/>
  <Override PartName="/ppt/media/image25.png" ContentType="image/png"/>
  <Override PartName="/ppt/media/image26.png" ContentType="image/png"/>
  <Override PartName="/ppt/media/image27.jpeg" ContentType="image/jpeg"/>
  <Override PartName="/ppt/media/image28.jpeg" ContentType="image/jpeg"/>
  <Override PartName="/ppt/media/image30.jpeg" ContentType="image/jpeg"/>
  <Override PartName="/ppt/media/image32.png" ContentType="image/png"/>
  <Override PartName="/ppt/media/image31.jpeg" ContentType="image/jpeg"/>
  <Override PartName="/ppt/media/image33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7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slides/_rels/slide75.xml.rels" ContentType="application/vnd.openxmlformats-package.relationships+xml"/>
  <Override PartName="/ppt/slides/_rels/slide76.xml.rels" ContentType="application/vnd.openxmlformats-package.relationships+xml"/>
  <Override PartName="/ppt/slides/_rels/slide77.xml.rels" ContentType="application/vnd.openxmlformats-package.relationships+xml"/>
  <Override PartName="/ppt/slides/_rels/slide78.xml.rels" ContentType="application/vnd.openxmlformats-package.relationships+xml"/>
  <Override PartName="/ppt/slides/_rels/slide79.xml.rels" ContentType="application/vnd.openxmlformats-package.relationships+xml"/>
  <Override PartName="/ppt/slides/_rels/slide80.xml.rels" ContentType="application/vnd.openxmlformats-package.relationships+xml"/>
  <Override PartName="/ppt/slides/_rels/slide81.xml.rels" ContentType="application/vnd.openxmlformats-package.relationships+xml"/>
  <Override PartName="/ppt/slides/_rels/slide82.xml.rels" ContentType="application/vnd.openxmlformats-package.relationships+xml"/>
  <Override PartName="/ppt/slides/_rels/slide83.xml.rels" ContentType="application/vnd.openxmlformats-package.relationships+xml"/>
  <Override PartName="/ppt/slides/_rels/slide84.xml.rels" ContentType="application/vnd.openxmlformats-package.relationships+xml"/>
  <Override PartName="/ppt/slides/_rels/slide85.xml.rels" ContentType="application/vnd.openxmlformats-package.relationships+xml"/>
  <Override PartName="/ppt/slides/_rels/slide86.xml.rels" ContentType="application/vnd.openxmlformats-package.relationships+xml"/>
  <Override PartName="/ppt/slides/_rels/slide87.xml.rels" ContentType="application/vnd.openxmlformats-package.relationships+xml"/>
  <Override PartName="/ppt/slides/_rels/slide88.xml.rels" ContentType="application/vnd.openxmlformats-package.relationships+xml"/>
  <Override PartName="/ppt/slides/_rels/slide89.xml.rels" ContentType="application/vnd.openxmlformats-package.relationships+xml"/>
  <Override PartName="/ppt/slides/_rels/slide90.xml.rels" ContentType="application/vnd.openxmlformats-package.relationships+xml"/>
  <Override PartName="/ppt/slides/_rels/slide91.xml.rels" ContentType="application/vnd.openxmlformats-package.relationships+xml"/>
  <Override PartName="/ppt/slides/_rels/slide92.xml.rels" ContentType="application/vnd.openxmlformats-package.relationships+xml"/>
  <Override PartName="/ppt/slides/_rels/slide93.xml.rels" ContentType="application/vnd.openxmlformats-package.relationships+xml"/>
  <Override PartName="/ppt/slides/_rels/slide94.xml.rels" ContentType="application/vnd.openxmlformats-package.relationships+xml"/>
  <Override PartName="/ppt/slides/_rels/slide95.xml.rels" ContentType="application/vnd.openxmlformats-package.relationships+xml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63" r:id="rId6"/>
    <p:sldMasterId id="2147483665" r:id="rId7"/>
    <p:sldMasterId id="2147483667" r:id="rId8"/>
    <p:sldMasterId id="2147483669" r:id="rId9"/>
    <p:sldMasterId id="2147483671" r:id="rId10"/>
    <p:sldMasterId id="2147483673" r:id="rId11"/>
    <p:sldMasterId id="2147483675" r:id="rId12"/>
    <p:sldMasterId id="2147483677" r:id="rId13"/>
    <p:sldMasterId id="2147483679" r:id="rId14"/>
    <p:sldMasterId id="2147483681" r:id="rId15"/>
    <p:sldMasterId id="2147483683" r:id="rId16"/>
    <p:sldMasterId id="2147483685" r:id="rId17"/>
    <p:sldMasterId id="2147483687" r:id="rId18"/>
    <p:sldMasterId id="2147483690" r:id="rId19"/>
    <p:sldMasterId id="2147483692" r:id="rId20"/>
  </p:sldMasterIdLst>
  <p:notesMasterIdLst>
    <p:notesMasterId r:id="rId21"/>
  </p:notesMasterIdLst>
  <p:sldIdLst>
    <p:sldId id="256" r:id="rId22"/>
    <p:sldId id="257" r:id="rId23"/>
    <p:sldId id="258" r:id="rId24"/>
    <p:sldId id="259" r:id="rId25"/>
    <p:sldId id="260" r:id="rId26"/>
    <p:sldId id="261" r:id="rId27"/>
    <p:sldId id="262" r:id="rId28"/>
    <p:sldId id="263" r:id="rId29"/>
    <p:sldId id="264" r:id="rId30"/>
    <p:sldId id="265" r:id="rId31"/>
    <p:sldId id="266" r:id="rId32"/>
    <p:sldId id="267" r:id="rId33"/>
    <p:sldId id="268" r:id="rId34"/>
    <p:sldId id="269" r:id="rId35"/>
    <p:sldId id="270" r:id="rId36"/>
    <p:sldId id="271" r:id="rId37"/>
    <p:sldId id="272" r:id="rId38"/>
    <p:sldId id="273" r:id="rId39"/>
    <p:sldId id="274" r:id="rId40"/>
    <p:sldId id="275" r:id="rId41"/>
    <p:sldId id="276" r:id="rId42"/>
    <p:sldId id="277" r:id="rId43"/>
    <p:sldId id="278" r:id="rId44"/>
    <p:sldId id="279" r:id="rId45"/>
    <p:sldId id="280" r:id="rId46"/>
    <p:sldId id="281" r:id="rId47"/>
    <p:sldId id="282" r:id="rId48"/>
    <p:sldId id="283" r:id="rId49"/>
    <p:sldId id="284" r:id="rId50"/>
    <p:sldId id="285" r:id="rId51"/>
    <p:sldId id="286" r:id="rId52"/>
    <p:sldId id="287" r:id="rId53"/>
    <p:sldId id="288" r:id="rId54"/>
    <p:sldId id="289" r:id="rId55"/>
    <p:sldId id="290" r:id="rId56"/>
    <p:sldId id="291" r:id="rId57"/>
    <p:sldId id="292" r:id="rId58"/>
    <p:sldId id="293" r:id="rId59"/>
    <p:sldId id="294" r:id="rId60"/>
    <p:sldId id="295" r:id="rId61"/>
    <p:sldId id="296" r:id="rId62"/>
    <p:sldId id="297" r:id="rId63"/>
    <p:sldId id="298" r:id="rId64"/>
    <p:sldId id="299" r:id="rId65"/>
    <p:sldId id="300" r:id="rId66"/>
    <p:sldId id="301" r:id="rId67"/>
    <p:sldId id="302" r:id="rId68"/>
    <p:sldId id="303" r:id="rId69"/>
    <p:sldId id="304" r:id="rId70"/>
    <p:sldId id="305" r:id="rId71"/>
    <p:sldId id="306" r:id="rId72"/>
    <p:sldId id="307" r:id="rId73"/>
    <p:sldId id="308" r:id="rId74"/>
    <p:sldId id="309" r:id="rId75"/>
    <p:sldId id="310" r:id="rId76"/>
    <p:sldId id="311" r:id="rId77"/>
    <p:sldId id="312" r:id="rId78"/>
    <p:sldId id="313" r:id="rId79"/>
    <p:sldId id="314" r:id="rId80"/>
    <p:sldId id="315" r:id="rId81"/>
    <p:sldId id="316" r:id="rId82"/>
    <p:sldId id="317" r:id="rId83"/>
    <p:sldId id="318" r:id="rId84"/>
    <p:sldId id="319" r:id="rId85"/>
    <p:sldId id="320" r:id="rId86"/>
    <p:sldId id="321" r:id="rId87"/>
    <p:sldId id="322" r:id="rId88"/>
    <p:sldId id="323" r:id="rId89"/>
    <p:sldId id="324" r:id="rId90"/>
    <p:sldId id="325" r:id="rId91"/>
    <p:sldId id="326" r:id="rId92"/>
    <p:sldId id="327" r:id="rId93"/>
    <p:sldId id="328" r:id="rId94"/>
    <p:sldId id="329" r:id="rId95"/>
    <p:sldId id="330" r:id="rId96"/>
    <p:sldId id="331" r:id="rId97"/>
    <p:sldId id="332" r:id="rId98"/>
    <p:sldId id="333" r:id="rId99"/>
    <p:sldId id="334" r:id="rId100"/>
    <p:sldId id="335" r:id="rId101"/>
    <p:sldId id="336" r:id="rId102"/>
    <p:sldId id="337" r:id="rId103"/>
    <p:sldId id="338" r:id="rId104"/>
    <p:sldId id="339" r:id="rId105"/>
    <p:sldId id="340" r:id="rId106"/>
    <p:sldId id="341" r:id="rId107"/>
    <p:sldId id="342" r:id="rId108"/>
    <p:sldId id="343" r:id="rId109"/>
    <p:sldId id="344" r:id="rId110"/>
    <p:sldId id="345" r:id="rId111"/>
    <p:sldId id="346" r:id="rId112"/>
    <p:sldId id="347" r:id="rId113"/>
    <p:sldId id="348" r:id="rId114"/>
    <p:sldId id="349" r:id="rId115"/>
    <p:sldId id="350" r:id="rId116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20.xml"/><Relationship Id="rId21" Type="http://schemas.openxmlformats.org/officeDocument/2006/relationships/notesMaster" Target="notesMasters/notesMaster1.xml"/><Relationship Id="rId22" Type="http://schemas.openxmlformats.org/officeDocument/2006/relationships/slide" Target="slides/slide1.xml"/><Relationship Id="rId23" Type="http://schemas.openxmlformats.org/officeDocument/2006/relationships/slide" Target="slides/slide2.xml"/><Relationship Id="rId24" Type="http://schemas.openxmlformats.org/officeDocument/2006/relationships/slide" Target="slides/slide3.xml"/><Relationship Id="rId25" Type="http://schemas.openxmlformats.org/officeDocument/2006/relationships/slide" Target="slides/slide4.xml"/><Relationship Id="rId26" Type="http://schemas.openxmlformats.org/officeDocument/2006/relationships/slide" Target="slides/slide5.xml"/><Relationship Id="rId27" Type="http://schemas.openxmlformats.org/officeDocument/2006/relationships/slide" Target="slides/slide6.xml"/><Relationship Id="rId28" Type="http://schemas.openxmlformats.org/officeDocument/2006/relationships/slide" Target="slides/slide7.xml"/><Relationship Id="rId29" Type="http://schemas.openxmlformats.org/officeDocument/2006/relationships/slide" Target="slides/slide8.xml"/><Relationship Id="rId30" Type="http://schemas.openxmlformats.org/officeDocument/2006/relationships/slide" Target="slides/slide9.xml"/><Relationship Id="rId31" Type="http://schemas.openxmlformats.org/officeDocument/2006/relationships/slide" Target="slides/slide10.xml"/><Relationship Id="rId32" Type="http://schemas.openxmlformats.org/officeDocument/2006/relationships/slide" Target="slides/slide11.xml"/><Relationship Id="rId33" Type="http://schemas.openxmlformats.org/officeDocument/2006/relationships/slide" Target="slides/slide12.xml"/><Relationship Id="rId34" Type="http://schemas.openxmlformats.org/officeDocument/2006/relationships/slide" Target="slides/slide13.xml"/><Relationship Id="rId35" Type="http://schemas.openxmlformats.org/officeDocument/2006/relationships/slide" Target="slides/slide14.xml"/><Relationship Id="rId36" Type="http://schemas.openxmlformats.org/officeDocument/2006/relationships/slide" Target="slides/slide15.xml"/><Relationship Id="rId37" Type="http://schemas.openxmlformats.org/officeDocument/2006/relationships/slide" Target="slides/slide16.xml"/><Relationship Id="rId38" Type="http://schemas.openxmlformats.org/officeDocument/2006/relationships/slide" Target="slides/slide17.xml"/><Relationship Id="rId39" Type="http://schemas.openxmlformats.org/officeDocument/2006/relationships/slide" Target="slides/slide18.xml"/><Relationship Id="rId40" Type="http://schemas.openxmlformats.org/officeDocument/2006/relationships/slide" Target="slides/slide19.xml"/><Relationship Id="rId41" Type="http://schemas.openxmlformats.org/officeDocument/2006/relationships/slide" Target="slides/slide20.xml"/><Relationship Id="rId42" Type="http://schemas.openxmlformats.org/officeDocument/2006/relationships/slide" Target="slides/slide21.xml"/><Relationship Id="rId43" Type="http://schemas.openxmlformats.org/officeDocument/2006/relationships/slide" Target="slides/slide22.xml"/><Relationship Id="rId44" Type="http://schemas.openxmlformats.org/officeDocument/2006/relationships/slide" Target="slides/slide23.xml"/><Relationship Id="rId45" Type="http://schemas.openxmlformats.org/officeDocument/2006/relationships/slide" Target="slides/slide24.xml"/><Relationship Id="rId46" Type="http://schemas.openxmlformats.org/officeDocument/2006/relationships/slide" Target="slides/slide25.xml"/><Relationship Id="rId47" Type="http://schemas.openxmlformats.org/officeDocument/2006/relationships/slide" Target="slides/slide26.xml"/><Relationship Id="rId48" Type="http://schemas.openxmlformats.org/officeDocument/2006/relationships/slide" Target="slides/slide27.xml"/><Relationship Id="rId49" Type="http://schemas.openxmlformats.org/officeDocument/2006/relationships/slide" Target="slides/slide28.xml"/><Relationship Id="rId50" Type="http://schemas.openxmlformats.org/officeDocument/2006/relationships/slide" Target="slides/slide29.xml"/><Relationship Id="rId51" Type="http://schemas.openxmlformats.org/officeDocument/2006/relationships/slide" Target="slides/slide30.xml"/><Relationship Id="rId52" Type="http://schemas.openxmlformats.org/officeDocument/2006/relationships/slide" Target="slides/slide31.xml"/><Relationship Id="rId53" Type="http://schemas.openxmlformats.org/officeDocument/2006/relationships/slide" Target="slides/slide32.xml"/><Relationship Id="rId54" Type="http://schemas.openxmlformats.org/officeDocument/2006/relationships/slide" Target="slides/slide33.xml"/><Relationship Id="rId55" Type="http://schemas.openxmlformats.org/officeDocument/2006/relationships/slide" Target="slides/slide34.xml"/><Relationship Id="rId56" Type="http://schemas.openxmlformats.org/officeDocument/2006/relationships/slide" Target="slides/slide35.xml"/><Relationship Id="rId57" Type="http://schemas.openxmlformats.org/officeDocument/2006/relationships/slide" Target="slides/slide36.xml"/><Relationship Id="rId58" Type="http://schemas.openxmlformats.org/officeDocument/2006/relationships/slide" Target="slides/slide37.xml"/><Relationship Id="rId59" Type="http://schemas.openxmlformats.org/officeDocument/2006/relationships/slide" Target="slides/slide38.xml"/><Relationship Id="rId60" Type="http://schemas.openxmlformats.org/officeDocument/2006/relationships/slide" Target="slides/slide39.xml"/><Relationship Id="rId61" Type="http://schemas.openxmlformats.org/officeDocument/2006/relationships/slide" Target="slides/slide40.xml"/><Relationship Id="rId62" Type="http://schemas.openxmlformats.org/officeDocument/2006/relationships/slide" Target="slides/slide41.xml"/><Relationship Id="rId63" Type="http://schemas.openxmlformats.org/officeDocument/2006/relationships/slide" Target="slides/slide42.xml"/><Relationship Id="rId64" Type="http://schemas.openxmlformats.org/officeDocument/2006/relationships/slide" Target="slides/slide43.xml"/><Relationship Id="rId65" Type="http://schemas.openxmlformats.org/officeDocument/2006/relationships/slide" Target="slides/slide44.xml"/><Relationship Id="rId66" Type="http://schemas.openxmlformats.org/officeDocument/2006/relationships/slide" Target="slides/slide45.xml"/><Relationship Id="rId67" Type="http://schemas.openxmlformats.org/officeDocument/2006/relationships/slide" Target="slides/slide46.xml"/><Relationship Id="rId68" Type="http://schemas.openxmlformats.org/officeDocument/2006/relationships/slide" Target="slides/slide47.xml"/><Relationship Id="rId69" Type="http://schemas.openxmlformats.org/officeDocument/2006/relationships/slide" Target="slides/slide48.xml"/><Relationship Id="rId70" Type="http://schemas.openxmlformats.org/officeDocument/2006/relationships/slide" Target="slides/slide49.xml"/><Relationship Id="rId71" Type="http://schemas.openxmlformats.org/officeDocument/2006/relationships/slide" Target="slides/slide50.xml"/><Relationship Id="rId72" Type="http://schemas.openxmlformats.org/officeDocument/2006/relationships/slide" Target="slides/slide51.xml"/><Relationship Id="rId73" Type="http://schemas.openxmlformats.org/officeDocument/2006/relationships/slide" Target="slides/slide52.xml"/><Relationship Id="rId74" Type="http://schemas.openxmlformats.org/officeDocument/2006/relationships/slide" Target="slides/slide53.xml"/><Relationship Id="rId75" Type="http://schemas.openxmlformats.org/officeDocument/2006/relationships/slide" Target="slides/slide54.xml"/><Relationship Id="rId76" Type="http://schemas.openxmlformats.org/officeDocument/2006/relationships/slide" Target="slides/slide55.xml"/><Relationship Id="rId77" Type="http://schemas.openxmlformats.org/officeDocument/2006/relationships/slide" Target="slides/slide56.xml"/><Relationship Id="rId78" Type="http://schemas.openxmlformats.org/officeDocument/2006/relationships/slide" Target="slides/slide57.xml"/><Relationship Id="rId79" Type="http://schemas.openxmlformats.org/officeDocument/2006/relationships/slide" Target="slides/slide58.xml"/><Relationship Id="rId80" Type="http://schemas.openxmlformats.org/officeDocument/2006/relationships/slide" Target="slides/slide59.xml"/><Relationship Id="rId81" Type="http://schemas.openxmlformats.org/officeDocument/2006/relationships/slide" Target="slides/slide60.xml"/><Relationship Id="rId82" Type="http://schemas.openxmlformats.org/officeDocument/2006/relationships/slide" Target="slides/slide61.xml"/><Relationship Id="rId83" Type="http://schemas.openxmlformats.org/officeDocument/2006/relationships/slide" Target="slides/slide62.xml"/><Relationship Id="rId84" Type="http://schemas.openxmlformats.org/officeDocument/2006/relationships/slide" Target="slides/slide63.xml"/><Relationship Id="rId85" Type="http://schemas.openxmlformats.org/officeDocument/2006/relationships/slide" Target="slides/slide64.xml"/><Relationship Id="rId86" Type="http://schemas.openxmlformats.org/officeDocument/2006/relationships/slide" Target="slides/slide65.xml"/><Relationship Id="rId87" Type="http://schemas.openxmlformats.org/officeDocument/2006/relationships/slide" Target="slides/slide66.xml"/><Relationship Id="rId88" Type="http://schemas.openxmlformats.org/officeDocument/2006/relationships/slide" Target="slides/slide67.xml"/><Relationship Id="rId89" Type="http://schemas.openxmlformats.org/officeDocument/2006/relationships/slide" Target="slides/slide68.xml"/><Relationship Id="rId90" Type="http://schemas.openxmlformats.org/officeDocument/2006/relationships/slide" Target="slides/slide69.xml"/><Relationship Id="rId91" Type="http://schemas.openxmlformats.org/officeDocument/2006/relationships/slide" Target="slides/slide70.xml"/><Relationship Id="rId92" Type="http://schemas.openxmlformats.org/officeDocument/2006/relationships/slide" Target="slides/slide71.xml"/><Relationship Id="rId93" Type="http://schemas.openxmlformats.org/officeDocument/2006/relationships/slide" Target="slides/slide72.xml"/><Relationship Id="rId94" Type="http://schemas.openxmlformats.org/officeDocument/2006/relationships/slide" Target="slides/slide73.xml"/><Relationship Id="rId95" Type="http://schemas.openxmlformats.org/officeDocument/2006/relationships/slide" Target="slides/slide74.xml"/><Relationship Id="rId96" Type="http://schemas.openxmlformats.org/officeDocument/2006/relationships/slide" Target="slides/slide75.xml"/><Relationship Id="rId97" Type="http://schemas.openxmlformats.org/officeDocument/2006/relationships/slide" Target="slides/slide76.xml"/><Relationship Id="rId98" Type="http://schemas.openxmlformats.org/officeDocument/2006/relationships/slide" Target="slides/slide77.xml"/><Relationship Id="rId99" Type="http://schemas.openxmlformats.org/officeDocument/2006/relationships/slide" Target="slides/slide78.xml"/><Relationship Id="rId100" Type="http://schemas.openxmlformats.org/officeDocument/2006/relationships/slide" Target="slides/slide79.xml"/><Relationship Id="rId101" Type="http://schemas.openxmlformats.org/officeDocument/2006/relationships/slide" Target="slides/slide80.xml"/><Relationship Id="rId102" Type="http://schemas.openxmlformats.org/officeDocument/2006/relationships/slide" Target="slides/slide81.xml"/><Relationship Id="rId103" Type="http://schemas.openxmlformats.org/officeDocument/2006/relationships/slide" Target="slides/slide82.xml"/><Relationship Id="rId104" Type="http://schemas.openxmlformats.org/officeDocument/2006/relationships/slide" Target="slides/slide83.xml"/><Relationship Id="rId105" Type="http://schemas.openxmlformats.org/officeDocument/2006/relationships/slide" Target="slides/slide84.xml"/><Relationship Id="rId106" Type="http://schemas.openxmlformats.org/officeDocument/2006/relationships/slide" Target="slides/slide85.xml"/><Relationship Id="rId107" Type="http://schemas.openxmlformats.org/officeDocument/2006/relationships/slide" Target="slides/slide86.xml"/><Relationship Id="rId108" Type="http://schemas.openxmlformats.org/officeDocument/2006/relationships/slide" Target="slides/slide87.xml"/><Relationship Id="rId109" Type="http://schemas.openxmlformats.org/officeDocument/2006/relationships/slide" Target="slides/slide88.xml"/><Relationship Id="rId110" Type="http://schemas.openxmlformats.org/officeDocument/2006/relationships/slide" Target="slides/slide89.xml"/><Relationship Id="rId111" Type="http://schemas.openxmlformats.org/officeDocument/2006/relationships/slide" Target="slides/slide90.xml"/><Relationship Id="rId112" Type="http://schemas.openxmlformats.org/officeDocument/2006/relationships/slide" Target="slides/slide91.xml"/><Relationship Id="rId113" Type="http://schemas.openxmlformats.org/officeDocument/2006/relationships/slide" Target="slides/slide92.xml"/><Relationship Id="rId114" Type="http://schemas.openxmlformats.org/officeDocument/2006/relationships/slide" Target="slides/slide93.xml"/><Relationship Id="rId115" Type="http://schemas.openxmlformats.org/officeDocument/2006/relationships/slide" Target="slides/slide94.xml"/><Relationship Id="rId116" Type="http://schemas.openxmlformats.org/officeDocument/2006/relationships/slide" Target="slides/slide95.xml"/><Relationship Id="rId117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1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přesun snímku</a:t>
            </a: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komentářů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 type="dt" idx="5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PlaceHolder 5"/>
          <p:cNvSpPr>
            <a:spLocks noGrp="1"/>
          </p:cNvSpPr>
          <p:nvPr>
            <p:ph type="ftr" idx="6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8" name="PlaceHolder 6"/>
          <p:cNvSpPr>
            <a:spLocks noGrp="1"/>
          </p:cNvSpPr>
          <p:nvPr>
            <p:ph type="sldNum" idx="6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A3002A35-ED9D-44BC-B8B6-93D2592CDF6C}" type="slidenum"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3.xml.rels><?xml version="1.0" encoding="UTF-8"?>
<Relationships xmlns="http://schemas.openxmlformats.org/package/2006/relationships"><Relationship Id="rId1" Type="http://schemas.openxmlformats.org/officeDocument/2006/relationships/slide" Target="../slides/slide63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66.xml.rels><?xml version="1.0" encoding="UTF-8"?>
<Relationships xmlns="http://schemas.openxmlformats.org/package/2006/relationships"><Relationship Id="rId1" Type="http://schemas.openxmlformats.org/officeDocument/2006/relationships/slide" Target="../slides/slide66.xml"/><Relationship Id="rId2" Type="http://schemas.openxmlformats.org/officeDocument/2006/relationships/notesMaster" Target="../notesMasters/notesMaster1.xml"/>
</Relationships>
</file>

<file path=ppt/notesSlides/_rels/notesSlide67.xml.rels><?xml version="1.0" encoding="UTF-8"?>
<Relationships xmlns="http://schemas.openxmlformats.org/package/2006/relationships"><Relationship Id="rId1" Type="http://schemas.openxmlformats.org/officeDocument/2006/relationships/slide" Target="../slides/slide67.xml"/><Relationship Id="rId2" Type="http://schemas.openxmlformats.org/officeDocument/2006/relationships/notesMaster" Target="../notesMasters/notesMaster1.xml"/>
</Relationships>
</file>

<file path=ppt/notesSlides/_rels/notesSlide68.xml.rels><?xml version="1.0" encoding="UTF-8"?>
<Relationships xmlns="http://schemas.openxmlformats.org/package/2006/relationships"><Relationship Id="rId1" Type="http://schemas.openxmlformats.org/officeDocument/2006/relationships/slide" Target="../slides/slide68.xml"/><Relationship Id="rId2" Type="http://schemas.openxmlformats.org/officeDocument/2006/relationships/notesMaster" Target="../notesMasters/notesMaster1.xml"/>
</Relationships>
</file>

<file path=ppt/notesSlides/_rels/notesSlide69.xml.rels><?xml version="1.0" encoding="UTF-8"?>
<Relationships xmlns="http://schemas.openxmlformats.org/package/2006/relationships"><Relationship Id="rId1" Type="http://schemas.openxmlformats.org/officeDocument/2006/relationships/slide" Target="../slides/slide69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70.xml.rels><?xml version="1.0" encoding="UTF-8"?>
<Relationships xmlns="http://schemas.openxmlformats.org/package/2006/relationships"><Relationship Id="rId1" Type="http://schemas.openxmlformats.org/officeDocument/2006/relationships/slide" Target="../slides/slide70.xml"/><Relationship Id="rId2" Type="http://schemas.openxmlformats.org/officeDocument/2006/relationships/notesMaster" Target="../notesMasters/notesMaster1.xml"/>
</Relationships>
</file>

<file path=ppt/notesSlides/_rels/notesSlide71.xml.rels><?xml version="1.0" encoding="UTF-8"?>
<Relationships xmlns="http://schemas.openxmlformats.org/package/2006/relationships"><Relationship Id="rId1" Type="http://schemas.openxmlformats.org/officeDocument/2006/relationships/slide" Target="../slides/slide71.xml"/><Relationship Id="rId2" Type="http://schemas.openxmlformats.org/officeDocument/2006/relationships/notesMaster" Target="../notesMasters/notesMaster1.xml"/>
</Relationships>
</file>

<file path=ppt/notesSlides/_rels/notesSlide72.xml.rels><?xml version="1.0" encoding="UTF-8"?>
<Relationships xmlns="http://schemas.openxmlformats.org/package/2006/relationships"><Relationship Id="rId1" Type="http://schemas.openxmlformats.org/officeDocument/2006/relationships/slide" Target="../slides/slide72.xml"/><Relationship Id="rId2" Type="http://schemas.openxmlformats.org/officeDocument/2006/relationships/notesMaster" Target="../notesMasters/notesMaster1.xml"/>
</Relationships>
</file>

<file path=ppt/notesSlides/_rels/notesSlide73.xml.rels><?xml version="1.0" encoding="UTF-8"?>
<Relationships xmlns="http://schemas.openxmlformats.org/package/2006/relationships"><Relationship Id="rId1" Type="http://schemas.openxmlformats.org/officeDocument/2006/relationships/slide" Target="../slides/slide73.xml"/><Relationship Id="rId2" Type="http://schemas.openxmlformats.org/officeDocument/2006/relationships/notesMaster" Target="../notesMasters/notesMaster1.xml"/>
</Relationships>
</file>

<file path=ppt/notesSlides/_rels/notesSlide74.xml.rels><?xml version="1.0" encoding="UTF-8"?>
<Relationships xmlns="http://schemas.openxmlformats.org/package/2006/relationships"><Relationship Id="rId1" Type="http://schemas.openxmlformats.org/officeDocument/2006/relationships/slide" Target="../slides/slide74.xml"/><Relationship Id="rId2" Type="http://schemas.openxmlformats.org/officeDocument/2006/relationships/notesMaster" Target="../notesMasters/notesMaster1.xml"/>
</Relationships>
</file>

<file path=ppt/notesSlides/_rels/notesSlide76.xml.rels><?xml version="1.0" encoding="UTF-8"?>
<Relationships xmlns="http://schemas.openxmlformats.org/package/2006/relationships"><Relationship Id="rId1" Type="http://schemas.openxmlformats.org/officeDocument/2006/relationships/slide" Target="../slides/slide76.xml"/><Relationship Id="rId2" Type="http://schemas.openxmlformats.org/officeDocument/2006/relationships/notesMaster" Target="../notesMasters/notesMaster1.xml"/>
</Relationships>
</file>

<file path=ppt/notesSlides/_rels/notesSlide77.xml.rels><?xml version="1.0" encoding="UTF-8"?>
<Relationships xmlns="http://schemas.openxmlformats.org/package/2006/relationships"><Relationship Id="rId1" Type="http://schemas.openxmlformats.org/officeDocument/2006/relationships/slide" Target="../slides/slide77.xml"/><Relationship Id="rId2" Type="http://schemas.openxmlformats.org/officeDocument/2006/relationships/notesMaster" Target="../notesMasters/notesMaster1.xml"/>
</Relationships>
</file>

<file path=ppt/notesSlides/_rels/notesSlide78.xml.rels><?xml version="1.0" encoding="UTF-8"?>
<Relationships xmlns="http://schemas.openxmlformats.org/package/2006/relationships"><Relationship Id="rId1" Type="http://schemas.openxmlformats.org/officeDocument/2006/relationships/slide" Target="../slides/slide78.xml"/><Relationship Id="rId2" Type="http://schemas.openxmlformats.org/officeDocument/2006/relationships/notesMaster" Target="../notesMasters/notesMaster1.xml"/>
</Relationships>
</file>

<file path=ppt/notesSlides/_rels/notesSlide79.xml.rels><?xml version="1.0" encoding="UTF-8"?>
<Relationships xmlns="http://schemas.openxmlformats.org/package/2006/relationships"><Relationship Id="rId1" Type="http://schemas.openxmlformats.org/officeDocument/2006/relationships/slide" Target="../slides/slide79.xml"/><Relationship Id="rId2" Type="http://schemas.openxmlformats.org/officeDocument/2006/relationships/notesMaster" Target="../notesMasters/notesMaster1.xml"/>
</Relationships>
</file>

<file path=ppt/notesSlides/_rels/notesSlide86.xml.rels><?xml version="1.0" encoding="UTF-8"?>
<Relationships xmlns="http://schemas.openxmlformats.org/package/2006/relationships"><Relationship Id="rId1" Type="http://schemas.openxmlformats.org/officeDocument/2006/relationships/slide" Target="../slides/slide86.xml"/><Relationship Id="rId2" Type="http://schemas.openxmlformats.org/officeDocument/2006/relationships/notesMaster" Target="../notesMasters/notesMaster1.xml"/>
</Relationships>
</file>

<file path=ppt/notesSlides/_rels/notesSlide87.xml.rels><?xml version="1.0" encoding="UTF-8"?>
<Relationships xmlns="http://schemas.openxmlformats.org/package/2006/relationships"><Relationship Id="rId1" Type="http://schemas.openxmlformats.org/officeDocument/2006/relationships/slide" Target="../slides/slide87.xml"/><Relationship Id="rId2" Type="http://schemas.openxmlformats.org/officeDocument/2006/relationships/notesMaster" Target="../notesMasters/notesMaster1.xml"/>
</Relationships>
</file>

<file path=ppt/notesSlides/_rels/notesSlide88.xml.rels><?xml version="1.0" encoding="UTF-8"?>
<Relationships xmlns="http://schemas.openxmlformats.org/package/2006/relationships"><Relationship Id="rId1" Type="http://schemas.openxmlformats.org/officeDocument/2006/relationships/slide" Target="../slides/slide88.xml"/><Relationship Id="rId2" Type="http://schemas.openxmlformats.org/officeDocument/2006/relationships/notesMaster" Target="../notesMasters/notesMaster1.xml"/>
</Relationships>
</file>

<file path=ppt/notesSlides/_rels/notesSlide89.xml.rels><?xml version="1.0" encoding="UTF-8"?>
<Relationships xmlns="http://schemas.openxmlformats.org/package/2006/relationships"><Relationship Id="rId1" Type="http://schemas.openxmlformats.org/officeDocument/2006/relationships/slide" Target="../slides/slide89.xml"/><Relationship Id="rId2" Type="http://schemas.openxmlformats.org/officeDocument/2006/relationships/notesMaster" Target="../notesMasters/notesMaster1.xml"/>
</Relationships>
</file>

<file path=ppt/notesSlides/_rels/notesSlide90.xml.rels><?xml version="1.0" encoding="UTF-8"?>
<Relationships xmlns="http://schemas.openxmlformats.org/package/2006/relationships"><Relationship Id="rId1" Type="http://schemas.openxmlformats.org/officeDocument/2006/relationships/slide" Target="../slides/slide90.xml"/><Relationship Id="rId2" Type="http://schemas.openxmlformats.org/officeDocument/2006/relationships/notesMaster" Target="../notesMasters/notesMaster1.xml"/>
</Relationship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sldNum" idx="64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F7C0C317-5DEF-4F4F-9173-292FCCB63BBA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2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493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ldNum" idx="65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25ECF05-1D5C-41BB-A8E0-567AF5B22FB3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5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496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sldNum" idx="66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060DD5F-E1B8-47D1-BB7F-43E99C91549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98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499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sldNum" idx="67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FB87A2F6-69A8-4C5D-A3B4-D1330EDF469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02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PlaceHolder 1"/>
          <p:cNvSpPr>
            <a:spLocks noGrp="1"/>
          </p:cNvSpPr>
          <p:nvPr>
            <p:ph type="sldNum" idx="62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9DDCE827-7AF3-4095-B46C-A7D2573E4C7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5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486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sldNum" idx="68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14D5BCF3-FB2D-48D4-A65E-04E538490299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4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05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sldNum" idx="69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1B94D791-7140-4088-8C8E-EA5F747F59E7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07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08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ldNum" idx="70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4EA22A97-15C9-4460-AE83-BE373107806D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11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sldNum" idx="71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6D5DC32C-0202-4894-8C14-DCF11466627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3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14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sldNum" idx="72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9CA5FA74-CE02-4F15-9CB5-BC62EA8FAA92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6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17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ldNum" idx="73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A140A33B-7EC3-4627-9339-909A6C94A960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20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sldNum" idx="74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168D2DA-AF49-470D-9089-F89EFC536D0A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2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23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Num" idx="75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F5504449-0F5F-40FD-9CD9-83022575A868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5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26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Num" idx="76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01870CC7-454B-4204-B4A3-3F00B382E89E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8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29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Num" idx="77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78581BED-1358-46AA-BD4C-F3B5E5DE7281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1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32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Num" idx="78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FF3B679-0637-461A-B4F0-B14F0FC67664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4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35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Num" idx="79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7A123951-A5EB-4299-A36A-73570389669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37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38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PlaceHolder 1"/>
          <p:cNvSpPr>
            <a:spLocks noGrp="1"/>
          </p:cNvSpPr>
          <p:nvPr>
            <p:ph type="sldNum" idx="63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C2724813-6AEB-47ED-9417-2C4F145AD17A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88" name="PlaceHolder 2"/>
          <p:cNvSpPr>
            <a:spLocks noGrp="1"/>
          </p:cNvSpPr>
          <p:nvPr>
            <p:ph type="sldImg"/>
          </p:nvPr>
        </p:nvSpPr>
        <p:spPr>
          <a:xfrm>
            <a:off x="1144440" y="685800"/>
            <a:ext cx="4560120" cy="3420000"/>
          </a:xfrm>
          <a:prstGeom prst="rect">
            <a:avLst/>
          </a:prstGeom>
          <a:ln w="0">
            <a:noFill/>
          </a:ln>
        </p:spPr>
      </p:sp>
      <p:sp>
        <p:nvSpPr>
          <p:cNvPr id="489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7400" cy="4105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0" name="Text Box 2"/>
          <p:cNvSpPr/>
          <p:nvPr/>
        </p:nvSpPr>
        <p:spPr>
          <a:xfrm>
            <a:off x="3884760" y="8685360"/>
            <a:ext cx="2962800" cy="44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457200">
              <a:lnSpc>
                <a:spcPct val="100000"/>
              </a:lnSpc>
              <a:tabLst>
                <a:tab algn="l" pos="0"/>
                <a:tab algn="l" pos="723960"/>
                <a:tab algn="l" pos="1447920"/>
                <a:tab algn="l" pos="2171880"/>
                <a:tab algn="l" pos="2895480"/>
              </a:tabLst>
            </a:pPr>
            <a:fld id="{784079D1-DCC7-4F37-9A06-EAF47A7A0B17}" type="slidenum">
              <a:rPr b="0" lang="en-US" sz="1200" strike="noStrike" u="none">
                <a:solidFill>
                  <a:srgbClr val="000000"/>
                </a:solidFill>
                <a:effectLst/>
                <a:uFillTx/>
                <a:latin typeface="+mn-lt"/>
                <a:ea typeface="Microsoft YaHei"/>
              </a:rPr>
              <a:t>&lt;číslo&gt;</a:t>
            </a:fld>
            <a:endParaRPr b="0" lang="cs-CZ" sz="1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Num" idx="80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3DF4377-D4EE-4D77-AA0B-F5CE5A9D058E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0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41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Num" idx="81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4243EF21-3742-4A00-AC22-3A3AE7267979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3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44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Num" idx="82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3FD9AEF2-49E3-491A-9E4F-74C11A4A1EC0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6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47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Num" idx="83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9D012D5D-256C-4507-A24C-CCE38E49ED2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49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50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sldNum" idx="84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BA115364-D246-4021-851C-D9517C50C025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2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53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sldNum" idx="85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2B1CA328-EDE8-41EF-AC90-55737FE21EA6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5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56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sldNum" idx="86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84C028A6-5264-4804-875C-7963B9E037B6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58" name="PlaceHolder 2"/>
          <p:cNvSpPr>
            <a:spLocks noGrp="1"/>
          </p:cNvSpPr>
          <p:nvPr>
            <p:ph type="sldImg"/>
          </p:nvPr>
        </p:nvSpPr>
        <p:spPr>
          <a:xfrm>
            <a:off x="1143000" y="695160"/>
            <a:ext cx="4569480" cy="3426480"/>
          </a:xfrm>
          <a:prstGeom prst="rect">
            <a:avLst/>
          </a:prstGeom>
          <a:ln w="0">
            <a:noFill/>
          </a:ln>
        </p:spPr>
      </p:sp>
      <p:sp>
        <p:nvSpPr>
          <p:cNvPr id="559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sldNum" idx="87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8F5D6809-6175-4D4B-9E0C-45B55CEF2BF6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94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1" name="PlaceHolder 2"/>
          <p:cNvSpPr>
            <a:spLocks noGrp="1"/>
          </p:cNvSpPr>
          <p:nvPr>
            <p:ph type="sldImg"/>
          </p:nvPr>
        </p:nvSpPr>
        <p:spPr>
          <a:xfrm>
            <a:off x="1143000" y="695160"/>
            <a:ext cx="4569480" cy="3426480"/>
          </a:xfrm>
          <a:prstGeom prst="rect">
            <a:avLst/>
          </a:prstGeom>
          <a:ln w="0">
            <a:noFill/>
          </a:ln>
        </p:spPr>
      </p:sp>
      <p:sp>
        <p:nvSpPr>
          <p:cNvPr id="562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sldNum" idx="88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EBBDAF32-F2D7-4ACE-BB8E-6EA923742545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4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65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sldNum" idx="89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95A74D0C-D1FF-4946-9810-D161CF0BA07D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7" name="PlaceHolder 2"/>
          <p:cNvSpPr>
            <a:spLocks noGrp="1"/>
          </p:cNvSpPr>
          <p:nvPr>
            <p:ph type="sldImg"/>
          </p:nvPr>
        </p:nvSpPr>
        <p:spPr>
          <a:xfrm>
            <a:off x="1143000" y="695160"/>
            <a:ext cx="4569480" cy="3426480"/>
          </a:xfrm>
          <a:prstGeom prst="rect">
            <a:avLst/>
          </a:prstGeom>
          <a:ln w="0">
            <a:noFill/>
          </a:ln>
        </p:spPr>
      </p:sp>
      <p:sp>
        <p:nvSpPr>
          <p:cNvPr id="568" name="PlaceHolder 3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3880" cy="41122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sldNum" idx="90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F509F2AF-A2ED-4A9E-A3A2-028DEE525DC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0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71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Num" idx="91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9001F399-64BC-4D86-8974-A5BAEF1BFDEF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3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74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Num" idx="92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7AC84C28-00A0-49AE-ADB3-EF7E641F31B3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6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77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sldNum" idx="93"/>
          </p:nvPr>
        </p:nvSpPr>
        <p:spPr>
          <a:xfrm>
            <a:off x="4398840" y="9555120"/>
            <a:ext cx="3369240" cy="498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b">
            <a:noAutofit/>
          </a:bodyPr>
          <a:lstStyle>
            <a:lvl1pPr indent="0" algn="r" defTabSz="457200">
              <a:lnSpc>
                <a:spcPct val="95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95000"/>
              </a:lnSpc>
              <a:buNone/>
              <a:tabLst>
                <a:tab algn="l" pos="0"/>
              </a:tabLst>
            </a:pPr>
            <a:fld id="{15DD6780-ECE3-4B1A-A241-08E41812F9B2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9" name="PlaceHolder 2"/>
          <p:cNvSpPr>
            <a:spLocks noGrp="1"/>
          </p:cNvSpPr>
          <p:nvPr>
            <p:ph type="sldImg"/>
          </p:nvPr>
        </p:nvSpPr>
        <p:spPr>
          <a:xfrm>
            <a:off x="1371600" y="763560"/>
            <a:ext cx="5026680" cy="3769560"/>
          </a:xfrm>
          <a:prstGeom prst="rect">
            <a:avLst/>
          </a:prstGeom>
          <a:ln w="0">
            <a:noFill/>
          </a:ln>
        </p:spPr>
      </p:sp>
      <p:sp>
        <p:nvSpPr>
          <p:cNvPr id="580" name="PlaceHolder 3"/>
          <p:cNvSpPr>
            <a:spLocks noGrp="1"/>
          </p:cNvSpPr>
          <p:nvPr>
            <p:ph type="body"/>
          </p:nvPr>
        </p:nvSpPr>
        <p:spPr>
          <a:xfrm>
            <a:off x="777960" y="4776840"/>
            <a:ext cx="6215760" cy="4523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5DA3A47-706D-43F7-9B37-B4735A3F3C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306AA3E1-944C-4BE3-AF2F-FF0E18A0428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151767A0-B393-456C-99E8-21A464BA908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A197F79-0BF2-403A-AEB7-5FD871492AD4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3DD325EA-363F-475E-AB51-28C9E2FFBC2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363960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/>
          </p:nvPr>
        </p:nvSpPr>
        <p:spPr>
          <a:xfrm>
            <a:off x="4279320" y="1600200"/>
            <a:ext cx="363960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AA378E16-02BF-4C8F-8577-5F0A1ED2836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5F37ACA5-FBD9-4781-BF5C-22F20741A67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965EE955-F642-4815-9E4C-611A396A03F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974B36C5-B94E-46AB-9186-342F80296BA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D80F4C10-0759-45CC-AA7C-2C7F6FFD0B9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63CB0E5E-8912-4240-A40A-C0F42355FC9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98D34AA8-206D-43FC-806E-03548B25670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dpis a obsah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8"/>
          </p:nvPr>
        </p:nvSpPr>
        <p:spPr/>
        <p:txBody>
          <a:bodyPr/>
          <a:p>
            <a:fld id="{8BF8A819-3F25-4190-A8FE-D80BDB42B027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9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ázdný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1"/>
          </p:nvPr>
        </p:nvSpPr>
        <p:spPr/>
        <p:txBody>
          <a:bodyPr/>
          <a:p>
            <a:fld id="{F3C49E64-5EF7-4EAD-9BE3-2EA5DFC5F4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4"/>
          </p:nvPr>
        </p:nvSpPr>
        <p:spPr/>
        <p:txBody>
          <a:bodyPr/>
          <a:p>
            <a:fld id="{C9D62BD0-9FEB-40DD-8143-61FF8C772720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Výchozí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46"/>
          </p:nvPr>
        </p:nvSpPr>
        <p:spPr/>
        <p:txBody>
          <a:bodyPr/>
          <a:p>
            <a:fld id="{39C3BB85-B043-4727-8637-BE8681FEF462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Výchozí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36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37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38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39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40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ftr" idx="47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ldNum" idx="48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4C67C2F7-DD0B-4461-A35D-E82A1D648FAD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 type="dt" idx="49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4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6720" cy="1142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5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6720" cy="3974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Výchozí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0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1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2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3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4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705600"/>
            <a:ext cx="74584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ftr" idx="53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sldNum" idx="54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31CC7C7E-288F-487E-A7E6-7B9E39232E8E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dt" idx="55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dpis a obsah_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1"/>
          </p:nvPr>
        </p:nvSpPr>
        <p:spPr/>
        <p:txBody>
          <a:bodyPr/>
          <a:p>
            <a:fld id="{7B87F47B-83D6-46B9-8593-4D688EF9018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Výchozí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7"/>
          </p:nvPr>
        </p:nvSpPr>
        <p:spPr/>
        <p:txBody>
          <a:bodyPr/>
          <a:p>
            <a:fld id="{6849A422-B43A-45D2-83DC-E5B9951BF8D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58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C6B9532B-7F69-4C68-9357-EF648DAF2B6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363960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279320" y="1600200"/>
            <a:ext cx="363960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6B0B7FB4-8A9C-4C03-A56C-9213B31BB6D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D5087EB0-3D86-48B7-9F6F-4E23C3C3CA0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BEDD9DF-C8C3-4CD7-A84C-F09F3D9B674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F92BC0B-BF90-44B8-A5B4-FFFBC80132A6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 algn="ctr">
              <a:buNone/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EC12541F-2E4A-4810-BCF9-8EFAD3CA35A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29636291-33A5-4EA8-AB42-025776EB5DA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cs-CZ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7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8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9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20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21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22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23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26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27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5" Type="http://schemas.openxmlformats.org/officeDocument/2006/relationships/slideLayout" Target="../slideLayouts/slideLayout7.xml"/><Relationship Id="rId6" Type="http://schemas.openxmlformats.org/officeDocument/2006/relationships/slideLayout" Target="../slideLayouts/slideLayout8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1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12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13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14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15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1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" name="Obdélník 9" hidden="1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5" name="Elipsa 11" hidden="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6" name="Obdélník 9"/>
          <p:cNvSpPr/>
          <p:nvPr/>
        </p:nvSpPr>
        <p:spPr>
          <a:xfrm>
            <a:off x="380880" y="0"/>
            <a:ext cx="600480" cy="6849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" name="Obdélník 11"/>
          <p:cNvSpPr/>
          <p:nvPr/>
        </p:nvSpPr>
        <p:spPr>
          <a:xfrm>
            <a:off x="276480" y="0"/>
            <a:ext cx="95760" cy="6849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" name="Obdélník 13"/>
          <p:cNvSpPr/>
          <p:nvPr/>
        </p:nvSpPr>
        <p:spPr>
          <a:xfrm>
            <a:off x="990720" y="0"/>
            <a:ext cx="172800" cy="6849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" name="Obdélník 18"/>
          <p:cNvSpPr/>
          <p:nvPr/>
        </p:nvSpPr>
        <p:spPr>
          <a:xfrm>
            <a:off x="1141200" y="0"/>
            <a:ext cx="221400" cy="6849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" name="Přímá spojovací čára 10"/>
          <p:cNvSpPr/>
          <p:nvPr/>
        </p:nvSpPr>
        <p:spPr>
          <a:xfrm>
            <a:off x="106200" y="0"/>
            <a:ext cx="360" cy="6858000"/>
          </a:xfrm>
          <a:prstGeom prst="line">
            <a:avLst/>
          </a:prstGeom>
          <a:ln w="57150">
            <a:solidFill>
              <a:srgbClr val="fec2ae">
                <a:alpha val="7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1" name="Přímá spojovací čára 17"/>
          <p:cNvSpPr/>
          <p:nvPr/>
        </p:nvSpPr>
        <p:spPr>
          <a:xfrm>
            <a:off x="914400" y="0"/>
            <a:ext cx="360" cy="6858000"/>
          </a:xfrm>
          <a:prstGeom prst="line">
            <a:avLst/>
          </a:prstGeom>
          <a:ln w="57150">
            <a:solidFill>
              <a:srgbClr val="feede8">
                <a:alpha val="8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" name="Přímá spojovací čára 19"/>
          <p:cNvSpPr/>
          <p:nvPr/>
        </p:nvSpPr>
        <p:spPr>
          <a:xfrm>
            <a:off x="85392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" name="Přímá spojovací čára 15"/>
          <p:cNvSpPr/>
          <p:nvPr/>
        </p:nvSpPr>
        <p:spPr>
          <a:xfrm>
            <a:off x="1726560" y="0"/>
            <a:ext cx="360" cy="6858000"/>
          </a:xfrm>
          <a:prstGeom prst="line">
            <a:avLst/>
          </a:prstGeom>
          <a:ln w="28575">
            <a:solidFill>
              <a:srgbClr val="fec2ae">
                <a:alpha val="8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" name="Přímá spojovací čára 14"/>
          <p:cNvSpPr/>
          <p:nvPr/>
        </p:nvSpPr>
        <p:spPr>
          <a:xfrm>
            <a:off x="1066680" y="0"/>
            <a:ext cx="360" cy="6858000"/>
          </a:xfrm>
          <a:prstGeom prst="line">
            <a:avLst/>
          </a:prstGeom>
          <a:ln w="9525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" name="Přímá spojovací čára 21"/>
          <p:cNvSpPr/>
          <p:nvPr/>
        </p:nvSpPr>
        <p:spPr>
          <a:xfrm>
            <a:off x="91137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" name="Obdélník 26"/>
          <p:cNvSpPr/>
          <p:nvPr/>
        </p:nvSpPr>
        <p:spPr>
          <a:xfrm>
            <a:off x="1219320" y="0"/>
            <a:ext cx="67320" cy="6849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" name="Elipsa 20"/>
          <p:cNvSpPr/>
          <p:nvPr/>
        </p:nvSpPr>
        <p:spPr>
          <a:xfrm>
            <a:off x="609480" y="3429000"/>
            <a:ext cx="1286280" cy="1286280"/>
          </a:xfrm>
          <a:prstGeom prst="ellipse">
            <a:avLst/>
          </a:prstGeom>
          <a:solidFill>
            <a:schemeClr val="accent1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" name="Elipsa 22"/>
          <p:cNvSpPr/>
          <p:nvPr/>
        </p:nvSpPr>
        <p:spPr>
          <a:xfrm>
            <a:off x="1309680" y="4866840"/>
            <a:ext cx="632520" cy="632520"/>
          </a:xfrm>
          <a:prstGeom prst="ellipse">
            <a:avLst/>
          </a:prstGeom>
          <a:solidFill>
            <a:srgbClr val="fe8637"/>
          </a:solidFill>
          <a:ln w="28575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9" name="Elipsa 23"/>
          <p:cNvSpPr/>
          <p:nvPr/>
        </p:nvSpPr>
        <p:spPr>
          <a:xfrm>
            <a:off x="1091160" y="5500800"/>
            <a:ext cx="128160" cy="128160"/>
          </a:xfrm>
          <a:prstGeom prst="ellipse">
            <a:avLst/>
          </a:prstGeom>
          <a:solidFill>
            <a:srgbClr val="fe8637"/>
          </a:solidFill>
          <a:ln w="127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" name="Elipsa 25"/>
          <p:cNvSpPr/>
          <p:nvPr/>
        </p:nvSpPr>
        <p:spPr>
          <a:xfrm>
            <a:off x="1664280" y="5788080"/>
            <a:ext cx="265320" cy="265320"/>
          </a:xfrm>
          <a:prstGeom prst="ellipse">
            <a:avLst/>
          </a:prstGeom>
          <a:solidFill>
            <a:srgbClr val="fe8637"/>
          </a:solidFill>
          <a:ln w="127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1" name="Elipsa 24"/>
          <p:cNvSpPr/>
          <p:nvPr/>
        </p:nvSpPr>
        <p:spPr>
          <a:xfrm>
            <a:off x="1905120" y="4495680"/>
            <a:ext cx="356760" cy="356760"/>
          </a:xfrm>
          <a:prstGeom prst="ellipse">
            <a:avLst/>
          </a:prstGeom>
          <a:solidFill>
            <a:srgbClr val="fe8637"/>
          </a:solidFill>
          <a:ln w="28575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ftr" idx="1"/>
          </p:nvPr>
        </p:nvSpPr>
        <p:spPr>
          <a:xfrm rot="5400000">
            <a:off x="7085880" y="4181400"/>
            <a:ext cx="364860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sldNum" idx="2"/>
          </p:nvPr>
        </p:nvSpPr>
        <p:spPr>
          <a:xfrm>
            <a:off x="1325520" y="4928760"/>
            <a:ext cx="600480" cy="508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3E42456C-B996-473D-B439-D7D871C10342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dt" idx="3"/>
          </p:nvPr>
        </p:nvSpPr>
        <p:spPr>
          <a:xfrm rot="5400000">
            <a:off x="7773840" y="1174320"/>
            <a:ext cx="2277000" cy="37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5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6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7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8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49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0" name="PlaceHolder 1"/>
          <p:cNvSpPr>
            <a:spLocks noGrp="1"/>
          </p:cNvSpPr>
          <p:nvPr>
            <p:ph type="ftr" idx="28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Num" idx="29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AD4AFD81-B29C-463B-8267-4CCA988F7CC9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dt" idx="30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4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5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6" name="Obdélník 9" hidden="1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7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8" name="Elipsa 11" hidden="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59" name="Přímá spojovací čára 9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0" name="Přímá spojovací čára 7"/>
          <p:cNvSpPr/>
          <p:nvPr/>
        </p:nvSpPr>
        <p:spPr>
          <a:xfrm>
            <a:off x="6248160" y="0"/>
            <a:ext cx="360" cy="6858000"/>
          </a:xfrm>
          <a:prstGeom prst="line">
            <a:avLst/>
          </a:prstGeom>
          <a:ln w="3810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1" name="Přímá spojovací čára 8"/>
          <p:cNvSpPr/>
          <p:nvPr/>
        </p:nvSpPr>
        <p:spPr>
          <a:xfrm>
            <a:off x="6192000" y="0"/>
            <a:ext cx="360" cy="6858000"/>
          </a:xfrm>
          <a:prstGeom prst="line">
            <a:avLst/>
          </a:prstGeom>
          <a:ln w="1270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2" name="Přímá spojovací čára 10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3" name="Obdélník 11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4" name="Přímá spojovací čára 12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5" name="Elipsa 13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66" name="PlaceHolder 1"/>
          <p:cNvSpPr>
            <a:spLocks noGrp="1"/>
          </p:cNvSpPr>
          <p:nvPr>
            <p:ph type="ftr" idx="31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ldNum" idx="32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0250F337-2CA0-4892-8EBE-B6A4DB9F6398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dt" idx="33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0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1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2" name="Obdélník 9" hidden="1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3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4" name="Elipsa 11" hidden="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5" name="Přímá spojovací čára 8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6" name="Elipsa 12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7" name="Přímá spojovací čára 9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9525">
            <a:solidFill>
              <a:srgbClr val="00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8" name="Obdélník 10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79" name="Přímá spojovací čára 11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0" name="Přímá spojovací čára 18"/>
          <p:cNvSpPr/>
          <p:nvPr/>
        </p:nvSpPr>
        <p:spPr>
          <a:xfrm>
            <a:off x="6248160" y="0"/>
            <a:ext cx="360" cy="6858000"/>
          </a:xfrm>
          <a:prstGeom prst="line">
            <a:avLst/>
          </a:prstGeom>
          <a:ln w="3810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1" name="Přímá spojovací čára 19"/>
          <p:cNvSpPr/>
          <p:nvPr/>
        </p:nvSpPr>
        <p:spPr>
          <a:xfrm>
            <a:off x="6192000" y="0"/>
            <a:ext cx="360" cy="6858000"/>
          </a:xfrm>
          <a:prstGeom prst="line">
            <a:avLst/>
          </a:prstGeom>
          <a:ln w="1270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2" name="PlaceHolder 1"/>
          <p:cNvSpPr>
            <a:spLocks noGrp="1"/>
          </p:cNvSpPr>
          <p:nvPr>
            <p:ph type="ftr" idx="34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ldNum" idx="35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14E24A21-53BE-4D47-BFA6-CD4A6C20AAA8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 type="dt" idx="36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6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7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8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89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90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2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3" name="PlaceHolder 3"/>
          <p:cNvSpPr>
            <a:spLocks noGrp="1"/>
          </p:cNvSpPr>
          <p:nvPr>
            <p:ph type="ftr" idx="37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4" name="PlaceHolder 4"/>
          <p:cNvSpPr>
            <a:spLocks noGrp="1"/>
          </p:cNvSpPr>
          <p:nvPr>
            <p:ph type="sldNum" idx="38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D9EF0040-4815-4EF3-952C-81B7AC5FF663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95" name="PlaceHolder 5"/>
          <p:cNvSpPr>
            <a:spLocks noGrp="1"/>
          </p:cNvSpPr>
          <p:nvPr>
            <p:ph type="dt" idx="39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99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0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1" name="Obdélník 9"/>
          <p:cNvSpPr/>
          <p:nvPr/>
        </p:nvSpPr>
        <p:spPr>
          <a:xfrm>
            <a:off x="8839080" y="0"/>
            <a:ext cx="296280" cy="684936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2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3" name="Elipsa 11"/>
          <p:cNvSpPr/>
          <p:nvPr/>
        </p:nvSpPr>
        <p:spPr>
          <a:xfrm>
            <a:off x="8156520" y="5715000"/>
            <a:ext cx="540000" cy="54000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04" name="PlaceHolder 1"/>
          <p:cNvSpPr>
            <a:spLocks noGrp="1"/>
          </p:cNvSpPr>
          <p:nvPr>
            <p:ph type="ftr" idx="40"/>
          </p:nvPr>
        </p:nvSpPr>
        <p:spPr>
          <a:xfrm rot="5400000">
            <a:off x="6998760" y="3737160"/>
            <a:ext cx="3191760" cy="357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sldNum" idx="41"/>
          </p:nvPr>
        </p:nvSpPr>
        <p:spPr>
          <a:xfrm>
            <a:off x="8129160" y="5734080"/>
            <a:ext cx="600840" cy="5126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E7FAC8B4-4586-4492-A135-7DCD6BB40180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dt" idx="42"/>
          </p:nvPr>
        </p:nvSpPr>
        <p:spPr>
          <a:xfrm rot="5400000">
            <a:off x="7597800" y="1081800"/>
            <a:ext cx="2003040" cy="3754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cs-CZ" sz="4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4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Line 1"/>
          <p:cNvSpPr/>
          <p:nvPr/>
        </p:nvSpPr>
        <p:spPr>
          <a:xfrm>
            <a:off x="8762760" y="0"/>
            <a:ext cx="1800" cy="6858000"/>
          </a:xfrm>
          <a:prstGeom prst="line">
            <a:avLst/>
          </a:prstGeom>
          <a:ln w="3816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0" name="Line 2"/>
          <p:cNvSpPr/>
          <p:nvPr/>
        </p:nvSpPr>
        <p:spPr>
          <a:xfrm>
            <a:off x="75960" y="0"/>
            <a:ext cx="180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1" name="Line 3"/>
          <p:cNvSpPr/>
          <p:nvPr/>
        </p:nvSpPr>
        <p:spPr>
          <a:xfrm>
            <a:off x="8991360" y="0"/>
            <a:ext cx="180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2" name="Rectangle 4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rgbClr val="fec2ae">
              <a:alpha val="87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3" name="Line 5"/>
          <p:cNvSpPr/>
          <p:nvPr/>
        </p:nvSpPr>
        <p:spPr>
          <a:xfrm>
            <a:off x="8915400" y="0"/>
            <a:ext cx="144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4" name="Oval 6"/>
          <p:cNvSpPr/>
          <p:nvPr/>
        </p:nvSpPr>
        <p:spPr>
          <a:xfrm>
            <a:off x="8156520" y="5715000"/>
            <a:ext cx="540360" cy="540360"/>
          </a:xfrm>
          <a:prstGeom prst="ellipse">
            <a:avLst/>
          </a:prstGeom>
          <a:solidFill>
            <a:srgbClr val="fe863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5" name="Text Box 11"/>
          <p:cNvSpPr/>
          <p:nvPr/>
        </p:nvSpPr>
        <p:spPr>
          <a:xfrm rot="5400000">
            <a:off x="7599240" y="1081440"/>
            <a:ext cx="2002320" cy="3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ftr" idx="43"/>
          </p:nvPr>
        </p:nvSpPr>
        <p:spPr>
          <a:xfrm>
            <a:off x="8772480" y="2319480"/>
            <a:ext cx="3189960" cy="354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9" name="PlaceHolder 4"/>
          <p:cNvSpPr>
            <a:spLocks noGrp="1"/>
          </p:cNvSpPr>
          <p:nvPr>
            <p:ph type="sldNum" idx="44"/>
          </p:nvPr>
        </p:nvSpPr>
        <p:spPr>
          <a:xfrm>
            <a:off x="8129520" y="5734080"/>
            <a:ext cx="59904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DCEC498-91B4-432E-8D85-30BDC5B82EB7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Line 1"/>
          <p:cNvSpPr/>
          <p:nvPr/>
        </p:nvSpPr>
        <p:spPr>
          <a:xfrm>
            <a:off x="8762760" y="0"/>
            <a:ext cx="1800" cy="6858000"/>
          </a:xfrm>
          <a:prstGeom prst="line">
            <a:avLst/>
          </a:prstGeom>
          <a:ln w="3816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3" name="Line 2"/>
          <p:cNvSpPr/>
          <p:nvPr/>
        </p:nvSpPr>
        <p:spPr>
          <a:xfrm>
            <a:off x="75960" y="0"/>
            <a:ext cx="1800" cy="6858000"/>
          </a:xfrm>
          <a:prstGeom prst="line">
            <a:avLst/>
          </a:prstGeom>
          <a:ln w="5724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4" name="Line 3"/>
          <p:cNvSpPr/>
          <p:nvPr/>
        </p:nvSpPr>
        <p:spPr>
          <a:xfrm>
            <a:off x="8991360" y="0"/>
            <a:ext cx="1800" cy="6858000"/>
          </a:xfrm>
          <a:prstGeom prst="line">
            <a:avLst/>
          </a:prstGeom>
          <a:ln w="1908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5" name="Rectangle 4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rgbClr val="fec2ae">
              <a:alpha val="87000"/>
            </a:srgbClr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6" name="Line 5"/>
          <p:cNvSpPr/>
          <p:nvPr/>
        </p:nvSpPr>
        <p:spPr>
          <a:xfrm>
            <a:off x="8915400" y="0"/>
            <a:ext cx="1440" cy="6858000"/>
          </a:xfrm>
          <a:prstGeom prst="line">
            <a:avLst/>
          </a:prstGeom>
          <a:ln w="936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7" name="Oval 6"/>
          <p:cNvSpPr/>
          <p:nvPr/>
        </p:nvSpPr>
        <p:spPr>
          <a:xfrm>
            <a:off x="8156520" y="5715000"/>
            <a:ext cx="540360" cy="540360"/>
          </a:xfrm>
          <a:prstGeom prst="ellipse">
            <a:avLst/>
          </a:prstGeom>
          <a:solidFill>
            <a:srgbClr val="fe8637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8" name="Text Box 11"/>
          <p:cNvSpPr/>
          <p:nvPr/>
        </p:nvSpPr>
        <p:spPr>
          <a:xfrm rot="5400000">
            <a:off x="7599240" y="1081440"/>
            <a:ext cx="2002320" cy="37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en-US" sz="1800" strike="noStrike" u="none">
              <a:solidFill>
                <a:schemeClr val="dk1"/>
              </a:solidFill>
              <a:effectLst/>
              <a:uFillTx/>
              <a:latin typeface="Arial"/>
              <a:ea typeface="Microsoft YaHei"/>
            </a:endParaRPr>
          </a:p>
        </p:txBody>
      </p:sp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ftr" idx="45"/>
          </p:nvPr>
        </p:nvSpPr>
        <p:spPr>
          <a:xfrm>
            <a:off x="8772480" y="2319480"/>
            <a:ext cx="3189960" cy="3546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indent="0" algn="ctr" defTabSz="4572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sldNum" idx="46"/>
          </p:nvPr>
        </p:nvSpPr>
        <p:spPr>
          <a:xfrm>
            <a:off x="8129520" y="5734080"/>
            <a:ext cx="599040" cy="510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t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23BA0C6D-12D0-48EA-8E6E-867D53934BDB}" type="slidenum">
              <a:rPr b="0" lang="en-US" sz="1400" strike="noStrike" u="none">
                <a:solidFill>
                  <a:srgbClr val="000000"/>
                </a:solidFill>
                <a:effectLst/>
                <a:uFillTx/>
                <a:latin typeface="Times New Roman"/>
                <a:ea typeface="Microsoft YaHei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2"/>
    <p:sldLayoutId id="2147483689" r:id="rId3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47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48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49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50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51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457200" y="705240"/>
            <a:ext cx="74584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ftr" idx="50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sldNum" idx="51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E5221081-05C1-4CC7-BDB2-D8F0782CC18B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dt" idx="52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0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1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2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3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4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5" name="PlaceHolder 1"/>
          <p:cNvSpPr>
            <a:spLocks noGrp="1"/>
          </p:cNvSpPr>
          <p:nvPr>
            <p:ph type="ftr" idx="4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sldNum" idx="5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916C6E61-F887-45E0-8C83-40FDCE2605BE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6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1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2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3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4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5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276" name="PlaceHolder 1"/>
          <p:cNvSpPr>
            <a:spLocks noGrp="1"/>
          </p:cNvSpPr>
          <p:nvPr>
            <p:ph type="title"/>
          </p:nvPr>
        </p:nvSpPr>
        <p:spPr>
          <a:xfrm>
            <a:off x="457200" y="705240"/>
            <a:ext cx="7458480" cy="27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78" name="PlaceHolder 3"/>
          <p:cNvSpPr>
            <a:spLocks noGrp="1"/>
          </p:cNvSpPr>
          <p:nvPr>
            <p:ph type="ftr" idx="56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79" name="PlaceHolder 4"/>
          <p:cNvSpPr>
            <a:spLocks noGrp="1"/>
          </p:cNvSpPr>
          <p:nvPr>
            <p:ph type="sldNum" idx="57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593CE135-CE20-4543-8F26-6043CD507FB7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0" name="PlaceHolder 5"/>
          <p:cNvSpPr>
            <a:spLocks noGrp="1"/>
          </p:cNvSpPr>
          <p:nvPr>
            <p:ph type="dt" idx="58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39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0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1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2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3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4" name="PlaceHolder 1"/>
          <p:cNvSpPr>
            <a:spLocks noGrp="1"/>
          </p:cNvSpPr>
          <p:nvPr>
            <p:ph type="ftr" idx="7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ldNum" idx="8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987A7E58-8376-4B98-BD10-BAB31ACEE207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dt" idx="9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8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49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50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51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52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ftr" idx="10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sldNum" idx="11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4A7EEBD8-3CD8-449A-A903-FEC758DA69E9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dt" idx="12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69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0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1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2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3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ftr" idx="13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sldNum" idx="14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64260141-ACD4-48CC-8BAC-1B898380820B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dt" idx="15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575f6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2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3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4" name="Obdélník 9" hidden="1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5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6" name="Elipsa 11" hidden="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7" name="Obdélník 8"/>
          <p:cNvSpPr/>
          <p:nvPr/>
        </p:nvSpPr>
        <p:spPr>
          <a:xfrm>
            <a:off x="380880" y="0"/>
            <a:ext cx="600480" cy="6849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8" name="Obdélník 9"/>
          <p:cNvSpPr/>
          <p:nvPr/>
        </p:nvSpPr>
        <p:spPr>
          <a:xfrm>
            <a:off x="276480" y="0"/>
            <a:ext cx="95760" cy="6849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89" name="Obdélník 10"/>
          <p:cNvSpPr/>
          <p:nvPr/>
        </p:nvSpPr>
        <p:spPr>
          <a:xfrm>
            <a:off x="990720" y="0"/>
            <a:ext cx="172800" cy="6849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0" name="Obdélník 11"/>
          <p:cNvSpPr/>
          <p:nvPr/>
        </p:nvSpPr>
        <p:spPr>
          <a:xfrm>
            <a:off x="1141200" y="0"/>
            <a:ext cx="221400" cy="6849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1" name="Přímá spojovací čára 12"/>
          <p:cNvSpPr/>
          <p:nvPr/>
        </p:nvSpPr>
        <p:spPr>
          <a:xfrm>
            <a:off x="106200" y="0"/>
            <a:ext cx="360" cy="6858000"/>
          </a:xfrm>
          <a:prstGeom prst="line">
            <a:avLst/>
          </a:prstGeom>
          <a:ln w="57150">
            <a:solidFill>
              <a:srgbClr val="fec2ae">
                <a:alpha val="7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2" name="Přímá spojovací čára 13"/>
          <p:cNvSpPr/>
          <p:nvPr/>
        </p:nvSpPr>
        <p:spPr>
          <a:xfrm>
            <a:off x="914400" y="0"/>
            <a:ext cx="360" cy="6858000"/>
          </a:xfrm>
          <a:prstGeom prst="line">
            <a:avLst/>
          </a:prstGeom>
          <a:ln w="57150">
            <a:solidFill>
              <a:srgbClr val="feede8">
                <a:alpha val="8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3" name="Přímá spojovací čára 14"/>
          <p:cNvSpPr/>
          <p:nvPr/>
        </p:nvSpPr>
        <p:spPr>
          <a:xfrm>
            <a:off x="85392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4" name="Přímá spojovací čára 15"/>
          <p:cNvSpPr/>
          <p:nvPr/>
        </p:nvSpPr>
        <p:spPr>
          <a:xfrm>
            <a:off x="1726560" y="0"/>
            <a:ext cx="360" cy="6858000"/>
          </a:xfrm>
          <a:prstGeom prst="line">
            <a:avLst/>
          </a:prstGeom>
          <a:ln w="28575">
            <a:solidFill>
              <a:srgbClr val="fec2ae">
                <a:alpha val="82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5" name="Přímá spojovací čára 16"/>
          <p:cNvSpPr/>
          <p:nvPr/>
        </p:nvSpPr>
        <p:spPr>
          <a:xfrm>
            <a:off x="1066680" y="0"/>
            <a:ext cx="360" cy="6858000"/>
          </a:xfrm>
          <a:prstGeom prst="line">
            <a:avLst/>
          </a:prstGeom>
          <a:ln w="9525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6" name="Obdélník 17"/>
          <p:cNvSpPr/>
          <p:nvPr/>
        </p:nvSpPr>
        <p:spPr>
          <a:xfrm>
            <a:off x="1219320" y="0"/>
            <a:ext cx="67320" cy="6849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7" name="Elipsa 18"/>
          <p:cNvSpPr/>
          <p:nvPr/>
        </p:nvSpPr>
        <p:spPr>
          <a:xfrm>
            <a:off x="609480" y="3429000"/>
            <a:ext cx="1286280" cy="128628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8" name="Elipsa 19"/>
          <p:cNvSpPr/>
          <p:nvPr/>
        </p:nvSpPr>
        <p:spPr>
          <a:xfrm>
            <a:off x="1324800" y="4866840"/>
            <a:ext cx="632520" cy="632520"/>
          </a:xfrm>
          <a:prstGeom prst="ellipse">
            <a:avLst/>
          </a:prstGeom>
          <a:solidFill>
            <a:srgbClr val="fe8637"/>
          </a:solidFill>
          <a:ln w="28575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99" name="Elipsa 20"/>
          <p:cNvSpPr/>
          <p:nvPr/>
        </p:nvSpPr>
        <p:spPr>
          <a:xfrm>
            <a:off x="1091160" y="5500800"/>
            <a:ext cx="128160" cy="128160"/>
          </a:xfrm>
          <a:prstGeom prst="ellipse">
            <a:avLst/>
          </a:prstGeom>
          <a:solidFill>
            <a:srgbClr val="fe8637"/>
          </a:solidFill>
          <a:ln w="127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0" name="Elipsa 21"/>
          <p:cNvSpPr/>
          <p:nvPr/>
        </p:nvSpPr>
        <p:spPr>
          <a:xfrm>
            <a:off x="1664280" y="5791320"/>
            <a:ext cx="265320" cy="265320"/>
          </a:xfrm>
          <a:prstGeom prst="ellipse">
            <a:avLst/>
          </a:prstGeom>
          <a:solidFill>
            <a:srgbClr val="fe8637"/>
          </a:solidFill>
          <a:ln w="127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1" name="Elipsa 22"/>
          <p:cNvSpPr/>
          <p:nvPr/>
        </p:nvSpPr>
        <p:spPr>
          <a:xfrm>
            <a:off x="1879200" y="4479840"/>
            <a:ext cx="356760" cy="356760"/>
          </a:xfrm>
          <a:prstGeom prst="ellipse">
            <a:avLst/>
          </a:prstGeom>
          <a:solidFill>
            <a:srgbClr val="fe8637"/>
          </a:solidFill>
          <a:ln w="28575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2" name="Přímá spojovací čára 25"/>
          <p:cNvSpPr/>
          <p:nvPr/>
        </p:nvSpPr>
        <p:spPr>
          <a:xfrm>
            <a:off x="909792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3" name="PlaceHolder 1"/>
          <p:cNvSpPr>
            <a:spLocks noGrp="1"/>
          </p:cNvSpPr>
          <p:nvPr>
            <p:ph type="ftr" idx="16"/>
          </p:nvPr>
        </p:nvSpPr>
        <p:spPr>
          <a:xfrm rot="5400000">
            <a:off x="7086240" y="4178520"/>
            <a:ext cx="364860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sldNum" idx="17"/>
          </p:nvPr>
        </p:nvSpPr>
        <p:spPr>
          <a:xfrm>
            <a:off x="1340640" y="4928760"/>
            <a:ext cx="600480" cy="508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1B12557B-9440-42BF-B8CD-F872EC290216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dt" idx="18"/>
          </p:nvPr>
        </p:nvSpPr>
        <p:spPr>
          <a:xfrm rot="5400000">
            <a:off x="7772400" y="1170360"/>
            <a:ext cx="2277000" cy="3718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ffffff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7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8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09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10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11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363924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4279320" y="1600200"/>
            <a:ext cx="3639240" cy="4864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ftr" idx="19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&lt;zápatí&gt;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sldNum" idx="20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E883C944-FB8A-4F06-B1E1-3244D227ED72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&lt;číslo&gt;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 type="dt" idx="21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&lt;datum/čas&gt;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2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3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4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5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6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27" name="Zástupný symbol pro text 11"/>
          <p:cNvSpPr/>
          <p:nvPr/>
        </p:nvSpPr>
        <p:spPr>
          <a:xfrm>
            <a:off x="457200" y="1569600"/>
            <a:ext cx="3648600" cy="6494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cs-CZ" sz="20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Klepnutím lze upravit styly předlohy textu.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8" name="Zástupný symbol pro text 13"/>
          <p:cNvSpPr/>
          <p:nvPr/>
        </p:nvSpPr>
        <p:spPr>
          <a:xfrm>
            <a:off x="4343400" y="1569600"/>
            <a:ext cx="3648600" cy="64944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cs-CZ" sz="20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Klepnutím lze upravit styly předlohy textu.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9" name="PlaceHolder 1"/>
          <p:cNvSpPr>
            <a:spLocks noGrp="1"/>
          </p:cNvSpPr>
          <p:nvPr>
            <p:ph type="ftr" idx="22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ldNum" idx="23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CADA9E60-90D5-41BD-90A3-77B0B68DEE23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dt" idx="24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římá spojovací čára 15"/>
          <p:cNvSpPr/>
          <p:nvPr/>
        </p:nvSpPr>
        <p:spPr>
          <a:xfrm>
            <a:off x="8762760" y="0"/>
            <a:ext cx="360" cy="6858000"/>
          </a:xfrm>
          <a:prstGeom prst="line">
            <a:avLst/>
          </a:prstGeom>
          <a:ln w="38100">
            <a:solidFill>
              <a:srgbClr val="fec2ae">
                <a:alpha val="93000"/>
              </a:srgbClr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3" name="Přímá spojovací čára 6"/>
          <p:cNvSpPr/>
          <p:nvPr/>
        </p:nvSpPr>
        <p:spPr>
          <a:xfrm>
            <a:off x="75960" y="0"/>
            <a:ext cx="360" cy="6858000"/>
          </a:xfrm>
          <a:prstGeom prst="line">
            <a:avLst/>
          </a:prstGeom>
          <a:ln w="57150">
            <a:solidFill>
              <a:srgbClr val="fec2ae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4" name="Přímá spojovací čára 8"/>
          <p:cNvSpPr/>
          <p:nvPr/>
        </p:nvSpPr>
        <p:spPr>
          <a:xfrm>
            <a:off x="8991360" y="0"/>
            <a:ext cx="360" cy="6858000"/>
          </a:xfrm>
          <a:prstGeom prst="line">
            <a:avLst/>
          </a:prstGeom>
          <a:ln w="19050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5" name="Obdélník 9"/>
          <p:cNvSpPr/>
          <p:nvPr/>
        </p:nvSpPr>
        <p:spPr>
          <a:xfrm>
            <a:off x="8839080" y="0"/>
            <a:ext cx="295920" cy="6849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6" name="Přímá spojovací čára 10"/>
          <p:cNvSpPr/>
          <p:nvPr/>
        </p:nvSpPr>
        <p:spPr>
          <a:xfrm>
            <a:off x="8915400" y="0"/>
            <a:ext cx="360" cy="6858000"/>
          </a:xfrm>
          <a:prstGeom prst="line">
            <a:avLst/>
          </a:prstGeom>
          <a:ln w="9525">
            <a:solidFill>
              <a:srgbClr val="fe8637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trike="noStrike" u="none">
              <a:solidFill>
                <a:schemeClr val="dk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7" name="Elipsa 11"/>
          <p:cNvSpPr/>
          <p:nvPr/>
        </p:nvSpPr>
        <p:spPr>
          <a:xfrm>
            <a:off x="8156520" y="5715000"/>
            <a:ext cx="539640" cy="539640"/>
          </a:xfrm>
          <a:prstGeom prst="ellipse">
            <a:avLst/>
          </a:prstGeom>
          <a:solidFill>
            <a:srgbClr val="fe8637"/>
          </a:solidFill>
          <a:ln w="38100">
            <a:noFill/>
          </a:ln>
          <a:effectLst>
            <a:outerShdw blurRad="50760" dir="5400000" dist="2484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en-US" sz="1800" strike="noStrike" u="none">
              <a:solidFill>
                <a:schemeClr val="lt1"/>
              </a:solidFill>
              <a:effectLst/>
              <a:uFillTx/>
              <a:latin typeface="Century Schoolbook"/>
            </a:endParaRPr>
          </a:p>
        </p:txBody>
      </p:sp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cs-CZ" sz="1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nadpisu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ftr" idx="25"/>
          </p:nvPr>
        </p:nvSpPr>
        <p:spPr>
          <a:xfrm rot="5400000">
            <a:off x="6999120" y="3737160"/>
            <a:ext cx="3191400" cy="356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sldNum" idx="26"/>
          </p:nvPr>
        </p:nvSpPr>
        <p:spPr>
          <a:xfrm>
            <a:off x="8129160" y="5734080"/>
            <a:ext cx="600480" cy="512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fld id="{9710DE07-CCE1-4165-9FB8-84858FF1A8E3}" type="slidenum">
              <a:rPr b="1" lang="cs-CZ" sz="1400" strike="noStrike" u="none">
                <a:solidFill>
                  <a:srgbClr val="ffffff"/>
                </a:solidFill>
                <a:effectLst/>
                <a:uFillTx/>
                <a:latin typeface="Century Schoolbook"/>
              </a:rPr>
              <a:t>1</a:t>
            </a:fld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dt" idx="27"/>
          </p:nvPr>
        </p:nvSpPr>
        <p:spPr>
          <a:xfrm rot="5400000">
            <a:off x="7598160" y="1081800"/>
            <a:ext cx="2002680" cy="3751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 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2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32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Klikněte pro úpravu formátu textu osnovy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8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Druhá úroveň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4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Třetí úroveň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Čtvrtá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Pátá úroveň osnovy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Šestá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cs-CZ" sz="2000" strike="noStrike" u="none">
                <a:solidFill>
                  <a:srgbClr val="000000"/>
                </a:solidFill>
                <a:effectLst/>
                <a:uFillTx/>
                <a:latin typeface="Arial"/>
              </a:rPr>
              <a:t>Sedmá úroveň</a:t>
            </a: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26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2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0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4.jpeg"/><Relationship Id="rId2" Type="http://schemas.openxmlformats.org/officeDocument/2006/relationships/slideLayout" Target="../slideLayouts/slideLayout6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4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5.jpeg"/><Relationship Id="rId2" Type="http://schemas.openxmlformats.org/officeDocument/2006/relationships/slideLayout" Target="../slideLayouts/slideLayout25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slideLayout" Target="../slideLayouts/slideLayout6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jpeg"/><Relationship Id="rId3" Type="http://schemas.openxmlformats.org/officeDocument/2006/relationships/slideLayout" Target="../slideLayouts/slideLayout24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7.jpeg"/><Relationship Id="rId2" Type="http://schemas.openxmlformats.org/officeDocument/2006/relationships/slideLayout" Target="../slideLayouts/slideLayout6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8.jpeg"/><Relationship Id="rId2" Type="http://schemas.openxmlformats.org/officeDocument/2006/relationships/slideLayout" Target="../slideLayouts/slideLayout6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6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16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16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1.jpeg"/><Relationship Id="rId2" Type="http://schemas.openxmlformats.org/officeDocument/2006/relationships/slideLayout" Target="../slideLayouts/slideLayout6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22.jpeg"/><Relationship Id="rId2" Type="http://schemas.openxmlformats.org/officeDocument/2006/relationships/image" Target="../media/image23.jpeg"/><Relationship Id="rId3" Type="http://schemas.openxmlformats.org/officeDocument/2006/relationships/slideLayout" Target="../slideLayouts/slideLayout14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20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24.jpeg"/><Relationship Id="rId2" Type="http://schemas.openxmlformats.org/officeDocument/2006/relationships/slideLayout" Target="../slideLayouts/slideLayout6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22.xml"/><Relationship Id="rId3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6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27.jpeg"/><Relationship Id="rId2" Type="http://schemas.openxmlformats.org/officeDocument/2006/relationships/slideLayout" Target="../slideLayouts/slideLayout22.xml"/><Relationship Id="rId3" Type="http://schemas.openxmlformats.org/officeDocument/2006/relationships/notesSlide" Target="../notesSlides/notesSlide66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8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6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0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1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2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3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4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28.jpeg"/><Relationship Id="rId2" Type="http://schemas.openxmlformats.org/officeDocument/2006/relationships/slideLayout" Target="../slideLayouts/slideLayout6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6.xml"/>
</Relationships>
</file>

<file path=ppt/slides/_rels/slide7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7.xml"/>
</Relationships>
</file>

<file path=ppt/slides/_rels/slide7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78.xml"/>
</Relationships>
</file>

<file path=ppt/slides/_rels/slide79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slideLayout" Target="../slideLayouts/slideLayout22.xml"/><Relationship Id="rId3" Type="http://schemas.openxmlformats.org/officeDocument/2006/relationships/notesSlide" Target="../notesSlides/notesSlide79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1.xml"/>
</Relationships>
</file>

<file path=ppt/slides/_rels/slide8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8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8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8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7.xml"/>
</Relationships>
</file>

<file path=ppt/slides/_rels/slide8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85.xml.rels><?xml version="1.0" encoding="UTF-8"?>
<Relationships xmlns="http://schemas.openxmlformats.org/package/2006/relationships"><Relationship Id="rId1" Type="http://schemas.openxmlformats.org/officeDocument/2006/relationships/image" Target="../media/image30.jpeg"/><Relationship Id="rId2" Type="http://schemas.openxmlformats.org/officeDocument/2006/relationships/image" Target="../media/image31.jpeg"/><Relationship Id="rId3" Type="http://schemas.openxmlformats.org/officeDocument/2006/relationships/slideLayout" Target="../slideLayouts/slideLayout14.xml"/>
</Relationships>
</file>

<file path=ppt/slides/_rels/slide8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6.xml"/>
</Relationships>
</file>

<file path=ppt/slides/_rels/slide8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7.xml"/>
</Relationships>
</file>

<file path=ppt/slides/_rels/slide8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8.xml"/>
</Relationships>
</file>

<file path=ppt/slides/_rels/slide8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89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26.xml"/>
</Relationships>
</file>

<file path=ppt/slides/_rels/slide9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90.xml"/>
</Relationships>
</file>

<file path=ppt/slides/_rels/slide91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20.xml"/>
</Relationships>
</file>

<file path=ppt/slides/_rels/slide9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9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9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0.xml"/>
</Relationships>
</file>

<file path=ppt/slides/_rels/slide95.xml.rels><?xml version="1.0" encoding="UTF-8"?>
<Relationships xmlns="http://schemas.openxmlformats.org/package/2006/relationships"><Relationship Id="rId1" Type="http://schemas.openxmlformats.org/officeDocument/2006/relationships/image" Target="../media/image33.jpeg"/><Relationship Id="rId2" Type="http://schemas.openxmlformats.org/officeDocument/2006/relationships/slideLayout" Target="../slideLayouts/slideLayout6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2286000" y="3124080"/>
            <a:ext cx="6163200" cy="188532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cs-CZ" sz="54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Practical use of antibiotics</a:t>
            </a:r>
            <a:endParaRPr b="0" lang="cs-CZ" sz="5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subTitle"/>
          </p:nvPr>
        </p:nvSpPr>
        <p:spPr>
          <a:xfrm>
            <a:off x="2286000" y="5003280"/>
            <a:ext cx="6163200" cy="13626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1800" strike="noStrike" u="none">
                <a:solidFill>
                  <a:schemeClr val="dk2"/>
                </a:solidFill>
                <a:effectLst/>
                <a:uFillTx/>
                <a:latin typeface="Century Schoolbook"/>
              </a:rPr>
              <a:t>Tereza Rudová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160" cy="1138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Klebsiella pneumoniae</a:t>
            </a: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 a rezistence na karbapenemy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8" name=""/>
          <p:cNvSpPr/>
          <p:nvPr/>
        </p:nvSpPr>
        <p:spPr>
          <a:xfrm>
            <a:off x="1440000" y="1620000"/>
            <a:ext cx="12592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cs-CZ" sz="2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2005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9" name=""/>
          <p:cNvSpPr/>
          <p:nvPr/>
        </p:nvSpPr>
        <p:spPr>
          <a:xfrm>
            <a:off x="5760000" y="1620000"/>
            <a:ext cx="12592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cs-CZ" sz="2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2024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0" name="" descr=""/>
          <p:cNvPicPr/>
          <p:nvPr/>
        </p:nvPicPr>
        <p:blipFill>
          <a:blip r:embed="rId1"/>
          <a:stretch/>
        </p:blipFill>
        <p:spPr>
          <a:xfrm>
            <a:off x="4510800" y="2880000"/>
            <a:ext cx="4128480" cy="2030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11" name="" descr=""/>
          <p:cNvPicPr/>
          <p:nvPr/>
        </p:nvPicPr>
        <p:blipFill>
          <a:blip r:embed="rId2"/>
          <a:stretch/>
        </p:blipFill>
        <p:spPr>
          <a:xfrm>
            <a:off x="280800" y="2880000"/>
            <a:ext cx="4091760" cy="1995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3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History of antibiotics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3" name="Zástupný symbol pro obsah 8" descr="atb vyvoj.png"/>
          <p:cNvPicPr/>
          <p:nvPr/>
        </p:nvPicPr>
        <p:blipFill>
          <a:blip r:embed="rId1"/>
          <a:stretch/>
        </p:blipFill>
        <p:spPr>
          <a:xfrm>
            <a:off x="457200" y="1556640"/>
            <a:ext cx="8088480" cy="4593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88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1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3880" cy="487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83 year old woman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PA: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type 2 diabetes, hypertension, hypothyroidism, recurrent urinary tract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Current illness: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patient sent from nursing home for few hours of fever, vomiting, diarrhea, confusion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BP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80/50, 70/min, saturation 90%, dehydration, bradypsychia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88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1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3880" cy="487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Laboratory results: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Leukocytes: 20,0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Neutrophils: 17,6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NLR: 29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CRP: 36 mg/l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Urea: 11,5 mmol/l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Kreatinin: 135 umol/l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88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1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19" name="Picture 5" descr=""/>
          <p:cNvPicPr/>
          <p:nvPr/>
        </p:nvPicPr>
        <p:blipFill>
          <a:blip r:embed="rId1"/>
          <a:stretch/>
        </p:blipFill>
        <p:spPr>
          <a:xfrm>
            <a:off x="2676600" y="1836720"/>
            <a:ext cx="3260160" cy="4101480"/>
          </a:xfrm>
          <a:prstGeom prst="rect">
            <a:avLst/>
          </a:prstGeom>
          <a:noFill/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88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1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3880" cy="487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Laboratory results next day: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Leukocytes: 34,5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Neutrophils: 28,6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NLR: 18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CRP: 281 mg/l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PCT: 53 µg/l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Urea: 17,5 mmol/l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Kreatinin: 136 µmol/l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880" cy="1139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1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3880" cy="48700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fter collection of biological materials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we started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empiric antibiotic therapy with 3rd generation cephalosporin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Rehydration, inotropic support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Blood cultures –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sensitive </a:t>
            </a:r>
            <a:r>
              <a:rPr b="1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E.coli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, deescalation of antibiotics to ampicillin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Zástupný symbol pro obsah 3" descr="sepsis.jpg"/>
          <p:cNvPicPr/>
          <p:nvPr/>
        </p:nvPicPr>
        <p:blipFill>
          <a:blip r:embed="rId1"/>
          <a:stretch/>
        </p:blipFill>
        <p:spPr>
          <a:xfrm>
            <a:off x="1691640" y="389520"/>
            <a:ext cx="5175720" cy="6062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sepsis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Common sources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: urinary tract infections, respiratory infections, intraabdominal infections, skin and soft tissue infections, infective endocarditis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Multisystem approach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, inclunding antibiotics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Bactericidal, broad-spectrum antibiotics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sepsis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/>
          </p:nvPr>
        </p:nvSpPr>
        <p:spPr>
          <a:xfrm>
            <a:off x="411120" y="12366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Rapid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antibiotic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Usually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beta-lactam antibiotics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Community-acquired: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aminopenicillin with beta-lactamase inhibitor or higher-generation cephalosporin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Healthcare-associated: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carbapenem (possibly with vancomycin)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" descr=""/>
          <p:cNvPicPr/>
          <p:nvPr/>
        </p:nvPicPr>
        <p:blipFill>
          <a:blip r:embed="rId1"/>
          <a:srcRect l="0" t="14701" r="0" b="32355"/>
          <a:stretch/>
        </p:blipFill>
        <p:spPr>
          <a:xfrm>
            <a:off x="1696320" y="855000"/>
            <a:ext cx="5501160" cy="5082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Amoxicillin/clavulanate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0" name="PlaceHolder 2"/>
          <p:cNvSpPr>
            <a:spLocks noGrp="1"/>
          </p:cNvSpPr>
          <p:nvPr>
            <p:ph/>
          </p:nvPr>
        </p:nvSpPr>
        <p:spPr>
          <a:xfrm>
            <a:off x="359640" y="1177200"/>
            <a:ext cx="7458480" cy="44002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Clavulanate extends the spectrum of amoxicillin to cover beta-lactamase-producing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Oral and intravenous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forms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Broad-spectrum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antibiotic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Side effects: GI issues, liver damage, Clostridioides difficile infection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Empirical therapy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for various community-acquired infections (urinary, respiratory)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Treatment of polymicrobial infections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– e.g., intra-abdominal infections, diabetic foot syndrome, animal bites.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Ampicillin/sulbactam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Indications are similar to amoxicillin/clavulanate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In addition, treatment of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acinetobacter infections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(sulbactam)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The possibility of administering a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higher dose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compared to amoxicillin/clavulanate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Cephalosporins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5 generations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Baktericidal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Not effective against enterococci, listeria, or atypical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Some active against MRSA and </a:t>
            </a: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Pseudomonas aeruginosa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Grampositive bacteria -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mainly the 1st generation, then decreases until the 3rd generation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Gramnegative bacteria –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activity increases from the 1st to the 4th generation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cephalosporins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Unreliable effect on anaerobes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(combination with metronidazole)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Risk of resistance development (ESBL, VRE)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Risk of Clostridium difficile colitis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Often overused!!!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Cephalosporins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8" name="Text Box 3"/>
          <p:cNvSpPr/>
          <p:nvPr/>
        </p:nvSpPr>
        <p:spPr>
          <a:xfrm>
            <a:off x="457200" y="1440000"/>
            <a:ext cx="7460640" cy="502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1st generation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Perioperative prophylaxis, soft tissue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2nd generation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Community infections (respiratory, urinary), perioperative prophylaxis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3rd generation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Empirical treatment of bacterial meningitis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4th generation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Healthcare-associated infections, the broadest spectrum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5th generation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MRSA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3rd generation cephalosporins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0" name="Text Box 4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High antibacterial activity,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broad spectrum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Cefotaxime, ceftriaxone, ceftazidime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Ceftriaxone: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CNS infections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, respiratory, intra-abdominal, UTI, skin and soft tissue infections, IE, sepsis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LB, leptospirosis, salmonellosis, gonorrhea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OPAT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Excreted mainly via the biliary tract (risk of biliary sludge)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PlaceHolder 1"/>
          <p:cNvSpPr>
            <a:spLocks noGrp="1"/>
          </p:cNvSpPr>
          <p:nvPr>
            <p:ph type="title"/>
          </p:nvPr>
        </p:nvSpPr>
        <p:spPr>
          <a:xfrm>
            <a:off x="457200" y="613800"/>
            <a:ext cx="7458480" cy="45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sp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Carbapenems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42" name="" descr=""/>
          <p:cNvPicPr/>
          <p:nvPr/>
        </p:nvPicPr>
        <p:blipFill>
          <a:blip r:embed="rId1"/>
          <a:stretch/>
        </p:blipFill>
        <p:spPr>
          <a:xfrm>
            <a:off x="1800000" y="1423440"/>
            <a:ext cx="4875840" cy="4875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3" name=""/>
          <p:cNvSpPr/>
          <p:nvPr/>
        </p:nvSpPr>
        <p:spPr>
          <a:xfrm>
            <a:off x="6840000" y="5400000"/>
            <a:ext cx="1619280" cy="17928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cs-CZ" sz="14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Autor: Dr. Ježek</a:t>
            </a:r>
            <a:endParaRPr b="0" lang="cs-CZ" sz="1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Carbapenems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5" name="Text Box 5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High antibacterial activity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The broadest spectrum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(gram-positive and gram-negative bacteria, anaerobes)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Reserve antibiotics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Resistant to the action of many beta-lactamases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(ESBL)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The occurrence of resistance is epidemiologically highly significant (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carbapenemases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Empirical therapy of healthcare-associated infections, targeted therapy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of infections caused by MDR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Imipenem/cilastatin, meropenem, ertapenem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Carbapenems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7" name="Text Box 6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Meropenem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Polymicrobial infections, healthcare-associated infections, infections caused by MDR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Imipenem/cilastatin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Not for the treatment of CNS infections (risk of convulsions)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Ertapenem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Does not work on enterococci and pseudomonas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Administration once daily (OPAT)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Zástupný symbol pro obsah 3" descr="istockphoto-1178740201-612x612.jpg"/>
          <p:cNvPicPr/>
          <p:nvPr/>
        </p:nvPicPr>
        <p:blipFill>
          <a:blip r:embed="rId1"/>
          <a:stretch/>
        </p:blipFill>
        <p:spPr>
          <a:xfrm>
            <a:off x="827640" y="822960"/>
            <a:ext cx="7263720" cy="5184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" descr=""/>
          <p:cNvPicPr/>
          <p:nvPr/>
        </p:nvPicPr>
        <p:blipFill>
          <a:blip r:embed="rId1"/>
          <a:stretch/>
        </p:blipFill>
        <p:spPr>
          <a:xfrm>
            <a:off x="352440" y="479160"/>
            <a:ext cx="6844680" cy="5817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293" name="" descr=""/>
          <p:cNvPicPr/>
          <p:nvPr/>
        </p:nvPicPr>
        <p:blipFill>
          <a:blip r:embed="rId2"/>
          <a:stretch/>
        </p:blipFill>
        <p:spPr>
          <a:xfrm>
            <a:off x="6120000" y="3060000"/>
            <a:ext cx="1793520" cy="269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Acute pyelonefritis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Primarily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Gram-negative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bacteria (</a:t>
            </a: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coli, Klebsiella pneumoniae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10% rule: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antibiotics can be used if resistance is below 10% (for example: </a:t>
            </a: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E.coli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- ampicillin 43 %, co-trimoxazol 25 %)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Empirical regimens: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amoxicillin/clavulanate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b="0" lang="en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(possibly in combination with gentamicin to expand the spectrum)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 defTabSz="45720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- cefotaxim or ceftriaxon i.v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Microsoft YaHei"/>
              </a:rPr>
              <a:t> (risk of resistance development)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Acute pyelonefritis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Increasing resistance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of community bacteria to amoxicillin/clavulanate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For healthcare-associated infections,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multi-resistant bacteria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(pseudomonads, enterobacteria producing broad-spectrum beta-lactamases) should be considered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The antibiotic of choice for ESBL-producing enterobacteria are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carbapenems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Acute cystitis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2500" lnSpcReduction="9999"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Most commonly </a:t>
            </a:r>
            <a:r>
              <a:rPr b="1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E. coli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, followed by other Gram-negative bacteria, enterococci, and </a:t>
            </a: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Staphylococcus saprophyticus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20% rule: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antibiotics are effective if resistance prevalence is below 20%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Options: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Nitrofurantoin p.o. – first choice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Pivmecilinam p.o –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alternative if the first choice is ineffective or not available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Fosfomycin p.o.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– alternative (ESBL)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Cotrimoxazol p.o.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– alternative based on confirmed sensitivity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nitrofurantoin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Nitrofurans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Not suitable for treating pyelonephritis or sepsis (low serum concentrations)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It reaches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high concentrations in urine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Low prevalence of resistance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It also affects some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ESBL-producing strains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Side effects: gastrointestinal issues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Co-trimoxazol (Sulfamethoxazol and trimethoprim)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Broad spectrum of activity: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Gram-positive, Gram-negative bacteria, protozoa, fungi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Well absorbed from the gastrointestinal tract, good tissue penetration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Treatment of UTI (until sensitivity is verified), treatment of intestinal infections (salmonellosis, yersiniosis), prostatitis, for treatment of ENT infections, respiratory and skin infections as an alternative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Effective against many MRSA strains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Side effects: hypersensitivity reactions, cytopenias, hyperkalemia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pivmecilinam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Beta-lactams (penicillins)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Orally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Highly stable against beta-lactamases, including ESBL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High concentration in urine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Well tolerated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Limited negative impact on intestinal microflora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fosfomycin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Broad spectrum of activity: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Gram-positive and Gram-negative bacteria, including some MDR strains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Good tissue penetration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Orally – treatment of UTI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Parenteral – only for treatment of MDR infections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Obrázek 3" descr="katetr.jpg"/>
          <p:cNvPicPr/>
          <p:nvPr/>
        </p:nvPicPr>
        <p:blipFill>
          <a:blip r:embed="rId1"/>
          <a:stretch/>
        </p:blipFill>
        <p:spPr>
          <a:xfrm>
            <a:off x="6948360" y="3060000"/>
            <a:ext cx="1771200" cy="1856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Asymptomatic bakteriuria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The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presence of a significant amount of bacteria in the urine without clinical symptoms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Pregnancy, abnormalities of the urinary tract, indwelling urinary catheter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 15-50% of seniors in aftercare facilities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Treatment only for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pregnant women and persons before invasive urological procedures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" name="Zástupný symbol pro obsah 3" descr="kuze.jpg"/>
          <p:cNvPicPr/>
          <p:nvPr/>
        </p:nvPicPr>
        <p:blipFill>
          <a:blip r:embed="rId1"/>
          <a:stretch/>
        </p:blipFill>
        <p:spPr>
          <a:xfrm>
            <a:off x="899640" y="404640"/>
            <a:ext cx="7045200" cy="5996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Skin and soft tissues infections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We mainly differentiate between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erysipelas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and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phlegmon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(cellulitis)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Cellulitis usually extends deeper, is not so sharply defined, and the etiological agents are different (streptococci, staphylococci...)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Empirical therapy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Erysipelas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– natural PNC (crystalline PNC G, procaine benzylpenicillin, penicillin V), in allergic patients cefazolin, clindamycin (not sepsis)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Cellulitis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- cefazolin, potentiated aminopenicillin, natural PNC in combination with clindamycin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WHO?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295" name="Zástupný symbol pro obsah 3" descr="illustration-doctors.jpg"/>
          <p:cNvPicPr/>
          <p:nvPr/>
        </p:nvPicPr>
        <p:blipFill>
          <a:blip r:embed="rId1"/>
          <a:stretch/>
        </p:blipFill>
        <p:spPr>
          <a:xfrm>
            <a:off x="323640" y="1556640"/>
            <a:ext cx="7767720" cy="4434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" name="Picture 2" descr="https://lh7-us.googleusercontent.com/BuPko0PF1XdeZ-4IVUfw9IwZhaZhKhdVty8_h4MFeBVE4RP6heakBm3JRETXaTTNdZ5Dz-pNGpc-QeGIGs0rEcfRY6VIYRseWesMG7rQl1XO8R6a_8X-jI_Wh28rUxZQbBRNU7MAEkI39HeZQM-TsmM=s2048"/>
          <p:cNvPicPr/>
          <p:nvPr/>
        </p:nvPicPr>
        <p:blipFill>
          <a:blip r:embed="rId1"/>
          <a:stretch/>
        </p:blipFill>
        <p:spPr>
          <a:xfrm>
            <a:off x="395640" y="980640"/>
            <a:ext cx="8310960" cy="4667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0" name="Picture 2" descr="https://lh7-us.googleusercontent.com/C0zftnz6CokdEUaTQi74HcVJ0sj2JqF42lqJ8o_3L9iK7iNkJG8Mr0C9dAAOBDy90EFvT4foer8gYFYsHkk9oep_r27qYSKTWF0GyTXI1hFjOGOzv2DRGRXtAcYpxe8dfHN-GD2voLhLHEGe53fRkhk=s2048"/>
          <p:cNvPicPr/>
          <p:nvPr/>
        </p:nvPicPr>
        <p:blipFill>
          <a:blip r:embed="rId1"/>
          <a:srcRect l="0" t="8334" r="0" b="8334"/>
          <a:stretch/>
        </p:blipFill>
        <p:spPr>
          <a:xfrm>
            <a:off x="1331640" y="136440"/>
            <a:ext cx="6039720" cy="6712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Penicillin G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 the form of potassium salt (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CAVE - hyperkalemia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Dose in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International Units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(IU), 1 million IU is 600 mg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Short biological half-life (dose interval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4-6 hours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Severe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streptococcal and pneumococcal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Anaerobic infection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(oral cavity infection, actinomycosis), anthrax, diphtheria, neurosyphilis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Procain benzylpenicillin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Intramuscular administration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Once a day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OPAT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Hoigné syndrome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(penetration of drugs into the bloodstream, neuropsychiatric manifestations)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Mild and moderate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streptococcal infections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(tonsillitis, scarlet fever, erysipelas),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syphilis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Skin and soft tissues infections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 immunocompromised patients, it is also necessary to think about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 – etiology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(e.g. </a:t>
            </a:r>
            <a:r>
              <a:rPr b="0" i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Pseudomonas aeruginosa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Diabetics also have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anaerobes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- Necessary to get hemoculture!!!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7" name="Zástupný symbol pro obsah 3" descr="brisni.jpg"/>
          <p:cNvPicPr/>
          <p:nvPr/>
        </p:nvPicPr>
        <p:blipFill>
          <a:blip r:embed="rId1"/>
          <a:stretch/>
        </p:blipFill>
        <p:spPr>
          <a:xfrm>
            <a:off x="1547640" y="836640"/>
            <a:ext cx="5459040" cy="5459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Intraabdominal infections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Diverticulitis, colitis, cholecystitis, cholangitis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Surgical intervention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is often necessary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Polymicrobial infections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(gram-negative and gram-positive infections, anaerobes)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Community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: amoxicillin/clavulanate or 2nd or 3rd generation cephalosporin with metronidazole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Healthcare-associated infections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: piperacillin/tazobactam, ceftazidime with metronidazole, carbapenem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metronidazol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Nitroimidazoles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Anaerobes, some protozoa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Side effects: GIT problems, neurotoxicity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Disulfiram reaction with simultaneous alcohol consumption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Brain abscess, intra-abdominal infection, osteomyelitis…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Giardiasis, amebiasis, trichomoniasis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2" name="Zástupný symbol pro obsah 6" descr="respirace.jpg"/>
          <p:cNvPicPr/>
          <p:nvPr/>
        </p:nvPicPr>
        <p:blipFill>
          <a:blip r:embed="rId1"/>
          <a:stretch/>
        </p:blipFill>
        <p:spPr>
          <a:xfrm>
            <a:off x="179640" y="1556640"/>
            <a:ext cx="4815360" cy="3856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83" name="Zástupný symbol pro obsah 7" descr="depositphotos_100364888-stock-illustration-mascot-person-man-with-diarrhea.jpg"/>
          <p:cNvPicPr/>
          <p:nvPr/>
        </p:nvPicPr>
        <p:blipFill>
          <a:blip r:embed="rId2"/>
          <a:stretch/>
        </p:blipFill>
        <p:spPr>
          <a:xfrm>
            <a:off x="4572000" y="1503720"/>
            <a:ext cx="3951360" cy="395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2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35 year old man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PA: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Crohn's disease on biological therapy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Current illness: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6 days of fever and cough, after 3 day 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check-up with a general practitioner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– diagnosis of pneumonia, start of amoksiklav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Febrile, BP 125/80, 110/min, saturation 95%, 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significantly weakened breathing on the left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WHAT?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297" name="Group 2"/>
          <p:cNvGraphicFramePr/>
          <p:nvPr/>
        </p:nvGraphicFramePr>
        <p:xfrm>
          <a:off x="457200" y="1600200"/>
          <a:ext cx="7787880" cy="3702600"/>
        </p:xfrm>
        <a:graphic>
          <a:graphicData uri="http://schemas.openxmlformats.org/drawingml/2006/table">
            <a:tbl>
              <a:tblPr/>
              <a:tblGrid>
                <a:gridCol w="7788240"/>
              </a:tblGrid>
              <a:tr h="498240"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1" lang="en" sz="24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Specifics of antibiotic treatment compared to conventional drugs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8637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Virulence of the bacterial pathogen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Bacterial life form (rapid multiplication vs. stationary state)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Site of infection in the human body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Blood supply to the site of infection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Individual susceptibility/resistance of the bacterial pathogen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498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Patient's immune status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2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Laboratory results: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Leukocytes: 11,8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Neutrophils: 8,9 x10</a:t>
            </a:r>
            <a:r>
              <a:rPr b="0" lang="cs-CZ" sz="2400" strike="noStrike" u="none" baseline="30000">
                <a:solidFill>
                  <a:schemeClr val="dk1"/>
                </a:solidFill>
                <a:effectLst/>
                <a:uFillTx/>
                <a:latin typeface="Calibri"/>
              </a:rPr>
              <a:t>9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NLR: 5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CRP: 352 mg/l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PCT: 0,3 µg/l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RTG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– alar left-sided pneumonia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2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89" name="Picture 6" descr=""/>
          <p:cNvPicPr/>
          <p:nvPr/>
        </p:nvPicPr>
        <p:blipFill>
          <a:blip r:embed="rId1"/>
          <a:stretch/>
        </p:blipFill>
        <p:spPr>
          <a:xfrm>
            <a:off x="2483640" y="1845000"/>
            <a:ext cx="3404520" cy="4283280"/>
          </a:xfrm>
          <a:prstGeom prst="rect">
            <a:avLst/>
          </a:prstGeom>
          <a:noFill/>
          <a:ln w="9525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case 2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Positive antigen legionella</a:t>
            </a: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sp. in urine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Antibiotic therapy - clarithromycin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Temporarily need of oxygenotherapy, </a:t>
            </a: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improvement after five days of therapy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2" name="Zástupný symbol pro obsah 5" descr="staf.jpg"/>
          <p:cNvPicPr/>
          <p:nvPr/>
        </p:nvPicPr>
        <p:blipFill>
          <a:blip r:embed="rId1"/>
          <a:stretch/>
        </p:blipFill>
        <p:spPr>
          <a:xfrm>
            <a:off x="1763640" y="692640"/>
            <a:ext cx="5175720" cy="5175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Antibiotics against staphylococcus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70000" lnSpcReduction="19999"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Oxacillin 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Basic anti-staphylococcal antibiotic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Intravenous form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Treatment of various spectrum of infections – sepsis, IE, spondylodiscitis, arthritis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Side effects: hepatopathy, hematotoxicity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Flucloxacillin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Intravenous and </a:t>
            </a:r>
            <a:r>
              <a:rPr b="1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oral form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Treatment of the same spectrum of infections as oxacillin</a:t>
            </a: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32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15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- Of the penicillin antibiotics, combined aminopenicillins and piperacillin/tazobactam also work on MSSA (but an unnecessarily broad spectrum)</a:t>
            </a:r>
            <a:endParaRPr b="0" lang="cs-CZ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Antibiotics against staphylococcus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Cefazolin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- 1st generation cephalosporins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drug of choice for MSSA bakteremia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Important in perioperative prophylaxis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Compared to oxacillin, the effect is also on gram-negative bacteria (but increasing resistance)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Antibiotics against staphylococcus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9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58480" cy="4864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fontScale="92500" lnSpcReduction="19999"/>
          </a:bodyPr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Clindamycin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Lincosamides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Bacteriostatic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Good penetration into tissues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, with the exception of the CNS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Also effective against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anaerobes and some protozoa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Inhibitor of bacterial toxin production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(toxic shock syndrome)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- CAVE –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clostridial enterocolitis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Also </a:t>
            </a: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doxycycline, co-trimoxazole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  <a:ea typeface="Liberation Mono;Courier New;DejaVu Sans Mono;Lucida Sans Typewriter"/>
              </a:rPr>
              <a:t> (unnecessary broad spectrum)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Antistaphylococcal antibiotics - MRSA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0" name="Text Box 7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Vancomycin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Glycopeptides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Effect on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Intravenous administration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(oral for the treatment of clostridial enterocolitis)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Pneumonia, skin and soft tissue infections, IE, bone and joint infections, foreign material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Loading dose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and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level monitoring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Side effects: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nephrotoxicity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01" name="Picture 7" descr=""/>
          <p:cNvPicPr/>
          <p:nvPr/>
        </p:nvPicPr>
        <p:blipFill>
          <a:blip r:embed="rId1"/>
          <a:stretch/>
        </p:blipFill>
        <p:spPr>
          <a:xfrm>
            <a:off x="6529320" y="1197000"/>
            <a:ext cx="1891440" cy="179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Antistaphylococcal antibiotics - MRSA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3" name="Text Box 1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Linezolid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Oxazolidinones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Only for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Bacteriostatic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Excellent distribution into tissues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Indicated for the treatment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of pneumonia and skin and soft tissue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Backup antibiotic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(MRSA, VRE)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Inhibits the production of bacterial toxins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Side effects – hematotoxicity, neurotoxicity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Antistaphylococcal antibiotics - MRSA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5" name="Text Box 8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Daptomycin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Lipopeptides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Bactericidal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Effect on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Not for lung infections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(inactivated by surfactant)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Complicated skin and soft tissue infections, IE, bone and joint infections, intra-abdominal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8" name="Picture 2" descr="Eat your antibiotics! : r/terriblefacebookmemes"/>
          <p:cNvPicPr/>
          <p:nvPr/>
        </p:nvPicPr>
        <p:blipFill>
          <a:blip r:embed="rId1"/>
          <a:stretch/>
        </p:blipFill>
        <p:spPr>
          <a:xfrm>
            <a:off x="1115640" y="776160"/>
            <a:ext cx="6615720" cy="5259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Antistaphylococcal antibiotics - MRSA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07" name="Text Box 9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Ceftaroline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- 5th generation cephalosporins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Effective against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 bacteria including MRSA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, effective against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gram-negative bacteria also maintained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Tigecycline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Glycylcyclines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Backup antibiotic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(MRSA, VRE, </a:t>
            </a:r>
            <a:r>
              <a:rPr b="0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A.baumannii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Complicated skin and soft tissue infections, intra-abdominal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8" name="Zástupný symbol pro obsah 3" descr="pseudomonáda.png"/>
          <p:cNvPicPr/>
          <p:nvPr/>
        </p:nvPicPr>
        <p:blipFill>
          <a:blip r:embed="rId1"/>
          <a:stretch/>
        </p:blipFill>
        <p:spPr>
          <a:xfrm>
            <a:off x="323640" y="908640"/>
            <a:ext cx="8346960" cy="4732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Antipseudomonas antibiotics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0" name="Text Box 10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P.aeruginosa</a:t>
            </a:r>
            <a:r>
              <a:rPr b="0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opportunistic pathogen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, the most important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cause of healthcare-associated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weakened patients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Piperacillin/tazobactam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Ceftazidime, cefoperazone, cefepime,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(anti-pseudomonad cephalosporins)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Carbapenems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(not ertapenem)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Aminoglycosides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Ciprofloxacin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Colistin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Anti-pseudomonad cephalosporins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2" name="Text Box 11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Ceftazidime (3rd generation)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Infections caused by susceptible strains of P.aeruginosa (sepsis, meningitis, pneumonia, soft tissue infections, bone infections)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Unreliable effect on gram-positive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Cefepime (4th generation)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The broadest spectrum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(gram-negative and gram-positive)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Respiratory tract infections, UTI, skin and soft tissue infections, intra-abdominal infections, febrile neutropenia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CAVE –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neurotoxicity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(epileptic seizures, disorders of consciousness)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Piperacillin/tazobactam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4" name="Text Box 12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Broad spectrum of activity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including activity against </a:t>
            </a:r>
            <a:r>
              <a:rPr b="1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P.aeruginosa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Intravenous administration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Polymicrobial infections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(intra-abdominal infections, soft tissue infections),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complicated IMC and respiratory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Febrile neutropenia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Healthcare-associated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Colistin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6" name="Text Box 13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Polymyxins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Intravenous administration + inhalation and intrathecal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Effect on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Gram-negative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Reserve antibiotic for the treatment of MDR strains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Always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 combination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(easy development of resistance)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Side effects: nephrotoxicity, neurotoxicity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7" name="Picture 1" descr=""/>
          <p:cNvPicPr/>
          <p:nvPr/>
        </p:nvPicPr>
        <p:blipFill>
          <a:blip r:embed="rId1"/>
          <a:stretch/>
        </p:blipFill>
        <p:spPr>
          <a:xfrm>
            <a:off x="1979640" y="669960"/>
            <a:ext cx="4786920" cy="57949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Antibiotics with concentration mainly in tissues and cells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19" name="Text Box 14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Macrolides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Fluoroquinolones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Lincosamides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Tetracyclines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Linezolid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Macrolides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1" name="Text Box 15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Bacteriostatic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They penetrate well into tissues and cells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Gram-positive, some Gram-negative bacteria and most atypical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Ineffective against gram-negative rods (enterobacteria) and enterococci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Risk of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resistance development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Numerous drug interactions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Often overused in practice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Clarithromycin, azithromycin, spiramycin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Macrolides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3" name="Text Box 16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Indication: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Chlamydia and mycoplasma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Pertussis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Legionella pneumonia (respiratory quinolone is preferred)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Campylobacteriosis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Acute tonsillitis caused by </a:t>
            </a:r>
            <a:r>
              <a:rPr b="0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Arcanobacterium haemolyticum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Cat scratch fever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algn="ctr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"Isn't it possible to use another antibiotic"?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WHAT?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300" name="Group 3"/>
          <p:cNvGraphicFramePr/>
          <p:nvPr/>
        </p:nvGraphicFramePr>
        <p:xfrm>
          <a:off x="457200" y="1600200"/>
          <a:ext cx="7643160" cy="3911040"/>
        </p:xfrm>
        <a:graphic>
          <a:graphicData uri="http://schemas.openxmlformats.org/drawingml/2006/table">
            <a:tbl>
              <a:tblPr/>
              <a:tblGrid>
                <a:gridCol w="7643520"/>
              </a:tblGrid>
              <a:tr h="558720"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1" lang="en" sz="28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Risks</a:t>
                      </a:r>
                      <a:endParaRPr b="0" lang="cs-CZ" sz="2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8637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Toxicity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Allergic reactions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GIT difficulties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Influencing the microbiome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Clostridial enterocolitis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55872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102000"/>
                        </a:lnSpc>
                        <a:tabLst>
                          <a:tab algn="l" pos="0"/>
                        </a:tabLst>
                      </a:pPr>
                      <a:r>
                        <a:rPr b="0" lang="en" sz="24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alibri"/>
                          <a:ea typeface="Microsoft YaHei"/>
                        </a:rPr>
                        <a:t>Selection of resistant strains</a:t>
                      </a:r>
                      <a:endParaRPr b="0" lang="cs-CZ" sz="24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Fluoroquinolones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5" name="Text Box 17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Bactericidal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Good tissue penetration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Mainly against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gram-negative bacteria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, some also against gram-positive, atypical bacteria, anaerobes and mycobacteria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Serious adverse reactions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: QT prolongation, Achilles tendon rupture, dysglycemia, decreased seizure threshold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Risk of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CDI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and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selection of resistant strains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Risk of developing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resistance already during treatment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Fluoroquinolones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7" name="Text Box 18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Indication: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Legionellosis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Tularemia, anthrax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Malignant external otitis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Alternative indications: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Intestinal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Prostatitis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Combination therapy of mixed polymicrobial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Chlamydia and mycoplasma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Musculoskeletal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Fluoroquinolones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29" name="Text Box 19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Ciprofloxacin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Mainly effective against gram-negative bacteria (including pseudomonas)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Moxifloxacin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It also acts on gram-positive bacteria and anaerobes (the only one)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Not excreted in urine (not IMC treatment)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Levofloxacin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Also effective against gram-positive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Tetracyclines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1" name="Text Box 20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Bacteriostatic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Gram-positive, Gram-negative and atypical bacteria, spirochetes, some protozoa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Mainly treatment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of zoonoses and infections caused by atypical bacteria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Contraindicated in pregnancy and in children under 8 years of age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Emergency: GIT problems, photosensitivity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Doxycycline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Tigecycline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Tetracyclines - doxycycline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3" name="Text Box 21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Oral administration only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Indication: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Chlamydia and mycoplasma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Lyme disease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Yersinia infections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Tularemia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Leptospirosis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Malaria prophylaxis and treatment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4" name="" descr=""/>
          <p:cNvPicPr/>
          <p:nvPr/>
        </p:nvPicPr>
        <p:blipFill>
          <a:blip r:embed="rId1"/>
          <a:stretch/>
        </p:blipFill>
        <p:spPr>
          <a:xfrm>
            <a:off x="1096200" y="900000"/>
            <a:ext cx="6815160" cy="48646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Anaerobic bacteria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6" name="Text Box 22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Physiologically part of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the microflora of the oral cavity, GIT and vagina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Various types of infections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– gas gangrene, intra-abdominal infections, chest empyema, dental infections, brain abscess…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Often part of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polymicrobial infections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(abscesses, diabetic foot syndrome)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Anaerobic infections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38" name="Text Box 23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Basic antibiotics: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metronidazole and clindamycin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Metronidazole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– bactericidal, does not work on </a:t>
            </a:r>
            <a:r>
              <a:rPr b="0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Propionibacterium acnes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and </a:t>
            </a:r>
            <a:r>
              <a:rPr b="0" i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Actinomyces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spp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Clindamycin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– bacteriostatic, narrower spectrum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1417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Others –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penicillins, carbapenems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and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moxifloxacin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1417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Major multidrug-resistant bacteria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aphicFrame>
        <p:nvGraphicFramePr>
          <p:cNvPr id="440" name="Group 4"/>
          <p:cNvGraphicFramePr/>
          <p:nvPr/>
        </p:nvGraphicFramePr>
        <p:xfrm>
          <a:off x="720000" y="1555920"/>
          <a:ext cx="7287840" cy="5160600"/>
        </p:xfrm>
        <a:graphic>
          <a:graphicData uri="http://schemas.openxmlformats.org/drawingml/2006/table">
            <a:tbl>
              <a:tblPr/>
              <a:tblGrid>
                <a:gridCol w="3645000"/>
                <a:gridCol w="3643200"/>
              </a:tblGrid>
              <a:tr h="395280"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Resistant bacteria</a:t>
                      </a:r>
                      <a:endParaRPr b="0" lang="cs-CZ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8637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2000" strike="noStrike" u="none">
                          <a:solidFill>
                            <a:srgbClr val="ffffff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Suitable antibiotics</a:t>
                      </a:r>
                      <a:endParaRPr b="0" lang="cs-CZ" sz="20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8637"/>
                    </a:solidFill>
                  </a:tcPr>
                </a:tc>
              </a:tr>
              <a:tr h="624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MRSA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Vancomycin, Daptomycin, Linezolid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62424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VRE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Daptomycin, Linezolid, Tigecycline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86220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G – bacteria with ESBL production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defTabSz="457200">
                        <a:lnSpc>
                          <a:spcPct val="93000"/>
                        </a:lnSpc>
                        <a:tabLst>
                          <a:tab algn="l" pos="0"/>
                        </a:tabLst>
                      </a:pP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Carbapenems, event. Aminoglycosides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88488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G – bacteria with carbapenemase production (e.g. KPC)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Ceftazidime/avibactam, Meropenem/vaborbactam, Imipenem/relebactam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  <a:tr h="88488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Multidrug-resistant pseudomonad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Ceftazidime/avibactam, Ceftolozane/tazobactam, Imipenem/relebactam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d9cd"/>
                    </a:solidFill>
                  </a:tcPr>
                </a:tc>
              </a:tr>
              <a:tr h="884880"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1" i="1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Acinetobacter baumannii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457200">
                        <a:lnSpc>
                          <a:spcPct val="95000"/>
                        </a:lnSpc>
                        <a:tabLst>
                          <a:tab algn="l" pos="0"/>
                        </a:tabLst>
                      </a:pPr>
                      <a:r>
                        <a:rPr b="0" lang="en" sz="1800" strike="noStrike" u="none">
                          <a:solidFill>
                            <a:srgbClr val="000000"/>
                          </a:solidFill>
                          <a:effectLst/>
                          <a:uFillTx/>
                          <a:latin typeface="Century Schoolbook"/>
                          <a:ea typeface="Microsoft YaHei"/>
                        </a:rPr>
                        <a:t>Ampicillin/sulbactam, carbapenems, aminoglycosides, colistin</a:t>
                      </a:r>
                      <a:endParaRPr b="0" lang="cs-CZ" sz="1800" strike="noStrike" u="non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>
                    <a:lnL w="11520">
                      <a:solidFill>
                        <a:srgbClr val="ffffff"/>
                      </a:solidFill>
                      <a:prstDash val="solid"/>
                    </a:lnL>
                    <a:lnR w="11520">
                      <a:solidFill>
                        <a:srgbClr val="ffffff"/>
                      </a:solidFill>
                      <a:prstDash val="solid"/>
                    </a:lnR>
                    <a:lnT w="11520">
                      <a:solidFill>
                        <a:srgbClr val="ffffff"/>
                      </a:solidFill>
                      <a:prstDash val="solid"/>
                    </a:lnT>
                    <a:lnB w="11520">
                      <a:solidFill>
                        <a:srgbClr val="ffffff"/>
                      </a:solidFill>
                      <a:prstDash val="solid"/>
                    </a:lnB>
                    <a:solidFill>
                      <a:srgbClr val="feede8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What about it and what happens next?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42" name="Picture 8" descr=""/>
          <p:cNvPicPr/>
          <p:nvPr/>
        </p:nvPicPr>
        <p:blipFill>
          <a:blip r:embed="rId1"/>
          <a:srcRect l="0" t="0" r="1191" b="7806"/>
          <a:stretch/>
        </p:blipFill>
        <p:spPr>
          <a:xfrm>
            <a:off x="1619280" y="1413000"/>
            <a:ext cx="5202720" cy="4964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Obrázek 1" descr="1200px-Antibiotic_sensitivity_and_resistance.jpg"/>
          <p:cNvPicPr/>
          <p:nvPr/>
        </p:nvPicPr>
        <p:blipFill>
          <a:blip r:embed="rId1"/>
          <a:stretch/>
        </p:blipFill>
        <p:spPr>
          <a:xfrm>
            <a:off x="179640" y="1052640"/>
            <a:ext cx="8604360" cy="4455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Restricting the use of antibiotics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One of the best ways to limit antibiotic resistance is </a:t>
            </a:r>
            <a:r>
              <a:rPr b="1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to decrease antibiotic use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Important questions: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Does the patient have a infection?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Is the infection bacterial?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treatment initiation algorithm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Collection of biological materials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IMMEDIATELY x INTERVAL (24 – 48 – 72 hours)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The right antibiotic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Therapy effect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how to choose the right antibiotic?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Community</a:t>
            </a: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X </a:t>
            </a: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nosocomial</a:t>
            </a: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infection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Immunocompetent</a:t>
            </a: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X </a:t>
            </a:r>
            <a:r>
              <a:rPr b="1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immunosuppressed</a:t>
            </a: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patient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Others: age, pregnancy, allergy, chronic medication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1360" cy="1136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Allergy 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0" name="PlaceHolder 2"/>
          <p:cNvSpPr>
            <a:spLocks noGrp="1"/>
          </p:cNvSpPr>
          <p:nvPr>
            <p:ph/>
          </p:nvPr>
        </p:nvSpPr>
        <p:spPr>
          <a:xfrm>
            <a:off x="92880" y="1600200"/>
            <a:ext cx="7461360" cy="486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cs-CZ" sz="2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Allergy to penicillin antibiotics is the most commonly reported drug allergy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0" lang="cs-CZ" sz="2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Allergy to PNC antibiotics is reported by 10 % of patients 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cs-CZ" sz="2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Up to 90 % of patients do not actually have an allergy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2000" indent="-32400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  <a:tabLst>
                <a:tab algn="l" pos="0"/>
              </a:tabLst>
            </a:pPr>
            <a:r>
              <a:rPr b="1" lang="cs-CZ" sz="2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Use of alternative antibiotics have a lots of risks 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antibiotic use strategy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Empiric antibiotic therapy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cs-CZ" sz="2800" strike="noStrike" u="none">
                <a:solidFill>
                  <a:srgbClr val="ff0000"/>
                </a:solidFill>
                <a:effectLst/>
                <a:uFillTx/>
                <a:latin typeface="Calibri"/>
              </a:rPr>
              <a:t>Deescalation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cs-CZ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Targeted therapy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cxnSp>
        <p:nvCxnSpPr>
          <p:cNvPr id="453" name="Přímá spojovací šipka 3"/>
          <p:cNvCxnSpPr/>
          <p:nvPr/>
        </p:nvCxnSpPr>
        <p:spPr>
          <a:xfrm>
            <a:off x="4067640" y="2204640"/>
            <a:ext cx="3240" cy="579240"/>
          </a:xfrm>
          <a:prstGeom prst="straightConnector1">
            <a:avLst/>
          </a:prstGeom>
          <a:ln w="0">
            <a:solidFill>
              <a:srgbClr val="ff6a09"/>
            </a:solidFill>
            <a:tailEnd len="med" type="arrow" w="med"/>
          </a:ln>
        </p:spPr>
      </p:cxnSp>
      <p:cxnSp>
        <p:nvCxnSpPr>
          <p:cNvPr id="454" name="Přímá spojovací šipka 4"/>
          <p:cNvCxnSpPr/>
          <p:nvPr/>
        </p:nvCxnSpPr>
        <p:spPr>
          <a:xfrm>
            <a:off x="4067640" y="3861000"/>
            <a:ext cx="3240" cy="579240"/>
          </a:xfrm>
          <a:prstGeom prst="straightConnector1">
            <a:avLst/>
          </a:prstGeom>
          <a:ln w="0">
            <a:solidFill>
              <a:srgbClr val="ff6a09"/>
            </a:solidFill>
            <a:tailEnd len="med" type="arrow" w="med"/>
          </a:ln>
        </p:spPr>
      </p:cxn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480" cy="11340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What ‘s next?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56" name="Picture 4" descr="Nokia 3310 – Wikipedie"/>
          <p:cNvPicPr/>
          <p:nvPr/>
        </p:nvPicPr>
        <p:blipFill>
          <a:blip r:embed="rId1"/>
          <a:stretch/>
        </p:blipFill>
        <p:spPr>
          <a:xfrm>
            <a:off x="1043640" y="1556640"/>
            <a:ext cx="2277000" cy="4563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57" name="Zástupný symbol pro obsah 7" descr="iphone.jpg"/>
          <p:cNvPicPr/>
          <p:nvPr/>
        </p:nvPicPr>
        <p:blipFill>
          <a:blip r:embed="rId2"/>
          <a:srcRect l="0" t="10075" r="-2036" b="0"/>
          <a:stretch/>
        </p:blipFill>
        <p:spPr>
          <a:xfrm>
            <a:off x="4068000" y="1556640"/>
            <a:ext cx="4079160" cy="46065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Old-new antibiotic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9" name="Text Box 24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Chloramphenicol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Amphenicols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Bacteriostatic (in the case of pathogens causing meningitis – bactericidal)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Broad spectrum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(gram-positive and gram-negative bacteria, atypical bacteria)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side effects: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hematotoxicity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(cytopenia, aplastic anemia)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Alternative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–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CNS infections </a:t>
            </a: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, typhoid and paratyphoid fever, severe salmonellosis,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polymicrobial infections, abscesses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Effect on some </a:t>
            </a: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MDR strains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New possibilities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1" name="Text Box 25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Imipenem/relebactam (Recarbrio)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Ceftazidime/avibactam (Zavicefta)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Ceftolozane/tazobactam (Zerbaxa)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Eravacycline (Xerava)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Cefiderocol (Fetroja)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Aztreonam/avibactam – in Czech Republic since 4/2025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Meropenem/vaborbactam (Vaborem) – not available in the Czech Republic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defTabSz="457200">
              <a:lnSpc>
                <a:spcPct val="100000"/>
              </a:lnSpc>
              <a:spcBef>
                <a:spcPts val="595"/>
              </a:spcBef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16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Plazomycin (Zemdri) – for special import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AMS – Antimicrobial Stewardship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3" name="Text Box 26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8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Steward = guide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8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Concept, methodology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0" lang="en" sz="28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A coherent </a:t>
            </a:r>
            <a:r>
              <a:rPr b="1" lang="en" sz="28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set of activities leading to the responsible use of antibiotics</a:t>
            </a:r>
            <a:endParaRPr b="0" lang="cs-CZ" sz="2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indent="-2728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Antimicrobial stewardship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5" name="Text Box 27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595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WHY?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0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- 30 – 50% of hospitalized patients have prescribed antibiotics inappropriately (CDC)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↓ resistance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↓ costs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shortening hospitalization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↓ mortality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↓ side effects of antibiotics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680" defTabSz="457200">
              <a:lnSpc>
                <a:spcPct val="100000"/>
              </a:lnSpc>
              <a:spcBef>
                <a:spcPts val="595"/>
              </a:spcBef>
              <a:tabLst>
                <a:tab algn="l" pos="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↓ number of complications during hospitalization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3160" cy="113868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i="1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Pseudomonas aeruginosa</a:t>
            </a: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 a rezistence na piperacilin/tazobaktam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3" name=""/>
          <p:cNvSpPr/>
          <p:nvPr/>
        </p:nvSpPr>
        <p:spPr>
          <a:xfrm>
            <a:off x="1440000" y="1620000"/>
            <a:ext cx="12592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cs-CZ" sz="2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2005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4" name=""/>
          <p:cNvSpPr/>
          <p:nvPr/>
        </p:nvSpPr>
        <p:spPr>
          <a:xfrm>
            <a:off x="6120000" y="1620000"/>
            <a:ext cx="1259280" cy="485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1" lang="cs-CZ" sz="2600" strike="noStrike" u="none">
                <a:solidFill>
                  <a:srgbClr val="000000"/>
                </a:solidFill>
                <a:effectLst/>
                <a:uFillTx/>
                <a:latin typeface="Calibri"/>
              </a:rPr>
              <a:t>2024</a:t>
            </a:r>
            <a:endParaRPr b="0" lang="cs-CZ" sz="2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305" name="" descr=""/>
          <p:cNvPicPr/>
          <p:nvPr/>
        </p:nvPicPr>
        <p:blipFill>
          <a:blip r:embed="rId1"/>
          <a:srcRect l="7448" t="0" r="0" b="0"/>
          <a:stretch/>
        </p:blipFill>
        <p:spPr>
          <a:xfrm>
            <a:off x="4484520" y="3023280"/>
            <a:ext cx="4208040" cy="19893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06" name="" descr=""/>
          <p:cNvPicPr/>
          <p:nvPr/>
        </p:nvPicPr>
        <p:blipFill>
          <a:blip r:embed="rId2"/>
          <a:stretch/>
        </p:blipFill>
        <p:spPr>
          <a:xfrm>
            <a:off x="219240" y="2992680"/>
            <a:ext cx="4280040" cy="20466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58840" cy="1134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0000" rIns="90000" tIns="45000" bIns="45000" anchor="b">
            <a:noAutofit/>
          </a:bodyPr>
          <a:p>
            <a:pPr indent="0" algn="ctr" defTabSz="4572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" sz="3000" strike="noStrike" u="none">
                <a:solidFill>
                  <a:srgbClr val="575f6d"/>
                </a:solidFill>
                <a:effectLst/>
                <a:uFillTx/>
                <a:latin typeface="Calibri"/>
                <a:ea typeface="Microsoft YaHei"/>
              </a:rPr>
              <a:t>Antimicrobial stewardship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7" name="Text Box 28"/>
          <p:cNvSpPr/>
          <p:nvPr/>
        </p:nvSpPr>
        <p:spPr>
          <a:xfrm>
            <a:off x="457200" y="1600200"/>
            <a:ext cx="7458840" cy="48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72880" indent="-2728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723960"/>
                <a:tab algn="l" pos="1447920"/>
                <a:tab algn="l" pos="2171880"/>
                <a:tab algn="l" pos="2895480"/>
                <a:tab algn="l" pos="3619440"/>
                <a:tab algn="l" pos="4343400"/>
                <a:tab algn="l" pos="5067360"/>
                <a:tab algn="l" pos="5791320"/>
                <a:tab algn="l" pos="6515280"/>
                <a:tab algn="l" pos="7238880"/>
              </a:tabLst>
            </a:pPr>
            <a:r>
              <a:rPr b="1" lang="en" sz="2400" strike="noStrike" u="none">
                <a:solidFill>
                  <a:srgbClr val="000000"/>
                </a:solidFill>
                <a:effectLst/>
                <a:uFillTx/>
                <a:latin typeface="Calibri"/>
                <a:ea typeface="Microsoft YaHei"/>
              </a:rPr>
              <a:t>WHO?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2880" indent="-272880" defTabSz="457200">
              <a:lnSpc>
                <a:spcPct val="100000"/>
              </a:lnSpc>
              <a:spcBef>
                <a:spcPts val="601"/>
              </a:spcBef>
              <a:spcAft>
                <a:spcPts val="1426"/>
              </a:spcAft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8" name="AutoShape 2"/>
          <p:cNvSpPr/>
          <p:nvPr/>
        </p:nvSpPr>
        <p:spPr>
          <a:xfrm>
            <a:off x="3635280" y="3429000"/>
            <a:ext cx="1647000" cy="114372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25560">
            <a:solidFill>
              <a:srgbClr val="777c84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</a:tabLst>
            </a:pPr>
            <a:r>
              <a:rPr b="0" lang="en" sz="1800" strike="noStrike" u="none">
                <a:solidFill>
                  <a:srgbClr val="000000"/>
                </a:solidFill>
                <a:effectLst/>
                <a:uFillTx/>
                <a:latin typeface="Century Schoolbook"/>
                <a:ea typeface="Microsoft YaHei"/>
              </a:rPr>
              <a:t>AMS team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69" name="Oval 4"/>
          <p:cNvSpPr/>
          <p:nvPr/>
        </p:nvSpPr>
        <p:spPr>
          <a:xfrm>
            <a:off x="3348000" y="1773360"/>
            <a:ext cx="2151720" cy="1359720"/>
          </a:xfrm>
          <a:prstGeom prst="ellipse">
            <a:avLst/>
          </a:prstGeom>
          <a:solidFill>
            <a:srgbClr val="fe8637"/>
          </a:solidFill>
          <a:ln w="25560">
            <a:solidFill>
              <a:srgbClr val="bb632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</a:tabLst>
            </a:pPr>
            <a:r>
              <a:rPr b="0" lang="en" sz="1800" strike="noStrike" u="none">
                <a:solidFill>
                  <a:srgbClr val="ffffff"/>
                </a:solidFill>
                <a:effectLst/>
                <a:uFillTx/>
                <a:latin typeface="Century Schoolbook"/>
                <a:ea typeface="Microsoft YaHei"/>
              </a:rPr>
              <a:t>Infectious disease specialist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0" name="Oval 5"/>
          <p:cNvSpPr/>
          <p:nvPr/>
        </p:nvSpPr>
        <p:spPr>
          <a:xfrm>
            <a:off x="1187280" y="2925720"/>
            <a:ext cx="2151720" cy="1359720"/>
          </a:xfrm>
          <a:prstGeom prst="ellipse">
            <a:avLst/>
          </a:prstGeom>
          <a:solidFill>
            <a:srgbClr val="fe8637"/>
          </a:solidFill>
          <a:ln w="25560">
            <a:solidFill>
              <a:srgbClr val="bb632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</a:tabLst>
            </a:pPr>
            <a:r>
              <a:rPr b="0" lang="en" sz="1800" strike="noStrike" u="none">
                <a:solidFill>
                  <a:srgbClr val="ffffff"/>
                </a:solidFill>
                <a:effectLst/>
                <a:uFillTx/>
                <a:latin typeface="Century Schoolbook"/>
                <a:ea typeface="Microsoft YaHei"/>
              </a:rPr>
              <a:t>Clinical pharmacist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Oval 6"/>
          <p:cNvSpPr/>
          <p:nvPr/>
        </p:nvSpPr>
        <p:spPr>
          <a:xfrm>
            <a:off x="5580000" y="2852640"/>
            <a:ext cx="2223000" cy="1359720"/>
          </a:xfrm>
          <a:prstGeom prst="ellipse">
            <a:avLst/>
          </a:prstGeom>
          <a:solidFill>
            <a:srgbClr val="fe8637"/>
          </a:solidFill>
          <a:ln w="25560">
            <a:solidFill>
              <a:srgbClr val="bb632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  <a:tab algn="l" pos="2171880"/>
              </a:tabLst>
            </a:pPr>
            <a:r>
              <a:rPr b="0" lang="en" sz="1600" strike="noStrike" u="none">
                <a:solidFill>
                  <a:srgbClr val="ffffff"/>
                </a:solidFill>
                <a:effectLst/>
                <a:uFillTx/>
                <a:latin typeface="Century Schoolbook"/>
                <a:ea typeface="Microsoft YaHei"/>
              </a:rPr>
              <a:t>Microbiologist</a:t>
            </a:r>
            <a:endParaRPr b="0" lang="cs-CZ" sz="16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2" name="Oval 7"/>
          <p:cNvSpPr/>
          <p:nvPr/>
        </p:nvSpPr>
        <p:spPr>
          <a:xfrm>
            <a:off x="5148360" y="4653000"/>
            <a:ext cx="2151720" cy="1359720"/>
          </a:xfrm>
          <a:prstGeom prst="ellipse">
            <a:avLst/>
          </a:prstGeom>
          <a:solidFill>
            <a:srgbClr val="fe8637"/>
          </a:solidFill>
          <a:ln w="25560">
            <a:solidFill>
              <a:srgbClr val="bb632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</a:tabLst>
            </a:pPr>
            <a:r>
              <a:rPr b="0" lang="en" sz="1800" strike="noStrike" u="none">
                <a:solidFill>
                  <a:srgbClr val="ffffff"/>
                </a:solidFill>
                <a:effectLst/>
                <a:uFillTx/>
                <a:latin typeface="Century Schoolbook"/>
                <a:ea typeface="Microsoft YaHei"/>
              </a:rPr>
              <a:t>IT specialist</a:t>
            </a:r>
            <a:endParaRPr b="0" lang="cs-CZ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3" name="Oval 8"/>
          <p:cNvSpPr/>
          <p:nvPr/>
        </p:nvSpPr>
        <p:spPr>
          <a:xfrm>
            <a:off x="1619280" y="4653000"/>
            <a:ext cx="2223000" cy="1359720"/>
          </a:xfrm>
          <a:prstGeom prst="ellipse">
            <a:avLst/>
          </a:prstGeom>
          <a:solidFill>
            <a:srgbClr val="fe8637"/>
          </a:solidFill>
          <a:ln w="25560">
            <a:solidFill>
              <a:srgbClr val="bb6328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457200">
              <a:lnSpc>
                <a:spcPct val="100000"/>
              </a:lnSpc>
              <a:tabLst>
                <a:tab algn="l" pos="723960"/>
                <a:tab algn="l" pos="1447920"/>
                <a:tab algn="l" pos="2171880"/>
              </a:tabLst>
            </a:pPr>
            <a:r>
              <a:rPr b="0" lang="en" sz="1500" strike="noStrike" u="none">
                <a:solidFill>
                  <a:srgbClr val="ffffff"/>
                </a:solidFill>
                <a:effectLst/>
                <a:uFillTx/>
                <a:latin typeface="Century Schoolbook"/>
                <a:ea typeface="Microsoft YaHei"/>
              </a:rPr>
              <a:t>Epidemiologist</a:t>
            </a:r>
            <a:endParaRPr b="0" lang="cs-CZ" sz="15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chemeClr val="dk2"/>
                </a:solidFill>
                <a:effectLst/>
                <a:uFillTx/>
                <a:latin typeface="Calibri"/>
              </a:rPr>
              <a:t>Aware classification (who)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1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AWaRe (Access, Watch, Reserve)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pic>
        <p:nvPicPr>
          <p:cNvPr id="476" name="Obrázek 2" descr="WHO-AWaRe-Classification-of-Antibiotics-2019-This-figure-has-been-independently-created.png"/>
          <p:cNvPicPr/>
          <p:nvPr/>
        </p:nvPicPr>
        <p:blipFill>
          <a:blip r:embed="rId1"/>
          <a:stretch/>
        </p:blipFill>
        <p:spPr>
          <a:xfrm>
            <a:off x="467640" y="2205000"/>
            <a:ext cx="7557480" cy="4159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rgbClr val="00b050"/>
                </a:solidFill>
                <a:effectLst/>
                <a:uFillTx/>
                <a:latin typeface="Calibri"/>
              </a:rPr>
              <a:t>Access group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includes antibiotics that show</a:t>
            </a: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lower resistance potential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than antibiotics in the other groups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antibiotics are recommended as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essential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first or second choice empiric treatment options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For example: penicillins, first generation of cephalosporins, nitrofurantoin, metronidazol, clindamycin, cotrimoxazol, aminoglykosides, doxycyklin</a:t>
            </a:r>
            <a:br>
              <a:rPr sz="2400"/>
            </a:b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rgbClr val="ffc000"/>
                </a:solidFill>
                <a:effectLst/>
                <a:uFillTx/>
                <a:latin typeface="Calibri"/>
              </a:rPr>
              <a:t>Watch group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elatively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high risk of selection of bacterial resistance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hould be prioritized as key targets of stewardship programs 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For example: cephalosporines, macrolides,</a:t>
            </a:r>
            <a:br>
              <a:rPr sz="2400"/>
            </a:b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fluoroquinolones, glykopeptides, rifampicin, piperacilin/tazobaktam, carbapenems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7464240" cy="11397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cs-CZ" sz="3000" strike="noStrike" u="none" cap="small">
                <a:solidFill>
                  <a:srgbClr val="ff0000"/>
                </a:solidFill>
                <a:effectLst/>
                <a:uFillTx/>
                <a:latin typeface="Calibri"/>
              </a:rPr>
              <a:t>Reserve group</a:t>
            </a:r>
            <a:endParaRPr b="0" lang="cs-CZ" sz="3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8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7464240" cy="4870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rmAutofit lnSpcReduction="9999"/>
          </a:bodyPr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These 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antibiotics should be reserved for treatment of infections due to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multi-drug-resistant organisms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 </a:t>
            </a: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“last resort” options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P</a:t>
            </a: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rotected and prioritized as key targets of national and international stewardship programs involving monitoring and utilization reporting, to preserve their effectiveness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74320" indent="-274320">
              <a:lnSpc>
                <a:spcPct val="100000"/>
              </a:lnSpc>
              <a:spcBef>
                <a:spcPts val="601"/>
              </a:spcBef>
              <a:buClr>
                <a:srgbClr val="fe8637"/>
              </a:buClr>
              <a:buSzPct val="70000"/>
              <a:buFont typeface="Wingdings" charset="2"/>
              <a:buChar char=""/>
              <a:tabLst>
                <a:tab algn="l" pos="0"/>
              </a:tabLst>
            </a:pP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For example: ceftarolin, ceftolozan/tazobaktam</a:t>
            </a:r>
            <a:br>
              <a:rPr sz="2400"/>
            </a:b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ceftazidim/avibaktam, colistin, linezolid</a:t>
            </a:r>
            <a:br>
              <a:rPr sz="2400"/>
            </a:br>
            <a:r>
              <a:rPr b="0" lang="cs-CZ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tigecyklin, daptomycin, meropenem/vaborbaktam</a:t>
            </a:r>
            <a:endParaRPr b="0" lang="cs-CZ" sz="24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3" name="Zástupný symbol pro obsah 3" descr="marie.jpg"/>
          <p:cNvPicPr/>
          <p:nvPr/>
        </p:nvPicPr>
        <p:blipFill>
          <a:blip r:embed="rId1"/>
          <a:stretch/>
        </p:blipFill>
        <p:spPr>
          <a:xfrm>
            <a:off x="251640" y="836640"/>
            <a:ext cx="8308080" cy="4743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 pitchFamily="0" charset="1"/>
        <a:ea typeface="Microsoft YaHei" pitchFamily="0" charset="1"/>
        <a:cs typeface=""/>
      </a:majorFont>
      <a:minorFont>
        <a:latin typeface="Arial" pitchFamily="0" charset="1"/>
        <a:ea typeface="Microsoft YaHei" pitchFamily="0" charset="1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 pitchFamily="0" charset="1"/>
        <a:ea typeface="Microsoft YaHei" pitchFamily="0" charset="1"/>
        <a:cs typeface=""/>
      </a:majorFont>
      <a:minorFont>
        <a:latin typeface="Arial" pitchFamily="0" charset="1"/>
        <a:ea typeface="Microsoft YaHei" pitchFamily="0" charset="1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Arkýř">
  <a:themeElements>
    <a:clrScheme name="Arkýř">
      <a:dk1>
        <a:srgbClr val="000000"/>
      </a:dk1>
      <a:lt1>
        <a:srgbClr val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rkýř">
      <a:majorFont>
        <a:latin typeface="Century Schoolbook" pitchFamily="0" charset="1"/>
        <a:ea typeface=""/>
        <a:cs typeface=""/>
      </a:majorFont>
      <a:minorFont>
        <a:latin typeface="Century Schoolbook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35000"/>
              </a:schemeClr>
            </a:gs>
            <a:gs pos="30000">
              <a:schemeClr val="phClr">
                <a:tint val="38000"/>
              </a:schemeClr>
            </a:gs>
            <a:gs pos="75000">
              <a:schemeClr val="phClr">
                <a:tint val="55000"/>
              </a:schemeClr>
            </a:gs>
            <a:gs pos="100000">
              <a:schemeClr val="phClr">
                <a:tint val="70000"/>
              </a:schemeClr>
            </a:gs>
          </a:gsLst>
          <a:path path="circle">
            <a:fillToRect l="5000" t="100000" r="120000" b="10000"/>
          </a:path>
          <a:tileRect l="0" t="0" r="0" b="0"/>
        </a:gradFill>
        <a:gradFill>
          <a:gsLst>
            <a:gs pos="0">
              <a:schemeClr val="phClr">
                <a:shade val="63000"/>
              </a:schemeClr>
            </a:gs>
            <a:gs pos="30000">
              <a:schemeClr val="phClr">
                <a:shade val="58000"/>
              </a:schemeClr>
            </a:gs>
            <a:gs pos="75000">
              <a:schemeClr val="phClr">
                <a:shade val="30000"/>
              </a:schemeClr>
            </a:gs>
            <a:gs pos="100000">
              <a:schemeClr val="phClr">
                <a:shade val="15000"/>
              </a:schemeClr>
            </a:gs>
          </a:gsLst>
          <a:path path="circle">
            <a:fillToRect l="5000" t="100000" r="120000" b="10000"/>
          </a:path>
          <a:tileRect l="0" t="0" r="0" b="0"/>
        </a:gradFill>
      </a:fillStyleLst>
      <a:lnStyleLst>
        <a:ln w="12700" cap="flat" cmpd="sng" algn="ctr">
          <a:prstDash val="solid"/>
        </a:ln>
        <a:ln w="25400" cap="flat" cmpd="sng" algn="ctr">
          <a:prstDash val="solid"/>
        </a:ln>
        <a:ln w="34925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58000"/>
              </a:schemeClr>
            </a:gs>
            <a:gs pos="40000">
              <a:schemeClr val="phClr">
                <a:tint val="90000"/>
                <a:shade val="9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40000" sy="50000" flip="y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6200</TotalTime>
  <Application>LibreOffice/25.2.7.2$Windows_X86_64 LibreOffice_project/5cbfd1ab6520636bb5f7b99185aa69bd7456825d</Application>
  <AppVersion>15.0000</AppVersion>
  <Words>2553</Words>
  <Paragraphs>538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2024-03-28T12:56:12Z</dcterms:created>
  <dc:creator>Terezka</dc:creator>
  <dc:description/>
  <dc:language>cs-CZ</dc:language>
  <cp:lastModifiedBy/>
  <dcterms:modified xsi:type="dcterms:W3CDTF">2026-02-07T13:28:06Z</dcterms:modified>
  <cp:revision>127</cp:revision>
  <dc:subject/>
  <dc:title>Antibiotika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Předvádění na obrazovce (4:3)</vt:lpwstr>
  </property>
  <property fmtid="{D5CDD505-2E9C-101B-9397-08002B2CF9AE}" pid="4" name="Slides">
    <vt:i4>80</vt:i4>
  </property>
</Properties>
</file>