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968069-5F5C-4314-9F6C-2769B2A7FECE}" v="44" dt="2025-12-17T14:27:54.7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9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áková Petra" userId="13143e7f-36bf-4542-9f84-ffcc83cd7140" providerId="ADAL" clId="{34EE217C-4D71-4DC5-B0FF-70E44B5022AB}"/>
    <pc:docChg chg="undo custSel addSld delSld modSld">
      <pc:chgData name="Hanáková Petra" userId="13143e7f-36bf-4542-9f84-ffcc83cd7140" providerId="ADAL" clId="{34EE217C-4D71-4DC5-B0FF-70E44B5022AB}" dt="2025-12-17T14:28:00.858" v="5542" actId="2711"/>
      <pc:docMkLst>
        <pc:docMk/>
      </pc:docMkLst>
      <pc:sldChg chg="addSp modSp mod setBg setClrOvrMap">
        <pc:chgData name="Hanáková Petra" userId="13143e7f-36bf-4542-9f84-ffcc83cd7140" providerId="ADAL" clId="{34EE217C-4D71-4DC5-B0FF-70E44B5022AB}" dt="2025-12-17T12:53:42.716" v="3876" actId="1076"/>
        <pc:sldMkLst>
          <pc:docMk/>
          <pc:sldMk cId="322479448" sldId="256"/>
        </pc:sldMkLst>
        <pc:spChg chg="mod">
          <ac:chgData name="Hanáková Petra" userId="13143e7f-36bf-4542-9f84-ffcc83cd7140" providerId="ADAL" clId="{34EE217C-4D71-4DC5-B0FF-70E44B5022AB}" dt="2025-12-17T12:53:20.083" v="3871" actId="26606"/>
          <ac:spMkLst>
            <pc:docMk/>
            <pc:sldMk cId="322479448" sldId="256"/>
            <ac:spMk id="2" creationId="{6D0E17BD-6462-6E7A-E8FE-6470379B2438}"/>
          </ac:spMkLst>
        </pc:spChg>
        <pc:spChg chg="mod">
          <ac:chgData name="Hanáková Petra" userId="13143e7f-36bf-4542-9f84-ffcc83cd7140" providerId="ADAL" clId="{34EE217C-4D71-4DC5-B0FF-70E44B5022AB}" dt="2025-12-17T12:53:42.716" v="3876" actId="1076"/>
          <ac:spMkLst>
            <pc:docMk/>
            <pc:sldMk cId="322479448" sldId="256"/>
            <ac:spMk id="3" creationId="{B50AC35F-79E2-13C2-F07F-E587B8550FC7}"/>
          </ac:spMkLst>
        </pc:spChg>
        <pc:spChg chg="add">
          <ac:chgData name="Hanáková Petra" userId="13143e7f-36bf-4542-9f84-ffcc83cd7140" providerId="ADAL" clId="{34EE217C-4D71-4DC5-B0FF-70E44B5022AB}" dt="2025-12-17T12:53:20.083" v="3871" actId="26606"/>
          <ac:spMkLst>
            <pc:docMk/>
            <pc:sldMk cId="322479448" sldId="256"/>
            <ac:spMk id="3079" creationId="{71B2258F-86CA-4D4D-8270-BC05FCDEBFB3}"/>
          </ac:spMkLst>
        </pc:spChg>
        <pc:picChg chg="add mod ord">
          <ac:chgData name="Hanáková Petra" userId="13143e7f-36bf-4542-9f84-ffcc83cd7140" providerId="ADAL" clId="{34EE217C-4D71-4DC5-B0FF-70E44B5022AB}" dt="2025-12-17T12:53:32.051" v="3874" actId="1076"/>
          <ac:picMkLst>
            <pc:docMk/>
            <pc:sldMk cId="322479448" sldId="256"/>
            <ac:picMk id="3074" creationId="{1A247ABA-AA87-CE74-8289-8ED20A143C84}"/>
          </ac:picMkLst>
        </pc:picChg>
      </pc:sldChg>
      <pc:sldChg chg="modSp mod">
        <pc:chgData name="Hanáková Petra" userId="13143e7f-36bf-4542-9f84-ffcc83cd7140" providerId="ADAL" clId="{34EE217C-4D71-4DC5-B0FF-70E44B5022AB}" dt="2025-12-17T12:49:41.549" v="3847" actId="2711"/>
        <pc:sldMkLst>
          <pc:docMk/>
          <pc:sldMk cId="974573459" sldId="257"/>
        </pc:sldMkLst>
        <pc:spChg chg="mod">
          <ac:chgData name="Hanáková Petra" userId="13143e7f-36bf-4542-9f84-ffcc83cd7140" providerId="ADAL" clId="{34EE217C-4D71-4DC5-B0FF-70E44B5022AB}" dt="2025-12-17T12:49:41.549" v="3847" actId="2711"/>
          <ac:spMkLst>
            <pc:docMk/>
            <pc:sldMk cId="974573459" sldId="257"/>
            <ac:spMk id="2" creationId="{9304DE76-A69C-DEC1-28D0-73B5407657BE}"/>
          </ac:spMkLst>
        </pc:spChg>
        <pc:spChg chg="mod">
          <ac:chgData name="Hanáková Petra" userId="13143e7f-36bf-4542-9f84-ffcc83cd7140" providerId="ADAL" clId="{34EE217C-4D71-4DC5-B0FF-70E44B5022AB}" dt="2025-12-17T12:49:35.193" v="3846" actId="2711"/>
          <ac:spMkLst>
            <pc:docMk/>
            <pc:sldMk cId="974573459" sldId="257"/>
            <ac:spMk id="3" creationId="{20881A2D-B6FC-AE6E-8523-FA9758CB3C49}"/>
          </ac:spMkLst>
        </pc:spChg>
      </pc:sldChg>
      <pc:sldChg chg="addSp modSp mod">
        <pc:chgData name="Hanáková Petra" userId="13143e7f-36bf-4542-9f84-ffcc83cd7140" providerId="ADAL" clId="{34EE217C-4D71-4DC5-B0FF-70E44B5022AB}" dt="2025-12-17T12:52:20.834" v="3867" actId="2711"/>
        <pc:sldMkLst>
          <pc:docMk/>
          <pc:sldMk cId="1379982646" sldId="258"/>
        </pc:sldMkLst>
        <pc:spChg chg="mod">
          <ac:chgData name="Hanáková Petra" userId="13143e7f-36bf-4542-9f84-ffcc83cd7140" providerId="ADAL" clId="{34EE217C-4D71-4DC5-B0FF-70E44B5022AB}" dt="2025-12-17T12:52:20.834" v="3867" actId="2711"/>
          <ac:spMkLst>
            <pc:docMk/>
            <pc:sldMk cId="1379982646" sldId="258"/>
            <ac:spMk id="2" creationId="{C6B80B92-E374-D318-CF6B-4241F1EDCE47}"/>
          </ac:spMkLst>
        </pc:spChg>
        <pc:spChg chg="mod">
          <ac:chgData name="Hanáková Petra" userId="13143e7f-36bf-4542-9f84-ffcc83cd7140" providerId="ADAL" clId="{34EE217C-4D71-4DC5-B0FF-70E44B5022AB}" dt="2025-12-17T12:52:15.788" v="3866" actId="2711"/>
          <ac:spMkLst>
            <pc:docMk/>
            <pc:sldMk cId="1379982646" sldId="258"/>
            <ac:spMk id="3" creationId="{1E08A484-42CE-A5F9-CB16-E2089E7D121D}"/>
          </ac:spMkLst>
        </pc:spChg>
        <pc:picChg chg="add mod">
          <ac:chgData name="Hanáková Petra" userId="13143e7f-36bf-4542-9f84-ffcc83cd7140" providerId="ADAL" clId="{34EE217C-4D71-4DC5-B0FF-70E44B5022AB}" dt="2025-12-17T12:52:07.894" v="3863" actId="1076"/>
          <ac:picMkLst>
            <pc:docMk/>
            <pc:sldMk cId="1379982646" sldId="258"/>
            <ac:picMk id="2050" creationId="{19767A1F-37FA-C811-3621-5D672E023038}"/>
          </ac:picMkLst>
        </pc:picChg>
      </pc:sldChg>
      <pc:sldChg chg="addSp modSp mod">
        <pc:chgData name="Hanáková Petra" userId="13143e7f-36bf-4542-9f84-ffcc83cd7140" providerId="ADAL" clId="{34EE217C-4D71-4DC5-B0FF-70E44B5022AB}" dt="2025-12-17T12:56:12.537" v="3892" actId="27636"/>
        <pc:sldMkLst>
          <pc:docMk/>
          <pc:sldMk cId="2695111276" sldId="259"/>
        </pc:sldMkLst>
        <pc:spChg chg="mod">
          <ac:chgData name="Hanáková Petra" userId="13143e7f-36bf-4542-9f84-ffcc83cd7140" providerId="ADAL" clId="{34EE217C-4D71-4DC5-B0FF-70E44B5022AB}" dt="2025-12-17T12:55:26.503" v="3884" actId="2711"/>
          <ac:spMkLst>
            <pc:docMk/>
            <pc:sldMk cId="2695111276" sldId="259"/>
            <ac:spMk id="2" creationId="{535BB8BE-4325-FF24-D751-3001967E38FE}"/>
          </ac:spMkLst>
        </pc:spChg>
        <pc:spChg chg="mod">
          <ac:chgData name="Hanáková Petra" userId="13143e7f-36bf-4542-9f84-ffcc83cd7140" providerId="ADAL" clId="{34EE217C-4D71-4DC5-B0FF-70E44B5022AB}" dt="2025-12-17T12:56:12.537" v="3892" actId="27636"/>
          <ac:spMkLst>
            <pc:docMk/>
            <pc:sldMk cId="2695111276" sldId="259"/>
            <ac:spMk id="3" creationId="{626C93C1-2785-83C1-D6F0-2118783B4321}"/>
          </ac:spMkLst>
        </pc:spChg>
        <pc:picChg chg="add mod">
          <ac:chgData name="Hanáková Petra" userId="13143e7f-36bf-4542-9f84-ffcc83cd7140" providerId="ADAL" clId="{34EE217C-4D71-4DC5-B0FF-70E44B5022AB}" dt="2025-12-17T12:56:01.899" v="3887" actId="1076"/>
          <ac:picMkLst>
            <pc:docMk/>
            <pc:sldMk cId="2695111276" sldId="259"/>
            <ac:picMk id="5122" creationId="{9D4DCD2E-BA4A-CC45-C782-D7CA8891CDB7}"/>
          </ac:picMkLst>
        </pc:picChg>
      </pc:sldChg>
      <pc:sldChg chg="addSp modSp mod">
        <pc:chgData name="Hanáková Petra" userId="13143e7f-36bf-4542-9f84-ffcc83cd7140" providerId="ADAL" clId="{34EE217C-4D71-4DC5-B0FF-70E44B5022AB}" dt="2025-12-17T12:51:30.615" v="3861" actId="27636"/>
        <pc:sldMkLst>
          <pc:docMk/>
          <pc:sldMk cId="1669118457" sldId="260"/>
        </pc:sldMkLst>
        <pc:spChg chg="mod">
          <ac:chgData name="Hanáková Petra" userId="13143e7f-36bf-4542-9f84-ffcc83cd7140" providerId="ADAL" clId="{34EE217C-4D71-4DC5-B0FF-70E44B5022AB}" dt="2025-12-17T12:49:55.423" v="3850" actId="2711"/>
          <ac:spMkLst>
            <pc:docMk/>
            <pc:sldMk cId="1669118457" sldId="260"/>
            <ac:spMk id="2" creationId="{BDD916EE-C27C-8919-F48A-F8FBC662A1AA}"/>
          </ac:spMkLst>
        </pc:spChg>
        <pc:spChg chg="mod">
          <ac:chgData name="Hanáková Petra" userId="13143e7f-36bf-4542-9f84-ffcc83cd7140" providerId="ADAL" clId="{34EE217C-4D71-4DC5-B0FF-70E44B5022AB}" dt="2025-12-17T12:51:30.615" v="3861" actId="27636"/>
          <ac:spMkLst>
            <pc:docMk/>
            <pc:sldMk cId="1669118457" sldId="260"/>
            <ac:spMk id="3" creationId="{256426AD-0064-9990-68DF-C500D3C3E46C}"/>
          </ac:spMkLst>
        </pc:spChg>
        <pc:picChg chg="add mod">
          <ac:chgData name="Hanáková Petra" userId="13143e7f-36bf-4542-9f84-ffcc83cd7140" providerId="ADAL" clId="{34EE217C-4D71-4DC5-B0FF-70E44B5022AB}" dt="2025-12-17T12:50:39.171" v="3853" actId="1076"/>
          <ac:picMkLst>
            <pc:docMk/>
            <pc:sldMk cId="1669118457" sldId="260"/>
            <ac:picMk id="1026" creationId="{2FCF0B66-C4CD-0395-5920-015F0809BAD6}"/>
          </ac:picMkLst>
        </pc:picChg>
        <pc:picChg chg="add">
          <ac:chgData name="Hanáková Petra" userId="13143e7f-36bf-4542-9f84-ffcc83cd7140" providerId="ADAL" clId="{34EE217C-4D71-4DC5-B0FF-70E44B5022AB}" dt="2025-12-17T12:50:48.143" v="3854"/>
          <ac:picMkLst>
            <pc:docMk/>
            <pc:sldMk cId="1669118457" sldId="260"/>
            <ac:picMk id="1028" creationId="{724FD2FD-8E6B-17C7-023A-65BC14BEF4CD}"/>
          </ac:picMkLst>
        </pc:picChg>
        <pc:picChg chg="add mod">
          <ac:chgData name="Hanáková Petra" userId="13143e7f-36bf-4542-9f84-ffcc83cd7140" providerId="ADAL" clId="{34EE217C-4D71-4DC5-B0FF-70E44B5022AB}" dt="2025-12-17T12:51:18.557" v="3857" actId="1076"/>
          <ac:picMkLst>
            <pc:docMk/>
            <pc:sldMk cId="1669118457" sldId="260"/>
            <ac:picMk id="1030" creationId="{3F0C0401-894F-2E01-94B7-D06206245128}"/>
          </ac:picMkLst>
        </pc:picChg>
      </pc:sldChg>
      <pc:sldChg chg="addSp modSp new mod">
        <pc:chgData name="Hanáková Petra" userId="13143e7f-36bf-4542-9f84-ffcc83cd7140" providerId="ADAL" clId="{34EE217C-4D71-4DC5-B0FF-70E44B5022AB}" dt="2025-12-17T12:55:13.504" v="3881" actId="1076"/>
        <pc:sldMkLst>
          <pc:docMk/>
          <pc:sldMk cId="754654957" sldId="261"/>
        </pc:sldMkLst>
        <pc:spChg chg="mod">
          <ac:chgData name="Hanáková Petra" userId="13143e7f-36bf-4542-9f84-ffcc83cd7140" providerId="ADAL" clId="{34EE217C-4D71-4DC5-B0FF-70E44B5022AB}" dt="2025-12-17T12:54:25.461" v="3878" actId="2711"/>
          <ac:spMkLst>
            <pc:docMk/>
            <pc:sldMk cId="754654957" sldId="261"/>
            <ac:spMk id="2" creationId="{E7CF256A-0793-401E-D2ED-D790C4A67A55}"/>
          </ac:spMkLst>
        </pc:spChg>
        <pc:spChg chg="mod">
          <ac:chgData name="Hanáková Petra" userId="13143e7f-36bf-4542-9f84-ffcc83cd7140" providerId="ADAL" clId="{34EE217C-4D71-4DC5-B0FF-70E44B5022AB}" dt="2025-12-17T12:54:21.396" v="3877" actId="2711"/>
          <ac:spMkLst>
            <pc:docMk/>
            <pc:sldMk cId="754654957" sldId="261"/>
            <ac:spMk id="3" creationId="{447A6498-A4A5-ADEC-F90D-C95AD83D5171}"/>
          </ac:spMkLst>
        </pc:spChg>
        <pc:picChg chg="add mod">
          <ac:chgData name="Hanáková Petra" userId="13143e7f-36bf-4542-9f84-ffcc83cd7140" providerId="ADAL" clId="{34EE217C-4D71-4DC5-B0FF-70E44B5022AB}" dt="2025-12-17T12:55:13.504" v="3881" actId="1076"/>
          <ac:picMkLst>
            <pc:docMk/>
            <pc:sldMk cId="754654957" sldId="261"/>
            <ac:picMk id="4098" creationId="{D06E6CD8-612A-28A6-1E75-DDAD19F9D6B4}"/>
          </ac:picMkLst>
        </pc:picChg>
      </pc:sldChg>
      <pc:sldChg chg="modSp new mod">
        <pc:chgData name="Hanáková Petra" userId="13143e7f-36bf-4542-9f84-ffcc83cd7140" providerId="ADAL" clId="{34EE217C-4D71-4DC5-B0FF-70E44B5022AB}" dt="2025-12-17T12:56:27.716" v="3894" actId="2711"/>
        <pc:sldMkLst>
          <pc:docMk/>
          <pc:sldMk cId="2755030857" sldId="262"/>
        </pc:sldMkLst>
        <pc:spChg chg="mod">
          <ac:chgData name="Hanáková Petra" userId="13143e7f-36bf-4542-9f84-ffcc83cd7140" providerId="ADAL" clId="{34EE217C-4D71-4DC5-B0FF-70E44B5022AB}" dt="2025-12-17T12:56:27.716" v="3894" actId="2711"/>
          <ac:spMkLst>
            <pc:docMk/>
            <pc:sldMk cId="2755030857" sldId="262"/>
            <ac:spMk id="2" creationId="{A11F9292-B0A8-2A91-2502-210B63A15EC8}"/>
          </ac:spMkLst>
        </pc:spChg>
        <pc:spChg chg="mod">
          <ac:chgData name="Hanáková Petra" userId="13143e7f-36bf-4542-9f84-ffcc83cd7140" providerId="ADAL" clId="{34EE217C-4D71-4DC5-B0FF-70E44B5022AB}" dt="2025-12-17T12:56:23.943" v="3893" actId="2711"/>
          <ac:spMkLst>
            <pc:docMk/>
            <pc:sldMk cId="2755030857" sldId="262"/>
            <ac:spMk id="3" creationId="{E31DEE02-A7EF-14BE-EF2B-AB6271114816}"/>
          </ac:spMkLst>
        </pc:spChg>
      </pc:sldChg>
      <pc:sldChg chg="addSp modSp new mod">
        <pc:chgData name="Hanáková Petra" userId="13143e7f-36bf-4542-9f84-ffcc83cd7140" providerId="ADAL" clId="{34EE217C-4D71-4DC5-B0FF-70E44B5022AB}" dt="2025-12-17T14:12:41.518" v="3972" actId="27636"/>
        <pc:sldMkLst>
          <pc:docMk/>
          <pc:sldMk cId="2671204877" sldId="263"/>
        </pc:sldMkLst>
        <pc:spChg chg="mod">
          <ac:chgData name="Hanáková Petra" userId="13143e7f-36bf-4542-9f84-ffcc83cd7140" providerId="ADAL" clId="{34EE217C-4D71-4DC5-B0FF-70E44B5022AB}" dt="2025-12-17T12:56:58.472" v="3899" actId="2711"/>
          <ac:spMkLst>
            <pc:docMk/>
            <pc:sldMk cId="2671204877" sldId="263"/>
            <ac:spMk id="2" creationId="{B6D389EF-C6F4-2137-EFA7-13C4DC4FF936}"/>
          </ac:spMkLst>
        </pc:spChg>
        <pc:spChg chg="mod">
          <ac:chgData name="Hanáková Petra" userId="13143e7f-36bf-4542-9f84-ffcc83cd7140" providerId="ADAL" clId="{34EE217C-4D71-4DC5-B0FF-70E44B5022AB}" dt="2025-12-17T14:12:41.518" v="3972" actId="27636"/>
          <ac:spMkLst>
            <pc:docMk/>
            <pc:sldMk cId="2671204877" sldId="263"/>
            <ac:spMk id="3" creationId="{397BD40F-A306-F2AA-6099-50DE714389A9}"/>
          </ac:spMkLst>
        </pc:spChg>
        <pc:picChg chg="add mod">
          <ac:chgData name="Hanáková Petra" userId="13143e7f-36bf-4542-9f84-ffcc83cd7140" providerId="ADAL" clId="{34EE217C-4D71-4DC5-B0FF-70E44B5022AB}" dt="2025-12-17T14:12:38.952" v="3970" actId="1076"/>
          <ac:picMkLst>
            <pc:docMk/>
            <pc:sldMk cId="2671204877" sldId="263"/>
            <ac:picMk id="6146" creationId="{0D223389-A663-A308-1505-C81FB4B05EF3}"/>
          </ac:picMkLst>
        </pc:picChg>
      </pc:sldChg>
      <pc:sldChg chg="modSp new mod">
        <pc:chgData name="Hanáková Petra" userId="13143e7f-36bf-4542-9f84-ffcc83cd7140" providerId="ADAL" clId="{34EE217C-4D71-4DC5-B0FF-70E44B5022AB}" dt="2025-12-17T13:37:04.535" v="3964" actId="2711"/>
        <pc:sldMkLst>
          <pc:docMk/>
          <pc:sldMk cId="1290557995" sldId="264"/>
        </pc:sldMkLst>
        <pc:spChg chg="mod">
          <ac:chgData name="Hanáková Petra" userId="13143e7f-36bf-4542-9f84-ffcc83cd7140" providerId="ADAL" clId="{34EE217C-4D71-4DC5-B0FF-70E44B5022AB}" dt="2025-12-17T13:37:04.535" v="3964" actId="2711"/>
          <ac:spMkLst>
            <pc:docMk/>
            <pc:sldMk cId="1290557995" sldId="264"/>
            <ac:spMk id="2" creationId="{3780C3F8-DA4C-BDE0-3899-CD6D7D326683}"/>
          </ac:spMkLst>
        </pc:spChg>
        <pc:spChg chg="mod">
          <ac:chgData name="Hanáková Petra" userId="13143e7f-36bf-4542-9f84-ffcc83cd7140" providerId="ADAL" clId="{34EE217C-4D71-4DC5-B0FF-70E44B5022AB}" dt="2025-12-17T13:36:59.834" v="3963" actId="2711"/>
          <ac:spMkLst>
            <pc:docMk/>
            <pc:sldMk cId="1290557995" sldId="264"/>
            <ac:spMk id="3" creationId="{5A719339-93BF-2DEF-3946-C639C218FF2C}"/>
          </ac:spMkLst>
        </pc:spChg>
      </pc:sldChg>
      <pc:sldChg chg="addSp modSp new mod">
        <pc:chgData name="Hanáková Petra" userId="13143e7f-36bf-4542-9f84-ffcc83cd7140" providerId="ADAL" clId="{34EE217C-4D71-4DC5-B0FF-70E44B5022AB}" dt="2025-12-17T14:22:03.102" v="4789" actId="14100"/>
        <pc:sldMkLst>
          <pc:docMk/>
          <pc:sldMk cId="1796744333" sldId="265"/>
        </pc:sldMkLst>
        <pc:spChg chg="mod">
          <ac:chgData name="Hanáková Petra" userId="13143e7f-36bf-4542-9f84-ffcc83cd7140" providerId="ADAL" clId="{34EE217C-4D71-4DC5-B0FF-70E44B5022AB}" dt="2025-12-17T13:37:17.361" v="3966" actId="2711"/>
          <ac:spMkLst>
            <pc:docMk/>
            <pc:sldMk cId="1796744333" sldId="265"/>
            <ac:spMk id="2" creationId="{DB02B3DC-6512-497B-F158-E278CFCD68DF}"/>
          </ac:spMkLst>
        </pc:spChg>
        <pc:spChg chg="mod">
          <ac:chgData name="Hanáková Petra" userId="13143e7f-36bf-4542-9f84-ffcc83cd7140" providerId="ADAL" clId="{34EE217C-4D71-4DC5-B0FF-70E44B5022AB}" dt="2025-12-17T14:22:03.102" v="4789" actId="14100"/>
          <ac:spMkLst>
            <pc:docMk/>
            <pc:sldMk cId="1796744333" sldId="265"/>
            <ac:spMk id="3" creationId="{9B39A084-B023-B4C6-6F94-322838D9372D}"/>
          </ac:spMkLst>
        </pc:spChg>
        <pc:picChg chg="add mod">
          <ac:chgData name="Hanáková Petra" userId="13143e7f-36bf-4542-9f84-ffcc83cd7140" providerId="ADAL" clId="{34EE217C-4D71-4DC5-B0FF-70E44B5022AB}" dt="2025-12-17T14:21:57.117" v="4788" actId="1076"/>
          <ac:picMkLst>
            <pc:docMk/>
            <pc:sldMk cId="1796744333" sldId="265"/>
            <ac:picMk id="9218" creationId="{C5EC9370-EB94-E44E-AC11-16F40AEAE9EB}"/>
          </ac:picMkLst>
        </pc:picChg>
      </pc:sldChg>
      <pc:sldChg chg="addSp modSp new mod">
        <pc:chgData name="Hanáková Petra" userId="13143e7f-36bf-4542-9f84-ffcc83cd7140" providerId="ADAL" clId="{34EE217C-4D71-4DC5-B0FF-70E44B5022AB}" dt="2025-12-17T14:17:05.526" v="4272" actId="2711"/>
        <pc:sldMkLst>
          <pc:docMk/>
          <pc:sldMk cId="936453178" sldId="266"/>
        </pc:sldMkLst>
        <pc:spChg chg="mod">
          <ac:chgData name="Hanáková Petra" userId="13143e7f-36bf-4542-9f84-ffcc83cd7140" providerId="ADAL" clId="{34EE217C-4D71-4DC5-B0FF-70E44B5022AB}" dt="2025-12-17T14:16:54.103" v="4269" actId="14100"/>
          <ac:spMkLst>
            <pc:docMk/>
            <pc:sldMk cId="936453178" sldId="266"/>
            <ac:spMk id="2" creationId="{85272F0F-6325-FB6B-9F99-CD1D714C3488}"/>
          </ac:spMkLst>
        </pc:spChg>
        <pc:spChg chg="mod">
          <ac:chgData name="Hanáková Petra" userId="13143e7f-36bf-4542-9f84-ffcc83cd7140" providerId="ADAL" clId="{34EE217C-4D71-4DC5-B0FF-70E44B5022AB}" dt="2025-12-17T14:17:05.526" v="4272" actId="2711"/>
          <ac:spMkLst>
            <pc:docMk/>
            <pc:sldMk cId="936453178" sldId="266"/>
            <ac:spMk id="3" creationId="{C8495C11-BFEA-5C78-A6CF-3A0F2EAED125}"/>
          </ac:spMkLst>
        </pc:spChg>
        <pc:picChg chg="add mod">
          <ac:chgData name="Hanáková Petra" userId="13143e7f-36bf-4542-9f84-ffcc83cd7140" providerId="ADAL" clId="{34EE217C-4D71-4DC5-B0FF-70E44B5022AB}" dt="2025-12-17T14:17:01.065" v="4271" actId="1076"/>
          <ac:picMkLst>
            <pc:docMk/>
            <pc:sldMk cId="936453178" sldId="266"/>
            <ac:picMk id="7170" creationId="{FC6FBDA4-087D-A131-816B-D4D34CBEC642}"/>
          </ac:picMkLst>
        </pc:picChg>
      </pc:sldChg>
      <pc:sldChg chg="modSp new del mod">
        <pc:chgData name="Hanáková Petra" userId="13143e7f-36bf-4542-9f84-ffcc83cd7140" providerId="ADAL" clId="{34EE217C-4D71-4DC5-B0FF-70E44B5022AB}" dt="2025-12-17T11:03:53.109" v="3797" actId="47"/>
        <pc:sldMkLst>
          <pc:docMk/>
          <pc:sldMk cId="3102941991" sldId="266"/>
        </pc:sldMkLst>
        <pc:spChg chg="mod">
          <ac:chgData name="Hanáková Petra" userId="13143e7f-36bf-4542-9f84-ffcc83cd7140" providerId="ADAL" clId="{34EE217C-4D71-4DC5-B0FF-70E44B5022AB}" dt="2025-12-17T11:03:15.996" v="3776" actId="20577"/>
          <ac:spMkLst>
            <pc:docMk/>
            <pc:sldMk cId="3102941991" sldId="266"/>
            <ac:spMk id="2" creationId="{2F678FC6-B6C9-A285-85E7-A9FC4DBD16EF}"/>
          </ac:spMkLst>
        </pc:spChg>
        <pc:spChg chg="mod">
          <ac:chgData name="Hanáková Petra" userId="13143e7f-36bf-4542-9f84-ffcc83cd7140" providerId="ADAL" clId="{34EE217C-4D71-4DC5-B0FF-70E44B5022AB}" dt="2025-12-17T11:03:25.662" v="3796" actId="20577"/>
          <ac:spMkLst>
            <pc:docMk/>
            <pc:sldMk cId="3102941991" sldId="266"/>
            <ac:spMk id="3" creationId="{A2405D40-50E0-4DF6-F6E4-9206488B155E}"/>
          </ac:spMkLst>
        </pc:spChg>
      </pc:sldChg>
      <pc:sldChg chg="addSp modSp new mod">
        <pc:chgData name="Hanáková Petra" userId="13143e7f-36bf-4542-9f84-ffcc83cd7140" providerId="ADAL" clId="{34EE217C-4D71-4DC5-B0FF-70E44B5022AB}" dt="2025-12-17T14:22:13.487" v="4802" actId="20577"/>
        <pc:sldMkLst>
          <pc:docMk/>
          <pc:sldMk cId="298382144" sldId="267"/>
        </pc:sldMkLst>
        <pc:spChg chg="mod">
          <ac:chgData name="Hanáková Petra" userId="13143e7f-36bf-4542-9f84-ffcc83cd7140" providerId="ADAL" clId="{34EE217C-4D71-4DC5-B0FF-70E44B5022AB}" dt="2025-12-17T14:21:18.675" v="4782" actId="14100"/>
          <ac:spMkLst>
            <pc:docMk/>
            <pc:sldMk cId="298382144" sldId="267"/>
            <ac:spMk id="2" creationId="{E8D25810-BCC3-8C58-2567-097CCA644C33}"/>
          </ac:spMkLst>
        </pc:spChg>
        <pc:spChg chg="mod">
          <ac:chgData name="Hanáková Petra" userId="13143e7f-36bf-4542-9f84-ffcc83cd7140" providerId="ADAL" clId="{34EE217C-4D71-4DC5-B0FF-70E44B5022AB}" dt="2025-12-17T14:22:13.487" v="4802" actId="20577"/>
          <ac:spMkLst>
            <pc:docMk/>
            <pc:sldMk cId="298382144" sldId="267"/>
            <ac:spMk id="3" creationId="{8E5F633B-66FF-6CFB-9B71-46DD421B5805}"/>
          </ac:spMkLst>
        </pc:spChg>
        <pc:picChg chg="add mod">
          <ac:chgData name="Hanáková Petra" userId="13143e7f-36bf-4542-9f84-ffcc83cd7140" providerId="ADAL" clId="{34EE217C-4D71-4DC5-B0FF-70E44B5022AB}" dt="2025-12-17T14:21:11.805" v="4781" actId="1076"/>
          <ac:picMkLst>
            <pc:docMk/>
            <pc:sldMk cId="298382144" sldId="267"/>
            <ac:picMk id="8194" creationId="{F2390B5F-9BCC-8AE3-61D9-495B40BCB67F}"/>
          </ac:picMkLst>
        </pc:picChg>
      </pc:sldChg>
      <pc:sldChg chg="addSp modSp new mod">
        <pc:chgData name="Hanáková Petra" userId="13143e7f-36bf-4542-9f84-ffcc83cd7140" providerId="ADAL" clId="{34EE217C-4D71-4DC5-B0FF-70E44B5022AB}" dt="2025-12-17T14:28:00.858" v="5542" actId="2711"/>
        <pc:sldMkLst>
          <pc:docMk/>
          <pc:sldMk cId="2169596674" sldId="268"/>
        </pc:sldMkLst>
        <pc:spChg chg="mod">
          <ac:chgData name="Hanáková Petra" userId="13143e7f-36bf-4542-9f84-ffcc83cd7140" providerId="ADAL" clId="{34EE217C-4D71-4DC5-B0FF-70E44B5022AB}" dt="2025-12-17T14:22:26.513" v="4829" actId="20577"/>
          <ac:spMkLst>
            <pc:docMk/>
            <pc:sldMk cId="2169596674" sldId="268"/>
            <ac:spMk id="2" creationId="{BA981C55-977F-07CF-EFF1-DD5940744974}"/>
          </ac:spMkLst>
        </pc:spChg>
        <pc:spChg chg="mod">
          <ac:chgData name="Hanáková Petra" userId="13143e7f-36bf-4542-9f84-ffcc83cd7140" providerId="ADAL" clId="{34EE217C-4D71-4DC5-B0FF-70E44B5022AB}" dt="2025-12-17T14:28:00.858" v="5542" actId="2711"/>
          <ac:spMkLst>
            <pc:docMk/>
            <pc:sldMk cId="2169596674" sldId="268"/>
            <ac:spMk id="3" creationId="{3C826915-7CB1-5D47-1B36-62D8BDA6FA47}"/>
          </ac:spMkLst>
        </pc:spChg>
        <pc:picChg chg="add mod">
          <ac:chgData name="Hanáková Petra" userId="13143e7f-36bf-4542-9f84-ffcc83cd7140" providerId="ADAL" clId="{34EE217C-4D71-4DC5-B0FF-70E44B5022AB}" dt="2025-12-17T14:27:54.706" v="5539" actId="1076"/>
          <ac:picMkLst>
            <pc:docMk/>
            <pc:sldMk cId="2169596674" sldId="268"/>
            <ac:picMk id="10242" creationId="{3984A1AE-1480-7B01-B008-216341A2FC9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AC8427-51FF-7AA1-91EB-990365B40F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1BC06AA-F42E-D391-2553-8FD7134948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C8E41E7-24B9-B0C7-5E14-DB6FC9A58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B2650-F31A-4DFE-BBE5-6A7F84ADAB73}" type="datetimeFigureOut">
              <a:rPr lang="cs-CZ" smtClean="0"/>
              <a:t>17.12.2025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A4162E7-E6DF-E3DD-B71F-B286D07E4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5AE19E-C436-BCF6-2845-D673E403C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E06D-870A-4531-858C-54D9EE4BD7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0836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05A571-4B62-680C-8758-C21022C2F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DE6B199-7710-E19A-E8BF-FFE4BEAD41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E488404-1141-2F71-9EF7-CDC2CDA7D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B2650-F31A-4DFE-BBE5-6A7F84ADAB73}" type="datetimeFigureOut">
              <a:rPr lang="cs-CZ" smtClean="0"/>
              <a:t>17.12.2025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1539D1D-4755-A04D-9575-2CD9AC293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3AAA861-EBA2-FF46-127D-D4C735CDB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E06D-870A-4531-858C-54D9EE4BD7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4786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91A192F-9C0E-8B0C-0757-0BEAB1C476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18A66B6-3B35-F83A-4D5E-BAFA90D266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E8329E0-C744-A34E-7742-078B52833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B2650-F31A-4DFE-BBE5-6A7F84ADAB73}" type="datetimeFigureOut">
              <a:rPr lang="cs-CZ" smtClean="0"/>
              <a:t>17.12.2025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173FE56-0829-DC30-08DF-E34DB2904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77ADD62-7DD7-3CC8-649E-522F207C9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E06D-870A-4531-858C-54D9EE4BD7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2480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576FD0-B47B-D292-83F4-86502D00B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3BC03A-EA6B-97D8-857F-3233D8CDF9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9F4A14-D42C-4CF7-FC7B-19EC1ACE4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B2650-F31A-4DFE-BBE5-6A7F84ADAB73}" type="datetimeFigureOut">
              <a:rPr lang="cs-CZ" smtClean="0"/>
              <a:t>17.12.2025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D903BE2-8D68-8CC5-E5EF-07EE3CD69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F278BC3-D621-A95F-DD31-6073C7862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E06D-870A-4531-858C-54D9EE4BD7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1617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F759F3-21A1-EDA1-020A-EE01CD062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AB074BB-0A32-031B-4CD4-61A8DBFE09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8B17CD1-7E70-5FE3-C034-FAA0B6E6A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B2650-F31A-4DFE-BBE5-6A7F84ADAB73}" type="datetimeFigureOut">
              <a:rPr lang="cs-CZ" smtClean="0"/>
              <a:t>17.12.2025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76A36FE-7526-EF94-AC80-DE9A5868B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0873AC3-7E4A-DAB6-EE99-A1F9A2841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E06D-870A-4531-858C-54D9EE4BD7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9211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53DDBA-C306-22FD-33DE-6B68708F0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9E47A2-B88A-237B-7A1F-F805B3F416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56542ED-DD91-C8FD-5613-2F80F3323A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2B777B0-4D19-3939-BD54-9FE82EC8C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B2650-F31A-4DFE-BBE5-6A7F84ADAB73}" type="datetimeFigureOut">
              <a:rPr lang="cs-CZ" smtClean="0"/>
              <a:t>17.12.2025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FD64915-6582-D8C9-2683-D1114203B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588FEF6-EBD6-B24E-F48F-5A7D82C50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E06D-870A-4531-858C-54D9EE4BD7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5964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45E5D0-6FCB-1A54-29BB-FFE92863C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1422B58-B869-2291-B329-7A0C4A57E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DF27F20-49A8-475C-B631-ADE2456876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5E5D6B2-948E-448A-D3E5-B60C24B8B6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5590AD1-9F18-E636-45A8-FFD48937F1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CF37E1A-2402-9FD1-FFCA-BF0130BFE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B2650-F31A-4DFE-BBE5-6A7F84ADAB73}" type="datetimeFigureOut">
              <a:rPr lang="cs-CZ" smtClean="0"/>
              <a:t>17.12.2025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25A5C00-0FF3-F148-0A7D-86EF6B558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DFB037F-0A13-31D8-43AA-CEFE91553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E06D-870A-4531-858C-54D9EE4BD7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3064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1A991A-0656-8C66-35E3-2CEF15EFC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7249D9E-DE78-AAA1-B860-2926DD800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B2650-F31A-4DFE-BBE5-6A7F84ADAB73}" type="datetimeFigureOut">
              <a:rPr lang="cs-CZ" smtClean="0"/>
              <a:t>17.12.2025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1F67757-13B0-9D7B-F0E9-CABEAD270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3B1EB8A-AE58-0F00-1754-56ACD2428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E06D-870A-4531-858C-54D9EE4BD7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7880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3D07C12-8E3D-253D-FC85-1AA3E7C2B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B2650-F31A-4DFE-BBE5-6A7F84ADAB73}" type="datetimeFigureOut">
              <a:rPr lang="cs-CZ" smtClean="0"/>
              <a:t>17.12.2025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EB0934D-6A8F-9E69-FD36-E2918C80F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D5847-07E3-FC7D-1043-0F1D9511F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E06D-870A-4531-858C-54D9EE4BD7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1064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C92CF1-57CD-FCC1-8AA9-2F7CEC3DD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A8706C-2945-FE54-E661-D7ABEA000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72AAB91-72E5-1A50-DE46-A10CAB40AB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45AFADC-8E12-0966-F8F4-6CF797C81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B2650-F31A-4DFE-BBE5-6A7F84ADAB73}" type="datetimeFigureOut">
              <a:rPr lang="cs-CZ" smtClean="0"/>
              <a:t>17.12.2025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20E939E-8167-E28E-9C53-880174D81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FD53D13-B463-CD74-76A3-198B841B5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E06D-870A-4531-858C-54D9EE4BD7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0351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70B872-1D6F-71D3-7F4C-36DFF4008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485CDC3-72AF-CB1F-5B7A-780643A80D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FEDFD90-DEC6-4852-8207-A73A419A0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3CD4F57-3ABF-90FA-2415-CE2EAD97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B2650-F31A-4DFE-BBE5-6A7F84ADAB73}" type="datetimeFigureOut">
              <a:rPr lang="cs-CZ" smtClean="0"/>
              <a:t>17.12.2025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114BE60-0CA9-9487-41A8-F10F51FAC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EB484A0-6A78-6DB4-E569-46E818075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E06D-870A-4531-858C-54D9EE4BD7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62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CFA188E-0D15-56D5-2F2A-16870F210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19F540A-94C4-A808-03D1-3A04FFACB2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E31DEA6-289C-3511-75EA-0535B6F21B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3B2650-F31A-4DFE-BBE5-6A7F84ADAB73}" type="datetimeFigureOut">
              <a:rPr lang="cs-CZ" smtClean="0"/>
              <a:t>17.12.2025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5ACC61F-E708-4B3C-DE55-0120BC53C2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3B9217E-C7A1-3282-F9C4-65E8DBE3F7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14E06D-870A-4531-858C-54D9EE4BD7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8289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A247ABA-AA87-CE74-8289-8ED20A143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9"/>
          <a:stretch>
            <a:fillRect/>
          </a:stretch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D0E17BD-6462-6E7A-E8FE-6470379B24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Dějiny vědy v 18. století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50AC35F-79E2-13C2-F07F-E587B8550F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77080" y="354166"/>
            <a:ext cx="4914900" cy="1098395"/>
          </a:xfrm>
        </p:spPr>
        <p:txBody>
          <a:bodyPr>
            <a:normAutofit/>
          </a:bodyPr>
          <a:lstStyle/>
          <a:p>
            <a:r>
              <a:rPr lang="cs-CZ" sz="1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Petra Hanáková</a:t>
            </a:r>
          </a:p>
          <a:p>
            <a:r>
              <a:rPr lang="cs-CZ" sz="1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hanakovpet@gmail.com</a:t>
            </a:r>
          </a:p>
          <a:p>
            <a:r>
              <a:rPr lang="cs-CZ" sz="1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Základní problémy studia starších dějin II</a:t>
            </a:r>
          </a:p>
          <a:p>
            <a:r>
              <a:rPr lang="cs-CZ" sz="1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 prosince 2025</a:t>
            </a:r>
          </a:p>
        </p:txBody>
      </p:sp>
    </p:spTree>
    <p:extLst>
      <p:ext uri="{BB962C8B-B14F-4D97-AF65-F5344CB8AC3E}">
        <p14:creationId xmlns:p14="http://schemas.microsoft.com/office/powerpoint/2010/main" val="3224794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02B3DC-6512-497B-F158-E278CFCD6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Institucionální zakotvení vědy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39A084-B023-B4C6-6F94-322838D93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93732" cy="4351338"/>
          </a:xfrm>
        </p:spPr>
        <p:txBody>
          <a:bodyPr/>
          <a:lstStyle/>
          <a:p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République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Lettres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Učenecké časopisy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Nové formy učenecké sociability (mimo tradiční centra v klášterech)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Akademie –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Académie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Sciences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Royal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Academy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Accademia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dell‘Arcadia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Změny na univerzitách a nové typy škol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Encyklopedie a slovníky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C5EC9370-EB94-E44E-AC11-16F40AEAE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237" y="0"/>
            <a:ext cx="41957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744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272F0F-6325-FB6B-9F99-CD1D714C3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95298" cy="1325563"/>
          </a:xfrm>
        </p:spPr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Věda v českých zemích v 18. století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495C11-BFEA-5C78-A6CF-3A0F2EAED1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13375" cy="4351338"/>
          </a:xfrm>
        </p:spPr>
        <p:txBody>
          <a:bodyPr>
            <a:normAutofit fontScale="925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Centrum vědy v klášterech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Dominantní pozice jezuitů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Joseph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Stepling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jeho kruh v Klementinu (Jan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Tesánek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Antonín Strnad)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František Zeno, paleontologické objevy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Prokop Diviš (premonstrát), pokusy s elektřinou, inspirace Georgem Wilhelmem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Richmannem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FC6FBDA4-087D-A131-816B-D4D34CBEC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192" y="1289539"/>
            <a:ext cx="4507149" cy="520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453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D25810-BCC3-8C58-2567-097CCA644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51663" cy="1325563"/>
          </a:xfrm>
        </p:spPr>
        <p:txBody>
          <a:bodyPr/>
          <a:lstStyle/>
          <a:p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incognitorum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eruditorum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5F633B-66FF-6CFB-9B71-46DD421B5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630" y="1903446"/>
            <a:ext cx="7138481" cy="4351338"/>
          </a:xfrm>
        </p:spPr>
        <p:txBody>
          <a:bodyPr>
            <a:normAutofit fontScale="92500" lnSpcReduction="2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Silné postavení jezuitů bránilo vzniku samostatné učené společnosti (+ nedostatek samotných učenců)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Pokusy od 30. let (Matej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Prešpurku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1746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incognitorum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eruditorum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terris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Austriacis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 Olomouci okolo osobnosti Josefa von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Petrasche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Stanovy: šíření vědění a jeho využívání ve prospěch společnosti, distanc od politických a teologických otázek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Zapojení duchovních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Korespondenční členové i protestanti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F2390B5F-9BCC-8AE3-61D9-495B40BCB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863" y="0"/>
            <a:ext cx="44021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82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981C55-977F-07CF-EFF1-DD594074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Soukromá učená společnost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826915-7CB1-5D47-1B36-62D8BDA6F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776609" cy="4351338"/>
          </a:xfrm>
        </p:spPr>
        <p:txBody>
          <a:bodyPr>
            <a:normAutofit fontScale="70000" lnSpcReduction="2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70. léta, do Prahy přichází Ignác Born, utváření společenských učeneckých kruhů (i zednáři)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Soukromá učená společnost: snaha soustředit vědecké zájmy do nějakého kroužku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Konkurenční představy o uspořádání pražského veřejného života s Karlem Heinrichem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Seibtem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(souboj časopisů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Prager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gelehrte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Nachrichten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Litteratur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Transformace v „Královskou“ společnost v 80. letech, nové impulsy s novými členy – Josef Dobrovský a Johann Mayer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Tři třídy: matematická, přírodovědecká a historická (po vzoru západních akademií)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Sídlo ve Vlasteneckém sále v Karolinu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Vystoupení na korunovaci Leopolda II.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3984A1AE-1480-7B01-B008-216341A2F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556" y="1690688"/>
            <a:ext cx="5147175" cy="414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596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04DE76-A69C-DEC1-28D0-73B540765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Dějiny vědy jako badatelské téma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881A2D-B6FC-AE6E-8523-FA9758CB3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Dějiny/životopisy vědců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Dějiny vynálezů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Dějiny institucí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Dějiny myšlení a/nebo vědeckého poznání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Historiografie tématu</a:t>
            </a:r>
          </a:p>
          <a:p>
            <a:pPr marL="514350" indent="-514350">
              <a:buAutoNum type="arabicPeriod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Proměny vědeckého myšlení v 18. století</a:t>
            </a:r>
          </a:p>
          <a:p>
            <a:pPr marL="514350" indent="-514350">
              <a:buAutoNum type="arabicPeriod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Kontext v českých zemích</a:t>
            </a:r>
          </a:p>
        </p:txBody>
      </p:sp>
    </p:spTree>
    <p:extLst>
      <p:ext uri="{BB962C8B-B14F-4D97-AF65-F5344CB8AC3E}">
        <p14:creationId xmlns:p14="http://schemas.microsoft.com/office/powerpoint/2010/main" val="974573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D916EE-C27C-8919-F48A-F8FBC662A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Historiografie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6426AD-0064-9990-68DF-C500D3C3E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5399" y="1825625"/>
            <a:ext cx="5596659" cy="4351338"/>
          </a:xfrm>
        </p:spPr>
        <p:txBody>
          <a:bodyPr>
            <a:normAutofit fontScale="77500" lnSpcReduction="2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Přehled významných osobností</a:t>
            </a:r>
          </a:p>
          <a:p>
            <a:pPr lvl="1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Georg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Tanstetter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Viri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Mathematici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(1514)</a:t>
            </a:r>
          </a:p>
          <a:p>
            <a:pPr lvl="1"/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Historia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litteraria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(koncept Francise Bacona)</a:t>
            </a:r>
          </a:p>
          <a:p>
            <a:pPr lvl="1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Dominantní proud do poloviny 20. století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1962: Thomas Kuhn,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Struktura vědeckých revolucí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Robert K.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Merton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sociologie vědy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=propojení historie, sociologie a filosofie vědy do nového konceptu: „teorie vědy“,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interdiciplinární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přístup k vědě jakožto celospolečenskému fenoménu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=jak jej zkoumat, jak vědci vstupují do kontaktu s okolním světem, jak uplatňují své expertní vědění…</a:t>
            </a:r>
          </a:p>
          <a:p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3F0C0401-894F-2E01-94B7-D06206245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41" y="1460500"/>
            <a:ext cx="6006233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118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B80B92-E374-D318-CF6B-4241F1EDC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Kanonické texty a koncepty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08A484-42CE-A5F9-CB16-E2089E7D1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6073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Thomas Kuhn: paradigma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vědecké poznání není lineární: období „normální vědy“ (kumulace vědění), které naruší „změna paradigmatu“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nejde už jen o rozšiřování poznání, otevírá se tak celé nové spektrum otázek, které lze klást, z anomálií se stávají pravidla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Kopernikánská revoluce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Přechod od aristotelské fyziky k Newtonově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9767A1F-37FA-C811-3621-5D672E023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5700" y="1306513"/>
            <a:ext cx="2895600" cy="452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982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CF256A-0793-401E-D2ED-D790C4A67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Kanonické texty a koncepty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7A6498-A4A5-ADEC-F90D-C95AD83D5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Michel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Foucault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épistémè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Slova a věci, Archeologie vědění</a:t>
            </a:r>
          </a:p>
          <a:p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podmínky možného myšlení v dané kultuře a epoše, reflektuje proměny ve způsobu bytí a uspořádání věcí</a:t>
            </a:r>
          </a:p>
          <a:p>
            <a:pPr marL="0" indent="0">
              <a:buNone/>
            </a:pP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Tři základní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épistémè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 dějinách evropské kultury:</a:t>
            </a:r>
          </a:p>
          <a:p>
            <a:pPr lvl="1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Renesanční</a:t>
            </a:r>
          </a:p>
          <a:p>
            <a:pPr lvl="1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Klasická (od poloviny 17. do začátku 19. století)</a:t>
            </a:r>
          </a:p>
          <a:p>
            <a:pPr lvl="1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Moderní </a:t>
            </a:r>
          </a:p>
        </p:txBody>
      </p:sp>
      <p:pic>
        <p:nvPicPr>
          <p:cNvPr id="4098" name="Picture 2" descr="Why Foucault's work on power is more important than ever | Aeon Essays">
            <a:extLst>
              <a:ext uri="{FF2B5EF4-FFF2-40B4-BE49-F238E27FC236}">
                <a16:creationId xmlns:a16="http://schemas.microsoft.com/office/drawing/2014/main" id="{D06E6CD8-612A-28A6-1E75-DDAD19F9D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299" y="345923"/>
            <a:ext cx="4295775" cy="268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654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5BB8BE-4325-FF24-D751-3001967E3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Vědecká revoluce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6C93C1-2785-83C1-D6F0-2118783B4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8950" y="1401762"/>
            <a:ext cx="7385050" cy="4775199"/>
          </a:xfrm>
        </p:spPr>
        <p:txBody>
          <a:bodyPr>
            <a:normAutofit lnSpcReduction="1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„počátek moderní vědy“ (Alexandre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Koyré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Kontinuity s předchozím modelem? x Zásadní předěl?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polovina 17. století: Newtonovy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Principia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Descartesova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Rozprava o metodě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Mechanizace a matematizace přírody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Karteziánská revoluce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Paul Hazard,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Krize evropského vědomí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(1935): rozklad dosavadního řádu, ztráta tradičních autorit, zdůraznění nových konceptů= odmítnutí tradičních jistot, zároveň ještě nejsou upevněny moderní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D4DCD2E-BA4A-CC45-C782-D7CA8891C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98" y="1401763"/>
            <a:ext cx="3900852" cy="477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5111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1F9292-B0A8-2A91-2502-210B63A15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Předpoklady vědecké revoluce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1DEE02-A7EF-14BE-EF2B-AB6271114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Proměny v myšlení, které umožňují kladení otázek a kritické zkoumání přírody</a:t>
            </a:r>
          </a:p>
          <a:p>
            <a:pPr lvl="1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Metodická skepse</a:t>
            </a:r>
          </a:p>
          <a:p>
            <a:pPr lvl="1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Dualismus hmoty a ducha, objektu a subjektu</a:t>
            </a:r>
          </a:p>
          <a:p>
            <a:pPr lvl="1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Práce s abstrakcí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Postup vědy rychlejší v protestantském/nekatolickém světě 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030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D389EF-C6F4-2137-EFA7-13C4DC4FF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Myšlenkové směry a klíčové osobnosti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7BD40F-A306-F2AA-6099-50DE714389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46260" cy="4351338"/>
          </a:xfrm>
        </p:spPr>
        <p:txBody>
          <a:bodyPr>
            <a:normAutofit lnSpcReduction="1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Racionalismus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Empirismus, senzualismus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Idealismus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John Locke,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Essay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concerning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Humane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Unterstanding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George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Berkeley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Isaac Newton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Gottfried Wilhelm Leibniz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0D223389-A663-A308-1505-C81FB4B05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304" y="1417638"/>
            <a:ext cx="4467572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204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80C3F8-DA4C-BDE0-3899-CD6D7D326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Klíčové představy o fungování světa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719339-93BF-2DEF-3946-C639C218F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Teorie fluid, flogistonová teorie, vyvráceno objevem kyslíku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Opozice mezi živou a neživou přírodou (organismus a/nebo mechanismus)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Elektřina (galvanismus)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Magnetismus (mesmerismus)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Taxonomie a způsoby uspořádání vědeckých poznatků</a:t>
            </a:r>
          </a:p>
          <a:p>
            <a:pPr lvl="1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Zrod antropologie</a:t>
            </a:r>
          </a:p>
        </p:txBody>
      </p:sp>
    </p:spTree>
    <p:extLst>
      <p:ext uri="{BB962C8B-B14F-4D97-AF65-F5344CB8AC3E}">
        <p14:creationId xmlns:p14="http://schemas.microsoft.com/office/powerpoint/2010/main" val="129055799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1489</TotalTime>
  <Words>685</Words>
  <Application>Microsoft Office PowerPoint</Application>
  <PresentationFormat>Širokoúhlá obrazovka</PresentationFormat>
  <Paragraphs>99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Times New Roman</vt:lpstr>
      <vt:lpstr>Motiv Office</vt:lpstr>
      <vt:lpstr>Dějiny vědy v 18. století</vt:lpstr>
      <vt:lpstr>Dějiny vědy jako badatelské téma</vt:lpstr>
      <vt:lpstr>Historiografie</vt:lpstr>
      <vt:lpstr>Kanonické texty a koncepty</vt:lpstr>
      <vt:lpstr>Kanonické texty a koncepty</vt:lpstr>
      <vt:lpstr>Vědecká revoluce</vt:lpstr>
      <vt:lpstr>Předpoklady vědecké revoluce</vt:lpstr>
      <vt:lpstr>Myšlenkové směry a klíčové osobnosti</vt:lpstr>
      <vt:lpstr>Klíčové představy o fungování světa</vt:lpstr>
      <vt:lpstr>Institucionální zakotvení vědy</vt:lpstr>
      <vt:lpstr>Věda v českých zemích v 18. století</vt:lpstr>
      <vt:lpstr>Societas incognitorum eruditorum</vt:lpstr>
      <vt:lpstr>Soukromá učená společnost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Hanáková Petra</dc:creator>
  <cp:lastModifiedBy>Hanáková Petra</cp:lastModifiedBy>
  <cp:revision>2</cp:revision>
  <dcterms:created xsi:type="dcterms:W3CDTF">2025-12-13T11:02:21Z</dcterms:created>
  <dcterms:modified xsi:type="dcterms:W3CDTF">2025-12-17T16:15:57Z</dcterms:modified>
</cp:coreProperties>
</file>