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7" r:id="rId3"/>
    <p:sldId id="258" r:id="rId4"/>
    <p:sldId id="260" r:id="rId5"/>
    <p:sldId id="259" r:id="rId6"/>
    <p:sldId id="268" r:id="rId7"/>
    <p:sldId id="262" r:id="rId8"/>
    <p:sldId id="267" r:id="rId9"/>
    <p:sldId id="269" r:id="rId10"/>
    <p:sldId id="261" r:id="rId12"/>
    <p:sldId id="266" r:id="rId13"/>
    <p:sldId id="265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411" autoAdjust="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4A063-E285-45A2-95C7-3931A3CAD7A9}" type="datetimeFigureOut">
              <a:rPr lang="en-GB" smtClean="0"/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192758-113F-4460-8B02-6EAF245CB475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92758-113F-4460-8B02-6EAF245CB475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0AE8-9EA4-467A-B6BB-3A0179EEE65B}" type="datetimeFigureOut">
              <a:rPr lang="en-GB" smtClean="0"/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B7B1-DAE3-4FD4-8528-252320B2DA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0AE8-9EA4-467A-B6BB-3A0179EEE65B}" type="datetimeFigureOut">
              <a:rPr lang="en-GB" smtClean="0"/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B7B1-DAE3-4FD4-8528-252320B2DA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0AE8-9EA4-467A-B6BB-3A0179EEE65B}" type="datetimeFigureOut">
              <a:rPr lang="en-GB" smtClean="0"/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B7B1-DAE3-4FD4-8528-252320B2DA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0AE8-9EA4-467A-B6BB-3A0179EEE65B}" type="datetimeFigureOut">
              <a:rPr lang="en-GB" smtClean="0"/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B7B1-DAE3-4FD4-8528-252320B2DA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0AE8-9EA4-467A-B6BB-3A0179EEE65B}" type="datetimeFigureOut">
              <a:rPr lang="en-GB" smtClean="0"/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B7B1-DAE3-4FD4-8528-252320B2DA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0AE8-9EA4-467A-B6BB-3A0179EEE65B}" type="datetimeFigureOut">
              <a:rPr lang="en-GB" smtClean="0"/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B7B1-DAE3-4FD4-8528-252320B2DA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0AE8-9EA4-467A-B6BB-3A0179EEE65B}" type="datetimeFigureOut">
              <a:rPr lang="en-GB" smtClean="0"/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B7B1-DAE3-4FD4-8528-252320B2DA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0AE8-9EA4-467A-B6BB-3A0179EEE65B}" type="datetimeFigureOut">
              <a:rPr lang="en-GB" smtClean="0"/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B7B1-DAE3-4FD4-8528-252320B2DA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0AE8-9EA4-467A-B6BB-3A0179EEE65B}" type="datetimeFigureOut">
              <a:rPr lang="en-GB" smtClean="0"/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B7B1-DAE3-4FD4-8528-252320B2DA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0AE8-9EA4-467A-B6BB-3A0179EEE65B}" type="datetimeFigureOut">
              <a:rPr lang="en-GB" smtClean="0"/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B7B1-DAE3-4FD4-8528-252320B2DA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0AE8-9EA4-467A-B6BB-3A0179EEE65B}" type="datetimeFigureOut">
              <a:rPr lang="en-GB" smtClean="0"/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FB7B1-DAE3-4FD4-8528-252320B2DA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80AE8-9EA4-467A-B6BB-3A0179EEE65B}" type="datetimeFigureOut">
              <a:rPr lang="en-GB" smtClean="0"/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FB7B1-DAE3-4FD4-8528-252320B2DA86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jpe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zichtbaarnederlands.nl/nl/negatie/geen_niet" TargetMode="Externa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hyperlink" Target="https://zichtbaarnederlands.nl/nl/negatie/geen_niet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441065" y="302260"/>
            <a:ext cx="8536940" cy="1983740"/>
          </a:xfrm>
          <a:solidFill>
            <a:srgbClr val="FFC00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/>
          <a:lstStyle/>
          <a:p>
            <a:r>
              <a:rPr lang="en-GB" dirty="0" err="1" smtClean="0"/>
              <a:t>Taalverwerving</a:t>
            </a:r>
            <a:r>
              <a:rPr lang="en-GB" dirty="0" smtClean="0"/>
              <a:t>, 1ste </a:t>
            </a:r>
            <a:r>
              <a:rPr lang="en-GB" dirty="0" err="1" smtClean="0"/>
              <a:t>jaar</a:t>
            </a:r>
            <a:br>
              <a:rPr lang="en-GB" dirty="0"/>
            </a:br>
            <a:r>
              <a:rPr lang="en-GB" b="1" dirty="0" smtClean="0">
                <a:solidFill>
                  <a:srgbClr val="C00000"/>
                </a:solidFill>
              </a:rPr>
              <a:t>ONTKENNING / NEGATIE</a:t>
            </a:r>
            <a:endParaRPr lang="en-GB" b="1" dirty="0" smtClean="0">
              <a:solidFill>
                <a:srgbClr val="C00000"/>
              </a:solidFill>
            </a:endParaRPr>
          </a:p>
        </p:txBody>
      </p:sp>
      <p:pic>
        <p:nvPicPr>
          <p:cNvPr id="6" name="Obrázek 1" descr="File:&lt;strong&gt;Geen&lt;/strong&gt; toegang symbool (NS).jpg - Wikimedia Commons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529" y="3767773"/>
            <a:ext cx="2636022" cy="2611437"/>
          </a:xfrm>
          <a:prstGeom prst="rect">
            <a:avLst/>
          </a:prstGeom>
        </p:spPr>
      </p:pic>
      <p:pic>
        <p:nvPicPr>
          <p:cNvPr id="8" name="Obrázek 7" descr="Cute Flocked Pink Domo Mini &lt;strong&gt;Figure&lt;/strong&gt; | Gadgetsi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9" t="14546" r="25293"/>
          <a:stretch>
            <a:fillRect/>
          </a:stretch>
        </p:blipFill>
        <p:spPr>
          <a:xfrm>
            <a:off x="218440" y="3768090"/>
            <a:ext cx="2063750" cy="2697480"/>
          </a:xfrm>
          <a:prstGeom prst="rect">
            <a:avLst/>
          </a:prstGeom>
        </p:spPr>
      </p:pic>
      <p:sp>
        <p:nvSpPr>
          <p:cNvPr id="9" name="Oválný bublinový popisek 5"/>
          <p:cNvSpPr/>
          <p:nvPr/>
        </p:nvSpPr>
        <p:spPr>
          <a:xfrm>
            <a:off x="1524000" y="3099435"/>
            <a:ext cx="4572000" cy="1951990"/>
          </a:xfrm>
          <a:prstGeom prst="wedgeEllipseCallout">
            <a:avLst>
              <a:gd name="adj1" fmla="val -59387"/>
              <a:gd name="adj2" fmla="val 3434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GB" sz="4400" b="1" dirty="0" smtClean="0"/>
              <a:t>NEE!!!!!!</a:t>
            </a:r>
            <a:endParaRPr lang="en-GB" sz="4400" b="1" dirty="0"/>
          </a:p>
        </p:txBody>
      </p:sp>
      <p:pic>
        <p:nvPicPr>
          <p:cNvPr id="10" name="Obrázek 4" descr="&lt;strong&gt;no&lt;/strong&gt;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835" y="3099435"/>
            <a:ext cx="3020695" cy="3020695"/>
          </a:xfrm>
          <a:prstGeom prst="rect">
            <a:avLst/>
          </a:prstGeom>
        </p:spPr>
      </p:pic>
      <p:pic>
        <p:nvPicPr>
          <p:cNvPr id="11" name="Obrázek 2" descr="Komend weekend &lt;strong&gt;geen&lt;/strong&gt; alcoholverkoop in Thailand - Hier is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" y="189865"/>
            <a:ext cx="2944495" cy="2613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966158"/>
            <a:ext cx="10515600" cy="571931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smtClean="0"/>
              <a:t>Piet </a:t>
            </a:r>
            <a:r>
              <a:rPr lang="en-GB" sz="3200" dirty="0" err="1" smtClean="0"/>
              <a:t>heeft</a:t>
            </a:r>
            <a:r>
              <a:rPr lang="en-GB" sz="3200" dirty="0" smtClean="0"/>
              <a:t> twee </a:t>
            </a:r>
            <a:r>
              <a:rPr lang="en-GB" sz="3200" dirty="0" err="1" smtClean="0"/>
              <a:t>zussen</a:t>
            </a:r>
            <a:r>
              <a:rPr lang="en-GB" sz="3200" dirty="0" smtClean="0"/>
              <a:t>.</a:t>
            </a:r>
            <a:endParaRPr lang="en-GB" sz="3200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smtClean="0"/>
              <a:t>We </a:t>
            </a:r>
            <a:r>
              <a:rPr lang="en-GB" sz="3200" dirty="0" err="1" smtClean="0"/>
              <a:t>willen</a:t>
            </a:r>
            <a:r>
              <a:rPr lang="en-GB" sz="3200" dirty="0" smtClean="0"/>
              <a:t> </a:t>
            </a:r>
            <a:r>
              <a:rPr lang="en-GB" sz="3200" dirty="0" err="1" smtClean="0"/>
              <a:t>jouw</a:t>
            </a:r>
            <a:r>
              <a:rPr lang="en-GB" sz="3200" dirty="0" smtClean="0"/>
              <a:t> </a:t>
            </a:r>
            <a:r>
              <a:rPr lang="en-GB" sz="3200" dirty="0" err="1" smtClean="0"/>
              <a:t>ouders</a:t>
            </a:r>
            <a:r>
              <a:rPr lang="en-GB" sz="3200" dirty="0" smtClean="0"/>
              <a:t> </a:t>
            </a:r>
            <a:r>
              <a:rPr lang="en-GB" sz="3200" dirty="0" err="1" smtClean="0"/>
              <a:t>uitnodigen</a:t>
            </a:r>
            <a:r>
              <a:rPr lang="en-GB" sz="3200" dirty="0" smtClean="0"/>
              <a:t>.</a:t>
            </a:r>
            <a:endParaRPr lang="en-GB" sz="3200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smtClean="0"/>
              <a:t>Wil je </a:t>
            </a:r>
            <a:r>
              <a:rPr lang="en-GB" sz="3200" dirty="0" err="1" smtClean="0"/>
              <a:t>deze</a:t>
            </a:r>
            <a:r>
              <a:rPr lang="en-GB" sz="3200" dirty="0" smtClean="0"/>
              <a:t> </a:t>
            </a:r>
            <a:r>
              <a:rPr lang="en-GB" sz="3200" dirty="0" err="1" smtClean="0"/>
              <a:t>leuke</a:t>
            </a:r>
            <a:r>
              <a:rPr lang="en-GB" sz="3200" dirty="0" smtClean="0"/>
              <a:t> </a:t>
            </a:r>
            <a:r>
              <a:rPr lang="en-GB" sz="3200" dirty="0" err="1" smtClean="0"/>
              <a:t>jas</a:t>
            </a:r>
            <a:r>
              <a:rPr lang="en-GB" sz="3200" dirty="0" smtClean="0"/>
              <a:t> </a:t>
            </a:r>
            <a:r>
              <a:rPr lang="en-GB" sz="3200" dirty="0" err="1" smtClean="0"/>
              <a:t>kopen</a:t>
            </a:r>
            <a:r>
              <a:rPr lang="en-GB" sz="3200" dirty="0" smtClean="0"/>
              <a:t>?</a:t>
            </a:r>
            <a:endParaRPr lang="en-GB" sz="3200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err="1" smtClean="0"/>
              <a:t>Heb</a:t>
            </a:r>
            <a:r>
              <a:rPr lang="en-GB" sz="3200" dirty="0" smtClean="0"/>
              <a:t> je </a:t>
            </a:r>
            <a:r>
              <a:rPr lang="en-GB" sz="3200" dirty="0" err="1" smtClean="0"/>
              <a:t>een</a:t>
            </a:r>
            <a:r>
              <a:rPr lang="en-GB" sz="3200" dirty="0" smtClean="0"/>
              <a:t> </a:t>
            </a:r>
            <a:r>
              <a:rPr lang="en-GB" sz="3200" dirty="0" err="1" smtClean="0"/>
              <a:t>idee</a:t>
            </a:r>
            <a:r>
              <a:rPr lang="en-GB" sz="3200" dirty="0" smtClean="0"/>
              <a:t> hoe </a:t>
            </a:r>
            <a:r>
              <a:rPr lang="en-GB" sz="3200" dirty="0" err="1" smtClean="0"/>
              <a:t>laat</a:t>
            </a:r>
            <a:r>
              <a:rPr lang="en-GB" sz="3200" dirty="0" smtClean="0"/>
              <a:t> het is?</a:t>
            </a:r>
            <a:endParaRPr lang="en-GB" sz="3200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err="1" smtClean="0"/>
              <a:t>Ik</a:t>
            </a:r>
            <a:r>
              <a:rPr lang="en-GB" sz="3200" dirty="0" smtClean="0"/>
              <a:t> </a:t>
            </a:r>
            <a:r>
              <a:rPr lang="en-GB" sz="3200" dirty="0" err="1" smtClean="0"/>
              <a:t>heb</a:t>
            </a:r>
            <a:r>
              <a:rPr lang="en-GB" sz="3200" dirty="0" smtClean="0"/>
              <a:t> </a:t>
            </a:r>
            <a:r>
              <a:rPr lang="en-GB" sz="3200" dirty="0" err="1" smtClean="0"/>
              <a:t>veel</a:t>
            </a:r>
            <a:r>
              <a:rPr lang="en-GB" sz="3200" dirty="0" smtClean="0"/>
              <a:t> </a:t>
            </a:r>
            <a:r>
              <a:rPr lang="en-GB" sz="3200" dirty="0" err="1" smtClean="0"/>
              <a:t>tijd</a:t>
            </a:r>
            <a:r>
              <a:rPr lang="en-GB" sz="3200" dirty="0" smtClean="0"/>
              <a:t> </a:t>
            </a:r>
            <a:r>
              <a:rPr lang="en-GB" sz="3200" dirty="0" err="1" smtClean="0"/>
              <a:t>voor</a:t>
            </a:r>
            <a:r>
              <a:rPr lang="en-GB" sz="3200" dirty="0" smtClean="0"/>
              <a:t> </a:t>
            </a:r>
            <a:r>
              <a:rPr lang="en-GB" sz="3200" dirty="0" err="1" smtClean="0"/>
              <a:t>jou</a:t>
            </a:r>
            <a:r>
              <a:rPr lang="en-GB" sz="3200" dirty="0" smtClean="0"/>
              <a:t>.</a:t>
            </a:r>
            <a:endParaRPr lang="en-GB" sz="3200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err="1" smtClean="0"/>
              <a:t>Hij</a:t>
            </a:r>
            <a:r>
              <a:rPr lang="en-GB" sz="3200" dirty="0" smtClean="0"/>
              <a:t> </a:t>
            </a:r>
            <a:r>
              <a:rPr lang="en-GB" sz="3200" dirty="0" err="1" smtClean="0"/>
              <a:t>studeert</a:t>
            </a:r>
            <a:r>
              <a:rPr lang="en-GB" sz="3200" dirty="0" smtClean="0"/>
              <a:t> </a:t>
            </a:r>
            <a:r>
              <a:rPr lang="en-GB" sz="3200" dirty="0" err="1" smtClean="0"/>
              <a:t>aan</a:t>
            </a:r>
            <a:r>
              <a:rPr lang="en-GB" sz="3200" dirty="0" smtClean="0"/>
              <a:t> de </a:t>
            </a:r>
            <a:r>
              <a:rPr lang="en-GB" sz="3200" dirty="0" err="1" smtClean="0"/>
              <a:t>universiteit</a:t>
            </a:r>
            <a:r>
              <a:rPr lang="en-GB" sz="3200" dirty="0"/>
              <a:t> </a:t>
            </a:r>
            <a:r>
              <a:rPr lang="en-GB" sz="3200" dirty="0" err="1" smtClean="0"/>
              <a:t>en</a:t>
            </a:r>
            <a:r>
              <a:rPr lang="en-GB" sz="3200" dirty="0" smtClean="0"/>
              <a:t> </a:t>
            </a:r>
            <a:r>
              <a:rPr lang="en-GB" sz="3200" dirty="0" err="1" smtClean="0"/>
              <a:t>wij</a:t>
            </a:r>
            <a:r>
              <a:rPr lang="en-GB" sz="3200" dirty="0" smtClean="0"/>
              <a:t> </a:t>
            </a:r>
            <a:r>
              <a:rPr lang="en-GB" sz="3200" dirty="0" err="1" smtClean="0"/>
              <a:t>werkt</a:t>
            </a:r>
            <a:r>
              <a:rPr lang="en-GB" sz="3200" dirty="0" smtClean="0"/>
              <a:t> </a:t>
            </a:r>
            <a:r>
              <a:rPr lang="en-GB" sz="3200" dirty="0" err="1" smtClean="0"/>
              <a:t>ook</a:t>
            </a:r>
            <a:r>
              <a:rPr lang="en-GB" sz="3200" dirty="0" smtClean="0"/>
              <a:t>.</a:t>
            </a:r>
            <a:endParaRPr lang="en-GB" sz="3200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smtClean="0"/>
              <a:t>We </a:t>
            </a:r>
            <a:r>
              <a:rPr lang="en-GB" sz="3200" dirty="0" err="1" smtClean="0"/>
              <a:t>gaan</a:t>
            </a:r>
            <a:r>
              <a:rPr lang="en-GB" sz="3200" dirty="0" smtClean="0"/>
              <a:t> met de metro.</a:t>
            </a:r>
            <a:endParaRPr lang="en-GB" sz="3200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smtClean="0"/>
              <a:t>We </a:t>
            </a:r>
            <a:r>
              <a:rPr lang="en-GB" sz="3200" dirty="0" err="1" smtClean="0"/>
              <a:t>hebben</a:t>
            </a:r>
            <a:r>
              <a:rPr lang="en-GB" sz="3200" dirty="0" smtClean="0"/>
              <a:t> </a:t>
            </a:r>
            <a:r>
              <a:rPr lang="en-GB" sz="3200" dirty="0" err="1" smtClean="0"/>
              <a:t>melk</a:t>
            </a:r>
            <a:r>
              <a:rPr lang="en-GB" sz="3200" dirty="0" smtClean="0"/>
              <a:t> </a:t>
            </a:r>
            <a:r>
              <a:rPr lang="en-GB" sz="3200" dirty="0" err="1" smtClean="0"/>
              <a:t>en</a:t>
            </a:r>
            <a:r>
              <a:rPr lang="en-GB" sz="3200" dirty="0" smtClean="0"/>
              <a:t> brood, </a:t>
            </a:r>
            <a:r>
              <a:rPr lang="en-GB" sz="3200" dirty="0" err="1" smtClean="0"/>
              <a:t>wil</a:t>
            </a:r>
            <a:r>
              <a:rPr lang="en-GB" sz="3200" dirty="0" smtClean="0"/>
              <a:t> je </a:t>
            </a:r>
            <a:r>
              <a:rPr lang="en-GB" sz="3200" dirty="0" err="1" smtClean="0"/>
              <a:t>iets</a:t>
            </a:r>
            <a:r>
              <a:rPr lang="en-GB" sz="3200" dirty="0" smtClean="0"/>
              <a:t> </a:t>
            </a:r>
            <a:r>
              <a:rPr lang="en-GB" sz="3200" dirty="0" err="1" smtClean="0"/>
              <a:t>eten</a:t>
            </a:r>
            <a:r>
              <a:rPr lang="en-GB" sz="3200" dirty="0" smtClean="0"/>
              <a:t>?</a:t>
            </a:r>
            <a:endParaRPr lang="en-GB" sz="3200" dirty="0" smtClean="0"/>
          </a:p>
          <a:p>
            <a:endParaRPr lang="en-GB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448574"/>
            <a:ext cx="10515600" cy="759124"/>
          </a:xfrm>
        </p:spPr>
        <p:txBody>
          <a:bodyPr>
            <a:normAutofit fontScale="90000"/>
          </a:bodyPr>
          <a:lstStyle/>
          <a:p>
            <a:pPr lvl="0"/>
            <a:r>
              <a:rPr lang="en-GB" b="1" dirty="0" err="1" smtClean="0">
                <a:solidFill>
                  <a:srgbClr val="0070C0"/>
                </a:solidFill>
              </a:rPr>
              <a:t>Oefening</a:t>
            </a:r>
            <a:r>
              <a:rPr lang="en-GB" b="1" dirty="0" smtClean="0">
                <a:solidFill>
                  <a:srgbClr val="0070C0"/>
                </a:solidFill>
              </a:rPr>
              <a:t>: </a:t>
            </a:r>
            <a:r>
              <a:rPr lang="cs-CZ" b="1" dirty="0" err="1">
                <a:solidFill>
                  <a:srgbClr val="0070C0"/>
                </a:solidFill>
              </a:rPr>
              <a:t>Maak</a:t>
            </a:r>
            <a:r>
              <a:rPr lang="cs-CZ" b="1" dirty="0">
                <a:solidFill>
                  <a:srgbClr val="0070C0"/>
                </a:solidFill>
              </a:rPr>
              <a:t> de </a:t>
            </a:r>
            <a:r>
              <a:rPr lang="cs-CZ" b="1" dirty="0" err="1">
                <a:solidFill>
                  <a:srgbClr val="0070C0"/>
                </a:solidFill>
              </a:rPr>
              <a:t>zinnen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b="1" dirty="0" err="1" smtClean="0">
                <a:solidFill>
                  <a:srgbClr val="0070C0"/>
                </a:solidFill>
              </a:rPr>
              <a:t>negatief</a:t>
            </a:r>
            <a:r>
              <a:rPr lang="en-GB" b="1" dirty="0" smtClean="0">
                <a:solidFill>
                  <a:srgbClr val="0070C0"/>
                </a:solidFill>
              </a:rPr>
              <a:t>.</a:t>
            </a:r>
            <a:br>
              <a:rPr lang="en-GB" dirty="0" smtClean="0"/>
            </a:b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17917"/>
            <a:ext cx="10515600" cy="560717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err="1" smtClean="0"/>
              <a:t>Není</a:t>
            </a:r>
            <a:r>
              <a:rPr lang="en-GB" sz="3200" dirty="0" smtClean="0"/>
              <a:t> </a:t>
            </a:r>
            <a:r>
              <a:rPr lang="en-GB" sz="3200" dirty="0" err="1" smtClean="0"/>
              <a:t>tady</a:t>
            </a:r>
            <a:r>
              <a:rPr lang="en-GB" sz="3200" dirty="0" smtClean="0"/>
              <a:t> a </a:t>
            </a:r>
            <a:r>
              <a:rPr lang="en-GB" sz="3200" dirty="0" err="1" smtClean="0"/>
              <a:t>nechci</a:t>
            </a:r>
            <a:r>
              <a:rPr lang="en-GB" sz="3200" dirty="0" smtClean="0"/>
              <a:t> </a:t>
            </a:r>
            <a:r>
              <a:rPr lang="en-GB" sz="3200" dirty="0" err="1" smtClean="0"/>
              <a:t>vědět</a:t>
            </a:r>
            <a:r>
              <a:rPr lang="en-GB" sz="3200" dirty="0" smtClean="0"/>
              <a:t>, </a:t>
            </a:r>
            <a:r>
              <a:rPr lang="en-GB" sz="3200" dirty="0" err="1" smtClean="0"/>
              <a:t>kde</a:t>
            </a:r>
            <a:r>
              <a:rPr lang="en-GB" sz="3200" dirty="0" smtClean="0"/>
              <a:t> je.</a:t>
            </a:r>
            <a:endParaRPr lang="en-GB" sz="3200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err="1" smtClean="0"/>
              <a:t>Nemám</a:t>
            </a:r>
            <a:r>
              <a:rPr lang="en-GB" sz="3200" dirty="0" smtClean="0"/>
              <a:t> </a:t>
            </a:r>
            <a:r>
              <a:rPr lang="en-GB" sz="3200" dirty="0" err="1" smtClean="0"/>
              <a:t>ponětí</a:t>
            </a:r>
            <a:r>
              <a:rPr lang="en-GB" sz="3200" dirty="0" smtClean="0"/>
              <a:t>, </a:t>
            </a:r>
            <a:r>
              <a:rPr lang="en-GB" sz="3200" dirty="0" err="1" smtClean="0"/>
              <a:t>proč</a:t>
            </a:r>
            <a:r>
              <a:rPr lang="en-GB" sz="3200" dirty="0" smtClean="0"/>
              <a:t> </a:t>
            </a:r>
            <a:r>
              <a:rPr lang="en-GB" sz="3200" dirty="0" err="1" smtClean="0"/>
              <a:t>tu</a:t>
            </a:r>
            <a:r>
              <a:rPr lang="en-GB" sz="3200" dirty="0" smtClean="0"/>
              <a:t> </a:t>
            </a:r>
            <a:r>
              <a:rPr lang="en-GB" sz="3200" dirty="0" err="1" smtClean="0"/>
              <a:t>knihu</a:t>
            </a:r>
            <a:r>
              <a:rPr lang="en-GB" sz="3200" dirty="0" smtClean="0"/>
              <a:t> </a:t>
            </a:r>
            <a:r>
              <a:rPr lang="en-GB" sz="3200" dirty="0" err="1" smtClean="0"/>
              <a:t>nemá</a:t>
            </a:r>
            <a:r>
              <a:rPr lang="en-GB" sz="3200" dirty="0" smtClean="0"/>
              <a:t>.</a:t>
            </a:r>
            <a:endParaRPr lang="en-GB" sz="3200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err="1" smtClean="0"/>
              <a:t>Už</a:t>
            </a:r>
            <a:r>
              <a:rPr lang="en-GB" sz="3200" dirty="0" smtClean="0"/>
              <a:t> </a:t>
            </a:r>
            <a:r>
              <a:rPr lang="en-GB" sz="3200" dirty="0" err="1" smtClean="0"/>
              <a:t>nemáme</a:t>
            </a:r>
            <a:r>
              <a:rPr lang="en-GB" sz="3200" dirty="0" smtClean="0"/>
              <a:t> </a:t>
            </a:r>
            <a:r>
              <a:rPr lang="en-GB" sz="3200" dirty="0" err="1" smtClean="0"/>
              <a:t>mléko</a:t>
            </a:r>
            <a:r>
              <a:rPr lang="en-GB" sz="3200" dirty="0" smtClean="0"/>
              <a:t>, a </a:t>
            </a:r>
            <a:r>
              <a:rPr lang="en-GB" sz="3200" dirty="0" err="1" smtClean="0"/>
              <a:t>nemáme</a:t>
            </a:r>
            <a:r>
              <a:rPr lang="en-GB" sz="3200" dirty="0" smtClean="0"/>
              <a:t> </a:t>
            </a:r>
            <a:r>
              <a:rPr lang="en-GB" sz="3200" dirty="0" err="1" smtClean="0"/>
              <a:t>sýr</a:t>
            </a:r>
            <a:r>
              <a:rPr lang="en-GB" sz="3200" dirty="0" smtClean="0"/>
              <a:t>. </a:t>
            </a:r>
            <a:r>
              <a:rPr lang="en-GB" sz="3200" dirty="0" err="1" smtClean="0"/>
              <a:t>Nemůžu</a:t>
            </a:r>
            <a:r>
              <a:rPr lang="en-GB" sz="3200" dirty="0" smtClean="0"/>
              <a:t> </a:t>
            </a:r>
            <a:r>
              <a:rPr lang="en-GB" sz="3200" dirty="0" err="1" smtClean="0"/>
              <a:t>večer</a:t>
            </a:r>
            <a:r>
              <a:rPr lang="en-GB" sz="3200" dirty="0" smtClean="0"/>
              <a:t> </a:t>
            </a:r>
            <a:r>
              <a:rPr lang="en-GB" sz="3200" dirty="0" err="1" smtClean="0"/>
              <a:t>uvařit</a:t>
            </a:r>
            <a:r>
              <a:rPr lang="en-GB" sz="3200" dirty="0" smtClean="0"/>
              <a:t>. </a:t>
            </a:r>
            <a:endParaRPr lang="en-GB" sz="3200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err="1" smtClean="0"/>
              <a:t>Nemůžu</a:t>
            </a:r>
            <a:r>
              <a:rPr lang="en-GB" sz="3200" dirty="0" smtClean="0"/>
              <a:t> </a:t>
            </a:r>
            <a:r>
              <a:rPr lang="en-GB" sz="3200" dirty="0" err="1" smtClean="0"/>
              <a:t>ti</a:t>
            </a:r>
            <a:r>
              <a:rPr lang="en-GB" sz="3200" dirty="0" smtClean="0"/>
              <a:t> </a:t>
            </a:r>
            <a:r>
              <a:rPr lang="en-GB" sz="3200" dirty="0" err="1" smtClean="0"/>
              <a:t>pomoci</a:t>
            </a:r>
            <a:r>
              <a:rPr lang="en-GB" sz="3200" dirty="0" smtClean="0"/>
              <a:t>, </a:t>
            </a:r>
            <a:r>
              <a:rPr lang="en-GB" sz="3200" dirty="0" err="1" smtClean="0"/>
              <a:t>nemám</a:t>
            </a:r>
            <a:r>
              <a:rPr lang="en-GB" sz="3200" dirty="0" smtClean="0"/>
              <a:t> </a:t>
            </a:r>
            <a:r>
              <a:rPr lang="en-GB" sz="3200" dirty="0" err="1" smtClean="0"/>
              <a:t>čas</a:t>
            </a:r>
            <a:r>
              <a:rPr lang="en-GB" sz="3200" dirty="0" smtClean="0"/>
              <a:t>.</a:t>
            </a:r>
            <a:endParaRPr lang="en-GB" sz="3200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err="1" smtClean="0"/>
              <a:t>Můj</a:t>
            </a:r>
            <a:r>
              <a:rPr lang="en-GB" sz="3200" dirty="0" smtClean="0"/>
              <a:t> </a:t>
            </a:r>
            <a:r>
              <a:rPr lang="en-GB" sz="3200" dirty="0" err="1" smtClean="0"/>
              <a:t>přítel</a:t>
            </a:r>
            <a:r>
              <a:rPr lang="en-GB" sz="3200" dirty="0" smtClean="0"/>
              <a:t> </a:t>
            </a:r>
            <a:r>
              <a:rPr lang="en-GB" sz="3200" dirty="0" err="1" smtClean="0"/>
              <a:t>nemluví</a:t>
            </a:r>
            <a:r>
              <a:rPr lang="en-GB" sz="3200" dirty="0" smtClean="0"/>
              <a:t> </a:t>
            </a:r>
            <a:r>
              <a:rPr lang="en-GB" sz="3200" dirty="0" err="1" smtClean="0"/>
              <a:t>nizozemsky</a:t>
            </a:r>
            <a:r>
              <a:rPr lang="en-GB" sz="3200" dirty="0" smtClean="0"/>
              <a:t>, </a:t>
            </a:r>
            <a:r>
              <a:rPr lang="en-GB" sz="3200" dirty="0" err="1" smtClean="0"/>
              <a:t>nerozumím</a:t>
            </a:r>
            <a:r>
              <a:rPr lang="en-GB" sz="3200" dirty="0" smtClean="0"/>
              <a:t> </a:t>
            </a:r>
            <a:r>
              <a:rPr lang="en-GB" sz="3200" dirty="0" err="1" smtClean="0"/>
              <a:t>nám</a:t>
            </a:r>
            <a:r>
              <a:rPr lang="en-GB" sz="3200" dirty="0" smtClean="0"/>
              <a:t>.</a:t>
            </a:r>
            <a:endParaRPr lang="en-GB" sz="3200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err="1" smtClean="0"/>
              <a:t>Nepůjdeme</a:t>
            </a:r>
            <a:r>
              <a:rPr lang="en-GB" sz="3200" dirty="0" smtClean="0"/>
              <a:t> </a:t>
            </a:r>
            <a:r>
              <a:rPr lang="en-GB" sz="3200" dirty="0" err="1" smtClean="0"/>
              <a:t>na</a:t>
            </a:r>
            <a:r>
              <a:rPr lang="en-GB" sz="3200" dirty="0" smtClean="0"/>
              <a:t> </a:t>
            </a:r>
            <a:r>
              <a:rPr lang="en-GB" sz="3200" dirty="0" err="1" smtClean="0"/>
              <a:t>kafe</a:t>
            </a:r>
            <a:r>
              <a:rPr lang="en-GB" sz="3200" dirty="0" smtClean="0"/>
              <a:t>? – </a:t>
            </a:r>
            <a:r>
              <a:rPr lang="en-GB" sz="3200" dirty="0" err="1" smtClean="0"/>
              <a:t>Nemám</a:t>
            </a:r>
            <a:r>
              <a:rPr lang="en-GB" sz="3200" dirty="0" smtClean="0"/>
              <a:t> </a:t>
            </a:r>
            <a:r>
              <a:rPr lang="en-GB" sz="3200" dirty="0" err="1" smtClean="0"/>
              <a:t>chuť</a:t>
            </a:r>
            <a:r>
              <a:rPr lang="en-GB" sz="3200" dirty="0" smtClean="0"/>
              <a:t>.</a:t>
            </a:r>
            <a:endParaRPr lang="en-GB" sz="3200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err="1" smtClean="0"/>
              <a:t>Nemám</a:t>
            </a:r>
            <a:r>
              <a:rPr lang="en-GB" sz="3200" dirty="0" smtClean="0"/>
              <a:t> </a:t>
            </a:r>
            <a:r>
              <a:rPr lang="en-GB" sz="3200" dirty="0" err="1" smtClean="0"/>
              <a:t>kolo</a:t>
            </a:r>
            <a:r>
              <a:rPr lang="en-GB" sz="3200" dirty="0" smtClean="0"/>
              <a:t> a </a:t>
            </a:r>
            <a:r>
              <a:rPr lang="en-GB" sz="3200" dirty="0" err="1" smtClean="0"/>
              <a:t>nepotřebuji</a:t>
            </a:r>
            <a:r>
              <a:rPr lang="en-GB" sz="3200" dirty="0" smtClean="0"/>
              <a:t> ho. (</a:t>
            </a:r>
            <a:r>
              <a:rPr lang="en-GB" sz="3200" dirty="0" err="1" smtClean="0"/>
              <a:t>iets</a:t>
            </a:r>
            <a:r>
              <a:rPr lang="en-GB" sz="3200" dirty="0" smtClean="0"/>
              <a:t> </a:t>
            </a:r>
            <a:r>
              <a:rPr lang="en-GB" sz="3200" dirty="0" err="1" smtClean="0"/>
              <a:t>nodig</a:t>
            </a:r>
            <a:r>
              <a:rPr lang="en-GB" sz="3200" dirty="0" smtClean="0"/>
              <a:t> </a:t>
            </a:r>
            <a:r>
              <a:rPr lang="en-GB" sz="3200" dirty="0" err="1" smtClean="0"/>
              <a:t>hebben</a:t>
            </a:r>
            <a:r>
              <a:rPr lang="en-GB" sz="3200" dirty="0" smtClean="0"/>
              <a:t>)</a:t>
            </a:r>
            <a:endParaRPr lang="en-GB" sz="3200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3200" dirty="0" smtClean="0"/>
              <a:t>Ten film se mi </a:t>
            </a:r>
            <a:r>
              <a:rPr lang="en-GB" sz="3200" dirty="0" err="1" smtClean="0"/>
              <a:t>nelíbí</a:t>
            </a:r>
            <a:r>
              <a:rPr lang="en-GB" sz="3200" dirty="0" smtClean="0"/>
              <a:t>, </a:t>
            </a:r>
            <a:r>
              <a:rPr lang="en-GB" sz="3200" dirty="0" err="1" smtClean="0"/>
              <a:t>nechci</a:t>
            </a:r>
            <a:r>
              <a:rPr lang="en-GB" sz="3200" dirty="0" smtClean="0"/>
              <a:t> do kina. </a:t>
            </a:r>
            <a:endParaRPr lang="en-GB" sz="32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439946"/>
            <a:ext cx="10515600" cy="577971"/>
          </a:xfrm>
        </p:spPr>
        <p:txBody>
          <a:bodyPr>
            <a:normAutofit fontScale="90000"/>
          </a:bodyPr>
          <a:lstStyle/>
          <a:p>
            <a:pPr lvl="0"/>
            <a:r>
              <a:rPr lang="en-GB" b="1" dirty="0" err="1" smtClean="0">
                <a:solidFill>
                  <a:srgbClr val="0070C0"/>
                </a:solidFill>
              </a:rPr>
              <a:t>vertaling</a:t>
            </a:r>
            <a:r>
              <a:rPr lang="en-GB" b="1" dirty="0" smtClean="0">
                <a:solidFill>
                  <a:srgbClr val="0070C0"/>
                </a:solidFill>
              </a:rPr>
              <a:t>: </a:t>
            </a:r>
            <a:r>
              <a:rPr lang="en-GB" b="1" dirty="0" err="1" smtClean="0">
                <a:solidFill>
                  <a:srgbClr val="0070C0"/>
                </a:solidFill>
              </a:rPr>
              <a:t>přeložte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věty</a:t>
            </a:r>
            <a:br>
              <a:rPr lang="en-GB" dirty="0" smtClean="0"/>
            </a:b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5827" y="215660"/>
            <a:ext cx="11481758" cy="612476"/>
          </a:xfrm>
        </p:spPr>
        <p:txBody>
          <a:bodyPr>
            <a:normAutofit fontScale="90000"/>
          </a:bodyPr>
          <a:lstStyle/>
          <a:p>
            <a:r>
              <a:rPr lang="en-GB" sz="4000" b="1" dirty="0" smtClean="0">
                <a:solidFill>
                  <a:srgbClr val="0070C0"/>
                </a:solidFill>
              </a:rPr>
              <a:t>IN GROEPEN: </a:t>
            </a:r>
            <a:r>
              <a:rPr lang="en-GB" sz="4000" b="1" dirty="0" err="1" smtClean="0">
                <a:solidFill>
                  <a:srgbClr val="0070C0"/>
                </a:solidFill>
              </a:rPr>
              <a:t>vragen</a:t>
            </a:r>
            <a:r>
              <a:rPr lang="en-GB" sz="4000" b="1" dirty="0" smtClean="0">
                <a:solidFill>
                  <a:srgbClr val="0070C0"/>
                </a:solidFill>
              </a:rPr>
              <a:t> </a:t>
            </a:r>
            <a:r>
              <a:rPr lang="en-GB" sz="4000" b="1" dirty="0" err="1" smtClean="0">
                <a:solidFill>
                  <a:srgbClr val="0070C0"/>
                </a:solidFill>
              </a:rPr>
              <a:t>stellen</a:t>
            </a:r>
            <a:r>
              <a:rPr lang="en-GB" sz="4000" b="1" dirty="0" smtClean="0">
                <a:solidFill>
                  <a:srgbClr val="0070C0"/>
                </a:solidFill>
              </a:rPr>
              <a:t> </a:t>
            </a:r>
            <a:r>
              <a:rPr lang="en-GB" sz="4000" b="1" dirty="0" err="1" smtClean="0">
                <a:solidFill>
                  <a:srgbClr val="0070C0"/>
                </a:solidFill>
              </a:rPr>
              <a:t>en</a:t>
            </a:r>
            <a:r>
              <a:rPr lang="en-GB" sz="4000" b="1" dirty="0" smtClean="0">
                <a:solidFill>
                  <a:srgbClr val="0070C0"/>
                </a:solidFill>
              </a:rPr>
              <a:t> </a:t>
            </a:r>
            <a:r>
              <a:rPr lang="en-GB" sz="4000" b="1" dirty="0" err="1" smtClean="0">
                <a:solidFill>
                  <a:srgbClr val="0070C0"/>
                </a:solidFill>
              </a:rPr>
              <a:t>negatief</a:t>
            </a:r>
            <a:r>
              <a:rPr lang="en-GB" sz="4000" b="1" dirty="0" smtClean="0">
                <a:solidFill>
                  <a:srgbClr val="0070C0"/>
                </a:solidFill>
              </a:rPr>
              <a:t> </a:t>
            </a:r>
            <a:r>
              <a:rPr lang="en-GB" sz="4000" b="1" dirty="0" err="1" smtClean="0">
                <a:solidFill>
                  <a:srgbClr val="0070C0"/>
                </a:solidFill>
              </a:rPr>
              <a:t>antwoord</a:t>
            </a:r>
            <a:r>
              <a:rPr lang="en-GB" sz="4000" b="1" dirty="0" smtClean="0">
                <a:solidFill>
                  <a:srgbClr val="0070C0"/>
                </a:solidFill>
              </a:rPr>
              <a:t> </a:t>
            </a:r>
            <a:r>
              <a:rPr lang="en-GB" sz="4000" b="1" dirty="0" err="1" smtClean="0">
                <a:solidFill>
                  <a:srgbClr val="0070C0"/>
                </a:solidFill>
              </a:rPr>
              <a:t>geven</a:t>
            </a:r>
            <a:endParaRPr lang="en-GB" sz="4000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5105" y="957580"/>
            <a:ext cx="11742420" cy="5730240"/>
          </a:xfrm>
        </p:spPr>
        <p:txBody>
          <a:bodyPr>
            <a:normAutofit fontScale="77500" lnSpcReduction="20000"/>
          </a:bodyPr>
          <a:lstStyle/>
          <a:p>
            <a:r>
              <a:rPr lang="en-GB" dirty="0" err="1" smtClean="0">
                <a:solidFill>
                  <a:srgbClr val="C00000"/>
                </a:solidFill>
              </a:rPr>
              <a:t>Houd</a:t>
            </a:r>
            <a:r>
              <a:rPr lang="en-GB" dirty="0" smtClean="0">
                <a:solidFill>
                  <a:srgbClr val="C00000"/>
                </a:solidFill>
              </a:rPr>
              <a:t> je van drop?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err="1" smtClean="0">
                <a:solidFill>
                  <a:srgbClr val="C00000"/>
                </a:solidFill>
              </a:rPr>
              <a:t>Heb</a:t>
            </a:r>
            <a:r>
              <a:rPr lang="en-GB" dirty="0" smtClean="0">
                <a:solidFill>
                  <a:srgbClr val="C00000"/>
                </a:solidFill>
              </a:rPr>
              <a:t> je </a:t>
            </a:r>
            <a:r>
              <a:rPr lang="en-GB" dirty="0" err="1" smtClean="0">
                <a:solidFill>
                  <a:srgbClr val="C00000"/>
                </a:solidFill>
              </a:rPr>
              <a:t>kinderen</a:t>
            </a:r>
            <a:r>
              <a:rPr lang="en-GB" dirty="0" smtClean="0">
                <a:solidFill>
                  <a:srgbClr val="C00000"/>
                </a:solidFill>
              </a:rPr>
              <a:t>?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smtClean="0">
                <a:solidFill>
                  <a:srgbClr val="C00000"/>
                </a:solidFill>
              </a:rPr>
              <a:t>Ben je </a:t>
            </a:r>
            <a:r>
              <a:rPr lang="en-GB" dirty="0" err="1" smtClean="0">
                <a:solidFill>
                  <a:srgbClr val="C00000"/>
                </a:solidFill>
              </a:rPr>
              <a:t>geïntereseerd</a:t>
            </a:r>
            <a:r>
              <a:rPr lang="en-GB" dirty="0" smtClean="0">
                <a:solidFill>
                  <a:srgbClr val="C00000"/>
                </a:solidFill>
              </a:rPr>
              <a:t> in </a:t>
            </a:r>
            <a:r>
              <a:rPr lang="en-GB" dirty="0" err="1" smtClean="0">
                <a:solidFill>
                  <a:srgbClr val="C00000"/>
                </a:solidFill>
              </a:rPr>
              <a:t>beeldkunst</a:t>
            </a:r>
            <a:r>
              <a:rPr lang="en-GB" dirty="0" smtClean="0">
                <a:solidFill>
                  <a:srgbClr val="C00000"/>
                </a:solidFill>
              </a:rPr>
              <a:t>?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err="1" smtClean="0">
                <a:solidFill>
                  <a:srgbClr val="C00000"/>
                </a:solidFill>
              </a:rPr>
              <a:t>Weet</a:t>
            </a:r>
            <a:r>
              <a:rPr lang="en-GB" dirty="0" smtClean="0">
                <a:solidFill>
                  <a:srgbClr val="C00000"/>
                </a:solidFill>
              </a:rPr>
              <a:t> je hoe </a:t>
            </a:r>
            <a:r>
              <a:rPr lang="en-GB" dirty="0" err="1" smtClean="0">
                <a:solidFill>
                  <a:srgbClr val="C00000"/>
                </a:solidFill>
              </a:rPr>
              <a:t>laat</a:t>
            </a:r>
            <a:r>
              <a:rPr lang="en-GB" dirty="0" smtClean="0">
                <a:solidFill>
                  <a:srgbClr val="C00000"/>
                </a:solidFill>
              </a:rPr>
              <a:t> het is?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smtClean="0">
                <a:solidFill>
                  <a:srgbClr val="C00000"/>
                </a:solidFill>
              </a:rPr>
              <a:t>Is je </a:t>
            </a:r>
            <a:r>
              <a:rPr lang="en-GB" dirty="0" err="1" smtClean="0">
                <a:solidFill>
                  <a:srgbClr val="C00000"/>
                </a:solidFill>
              </a:rPr>
              <a:t>broer</a:t>
            </a:r>
            <a:r>
              <a:rPr lang="en-GB" dirty="0" smtClean="0">
                <a:solidFill>
                  <a:srgbClr val="C00000"/>
                </a:solidFill>
              </a:rPr>
              <a:t> / </a:t>
            </a:r>
            <a:r>
              <a:rPr lang="en-GB" dirty="0" err="1" smtClean="0">
                <a:solidFill>
                  <a:srgbClr val="C00000"/>
                </a:solidFill>
              </a:rPr>
              <a:t>zus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getrouwd</a:t>
            </a:r>
            <a:r>
              <a:rPr lang="en-GB" dirty="0" smtClean="0">
                <a:solidFill>
                  <a:srgbClr val="C00000"/>
                </a:solidFill>
              </a:rPr>
              <a:t>?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err="1" smtClean="0">
                <a:solidFill>
                  <a:srgbClr val="C00000"/>
                </a:solidFill>
              </a:rPr>
              <a:t>Heb</a:t>
            </a:r>
            <a:r>
              <a:rPr lang="en-GB" dirty="0" smtClean="0">
                <a:solidFill>
                  <a:srgbClr val="C00000"/>
                </a:solidFill>
              </a:rPr>
              <a:t> je </a:t>
            </a:r>
            <a:r>
              <a:rPr lang="en-GB" dirty="0" err="1" smtClean="0">
                <a:solidFill>
                  <a:srgbClr val="C00000"/>
                </a:solidFill>
              </a:rPr>
              <a:t>tijd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voor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een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gesprekje</a:t>
            </a:r>
            <a:r>
              <a:rPr lang="en-GB" dirty="0" smtClean="0">
                <a:solidFill>
                  <a:srgbClr val="C00000"/>
                </a:solidFill>
              </a:rPr>
              <a:t>?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err="1" smtClean="0">
                <a:solidFill>
                  <a:srgbClr val="C00000"/>
                </a:solidFill>
              </a:rPr>
              <a:t>Heb</a:t>
            </a:r>
            <a:r>
              <a:rPr lang="en-GB" dirty="0" smtClean="0">
                <a:solidFill>
                  <a:srgbClr val="C00000"/>
                </a:solidFill>
              </a:rPr>
              <a:t> je twee </a:t>
            </a:r>
            <a:r>
              <a:rPr lang="en-GB" dirty="0" err="1" smtClean="0">
                <a:solidFill>
                  <a:srgbClr val="C00000"/>
                </a:solidFill>
              </a:rPr>
              <a:t>fietsen</a:t>
            </a:r>
            <a:r>
              <a:rPr lang="en-GB" dirty="0" smtClean="0">
                <a:solidFill>
                  <a:srgbClr val="C00000"/>
                </a:solidFill>
              </a:rPr>
              <a:t>?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err="1" smtClean="0">
                <a:solidFill>
                  <a:srgbClr val="C00000"/>
                </a:solidFill>
              </a:rPr>
              <a:t>Kijk</a:t>
            </a:r>
            <a:r>
              <a:rPr lang="en-GB" dirty="0" smtClean="0">
                <a:solidFill>
                  <a:srgbClr val="C00000"/>
                </a:solidFill>
              </a:rPr>
              <a:t> je </a:t>
            </a:r>
            <a:r>
              <a:rPr lang="en-GB" dirty="0" err="1" smtClean="0">
                <a:solidFill>
                  <a:srgbClr val="C00000"/>
                </a:solidFill>
              </a:rPr>
              <a:t>graag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naar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Tsjechische</a:t>
            </a:r>
            <a:r>
              <a:rPr lang="en-GB" dirty="0" smtClean="0">
                <a:solidFill>
                  <a:srgbClr val="C00000"/>
                </a:solidFill>
              </a:rPr>
              <a:t> films?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smtClean="0">
                <a:solidFill>
                  <a:srgbClr val="C00000"/>
                </a:solidFill>
              </a:rPr>
              <a:t>Wil je de </a:t>
            </a:r>
            <a:r>
              <a:rPr lang="en-GB" dirty="0" err="1" smtClean="0">
                <a:solidFill>
                  <a:srgbClr val="C00000"/>
                </a:solidFill>
              </a:rPr>
              <a:t>nieuwe</a:t>
            </a:r>
            <a:r>
              <a:rPr lang="en-GB" dirty="0" smtClean="0">
                <a:solidFill>
                  <a:srgbClr val="C00000"/>
                </a:solidFill>
              </a:rPr>
              <a:t> film</a:t>
            </a:r>
            <a:r>
              <a:rPr lang="cs-CZ" altLang="en-GB" dirty="0" smtClean="0">
                <a:solidFill>
                  <a:srgbClr val="C00000"/>
                </a:solidFill>
              </a:rPr>
              <a:t> </a:t>
            </a:r>
            <a:r>
              <a:rPr lang="cs-CZ" altLang="en-GB" i="1" dirty="0" smtClean="0">
                <a:solidFill>
                  <a:srgbClr val="C00000"/>
                </a:solidFill>
              </a:rPr>
              <a:t>Franz</a:t>
            </a:r>
            <a:r>
              <a:rPr lang="en-GB" i="1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zien</a:t>
            </a:r>
            <a:r>
              <a:rPr lang="en-GB" dirty="0" smtClean="0">
                <a:solidFill>
                  <a:srgbClr val="C00000"/>
                </a:solidFill>
              </a:rPr>
              <a:t>?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smtClean="0">
                <a:solidFill>
                  <a:srgbClr val="C00000"/>
                </a:solidFill>
              </a:rPr>
              <a:t>Wil je </a:t>
            </a:r>
            <a:r>
              <a:rPr lang="en-GB" dirty="0" err="1" smtClean="0">
                <a:solidFill>
                  <a:srgbClr val="C00000"/>
                </a:solidFill>
              </a:rPr>
              <a:t>een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boek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lezen</a:t>
            </a:r>
            <a:r>
              <a:rPr lang="en-GB" dirty="0" smtClean="0">
                <a:solidFill>
                  <a:srgbClr val="C00000"/>
                </a:solidFill>
              </a:rPr>
              <a:t>, of </a:t>
            </a:r>
            <a:r>
              <a:rPr lang="en-GB" dirty="0" err="1" smtClean="0">
                <a:solidFill>
                  <a:srgbClr val="C00000"/>
                </a:solidFill>
              </a:rPr>
              <a:t>een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tijdschrift</a:t>
            </a:r>
            <a:r>
              <a:rPr lang="en-GB" dirty="0" smtClean="0">
                <a:solidFill>
                  <a:srgbClr val="C00000"/>
                </a:solidFill>
              </a:rPr>
              <a:t>?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err="1" smtClean="0">
                <a:solidFill>
                  <a:srgbClr val="C00000"/>
                </a:solidFill>
              </a:rPr>
              <a:t>Kan</a:t>
            </a:r>
            <a:r>
              <a:rPr lang="en-GB" dirty="0" smtClean="0">
                <a:solidFill>
                  <a:srgbClr val="C00000"/>
                </a:solidFill>
              </a:rPr>
              <a:t> je nu </a:t>
            </a:r>
            <a:r>
              <a:rPr lang="en-GB" dirty="0" err="1" smtClean="0">
                <a:solidFill>
                  <a:srgbClr val="C00000"/>
                </a:solidFill>
              </a:rPr>
              <a:t>naar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andere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landen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reizen</a:t>
            </a:r>
            <a:r>
              <a:rPr lang="en-GB" dirty="0" smtClean="0">
                <a:solidFill>
                  <a:srgbClr val="C00000"/>
                </a:solidFill>
              </a:rPr>
              <a:t>? 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err="1" smtClean="0">
                <a:solidFill>
                  <a:srgbClr val="C00000"/>
                </a:solidFill>
              </a:rPr>
              <a:t>Heb</a:t>
            </a:r>
            <a:r>
              <a:rPr lang="en-GB" dirty="0" smtClean="0">
                <a:solidFill>
                  <a:srgbClr val="C00000"/>
                </a:solidFill>
              </a:rPr>
              <a:t> je </a:t>
            </a:r>
            <a:r>
              <a:rPr lang="en-GB" dirty="0" err="1" smtClean="0">
                <a:solidFill>
                  <a:srgbClr val="C00000"/>
                </a:solidFill>
              </a:rPr>
              <a:t>een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vriend</a:t>
            </a:r>
            <a:r>
              <a:rPr lang="en-GB" dirty="0" smtClean="0">
                <a:solidFill>
                  <a:srgbClr val="C00000"/>
                </a:solidFill>
              </a:rPr>
              <a:t> / </a:t>
            </a:r>
            <a:r>
              <a:rPr lang="en-GB" dirty="0" err="1" smtClean="0">
                <a:solidFill>
                  <a:srgbClr val="C00000"/>
                </a:solidFill>
              </a:rPr>
              <a:t>vriendin</a:t>
            </a:r>
            <a:r>
              <a:rPr lang="en-GB" dirty="0" smtClean="0">
                <a:solidFill>
                  <a:srgbClr val="C00000"/>
                </a:solidFill>
              </a:rPr>
              <a:t>?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err="1" smtClean="0">
                <a:solidFill>
                  <a:srgbClr val="C00000"/>
                </a:solidFill>
              </a:rPr>
              <a:t>Studeert</a:t>
            </a:r>
            <a:r>
              <a:rPr lang="en-GB" dirty="0" smtClean="0">
                <a:solidFill>
                  <a:srgbClr val="C00000"/>
                </a:solidFill>
              </a:rPr>
              <a:t> je </a:t>
            </a:r>
            <a:r>
              <a:rPr lang="en-GB" dirty="0" err="1" smtClean="0">
                <a:solidFill>
                  <a:srgbClr val="C00000"/>
                </a:solidFill>
              </a:rPr>
              <a:t>vriend</a:t>
            </a:r>
            <a:r>
              <a:rPr lang="en-GB" dirty="0" smtClean="0">
                <a:solidFill>
                  <a:srgbClr val="C00000"/>
                </a:solidFill>
              </a:rPr>
              <a:t>/in </a:t>
            </a:r>
            <a:r>
              <a:rPr lang="en-GB" dirty="0" err="1" smtClean="0">
                <a:solidFill>
                  <a:srgbClr val="C00000"/>
                </a:solidFill>
              </a:rPr>
              <a:t>aan</a:t>
            </a:r>
            <a:r>
              <a:rPr lang="en-GB" dirty="0" smtClean="0">
                <a:solidFill>
                  <a:srgbClr val="C00000"/>
                </a:solidFill>
              </a:rPr>
              <a:t> de </a:t>
            </a:r>
            <a:r>
              <a:rPr lang="en-GB" dirty="0" err="1" smtClean="0">
                <a:solidFill>
                  <a:srgbClr val="C00000"/>
                </a:solidFill>
              </a:rPr>
              <a:t>universiteit</a:t>
            </a:r>
            <a:r>
              <a:rPr lang="en-GB" dirty="0" smtClean="0">
                <a:solidFill>
                  <a:srgbClr val="C00000"/>
                </a:solidFill>
              </a:rPr>
              <a:t>?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err="1" smtClean="0">
                <a:solidFill>
                  <a:srgbClr val="C00000"/>
                </a:solidFill>
              </a:rPr>
              <a:t>Kunnen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jouw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ouders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Nederlands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spreken</a:t>
            </a:r>
            <a:r>
              <a:rPr lang="en-GB" dirty="0" smtClean="0">
                <a:solidFill>
                  <a:srgbClr val="C00000"/>
                </a:solidFill>
              </a:rPr>
              <a:t>?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err="1" smtClean="0">
                <a:solidFill>
                  <a:srgbClr val="C00000"/>
                </a:solidFill>
              </a:rPr>
              <a:t>Vind</a:t>
            </a:r>
            <a:r>
              <a:rPr lang="en-GB" dirty="0" smtClean="0">
                <a:solidFill>
                  <a:srgbClr val="C00000"/>
                </a:solidFill>
              </a:rPr>
              <a:t> je </a:t>
            </a:r>
            <a:r>
              <a:rPr lang="en-GB" dirty="0" err="1" smtClean="0">
                <a:solidFill>
                  <a:srgbClr val="C00000"/>
                </a:solidFill>
              </a:rPr>
              <a:t>jouw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docente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aardig</a:t>
            </a:r>
            <a:r>
              <a:rPr lang="en-GB" dirty="0" smtClean="0">
                <a:solidFill>
                  <a:srgbClr val="C00000"/>
                </a:solidFill>
              </a:rPr>
              <a:t>?</a:t>
            </a:r>
            <a:endParaRPr lang="en-GB" dirty="0" smtClean="0">
              <a:solidFill>
                <a:srgbClr val="C00000"/>
              </a:solidFill>
            </a:endParaRP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11" name="Obrázek 2" descr="Komend weekend &lt;strong&gt;geen&lt;/strong&gt; alcoholverkoop in Thailand - Hier is ...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530" y="1480185"/>
            <a:ext cx="4483735" cy="39795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650" y="109855"/>
            <a:ext cx="10067925" cy="1123950"/>
          </a:xfrm>
          <a:solidFill>
            <a:srgbClr val="FFC000"/>
          </a:solidFill>
        </p:spPr>
        <p:txBody>
          <a:bodyPr>
            <a:noAutofit/>
          </a:bodyPr>
          <a:p>
            <a:r>
              <a:rPr lang="en-US" altLang="en-US" sz="48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NIEMAND, NIETS, NOOIT, NERGENS</a:t>
            </a:r>
            <a:endParaRPr lang="en-US" altLang="en-US" sz="4800" b="1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3030"/>
            <a:ext cx="10515600" cy="5187950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cs-CZ" altLang="en-US"/>
              <a:t>1. Ken je iemand in de andere groep? </a:t>
            </a:r>
            <a:endParaRPr lang="cs-CZ" altLang="en-US"/>
          </a:p>
          <a:p>
            <a:pPr marL="0" indent="0">
              <a:buNone/>
            </a:pPr>
            <a:r>
              <a:rPr lang="cs-CZ" altLang="en-US"/>
              <a:t>2. Spreek je soms met iemand Nederlands over de telefoon? </a:t>
            </a:r>
            <a:endParaRPr lang="cs-CZ" altLang="en-US"/>
          </a:p>
          <a:p>
            <a:pPr marL="0" indent="0">
              <a:buNone/>
            </a:pPr>
            <a:r>
              <a:rPr lang="cs-CZ" altLang="en-US"/>
              <a:t>3. </a:t>
            </a:r>
            <a:r>
              <a:rPr lang="en-US" altLang="en-US"/>
              <a:t>Heb je mijn</a:t>
            </a:r>
            <a:r>
              <a:rPr lang="cs-CZ" altLang="en-US"/>
              <a:t> </a:t>
            </a:r>
            <a:r>
              <a:rPr lang="en-US" altLang="en-US"/>
              <a:t>bril ergens gezien?</a:t>
            </a:r>
            <a:endParaRPr lang="en-US" altLang="en-US"/>
          </a:p>
          <a:p>
            <a:pPr marL="0" indent="0">
              <a:buNone/>
            </a:pPr>
            <a:r>
              <a:rPr lang="cs-CZ" altLang="en-US"/>
              <a:t>4. </a:t>
            </a:r>
            <a:r>
              <a:rPr lang="en-US" altLang="en-US"/>
              <a:t>Heb je gisteren iets in de stad gekocht?</a:t>
            </a:r>
            <a:endParaRPr lang="en-US" altLang="en-US"/>
          </a:p>
          <a:p>
            <a:pPr marL="0" indent="0">
              <a:buNone/>
            </a:pPr>
            <a:r>
              <a:rPr lang="cs-CZ" altLang="en-US"/>
              <a:t>5. </a:t>
            </a:r>
            <a:r>
              <a:rPr lang="en-US" altLang="en-US"/>
              <a:t>Ken je iemand die Hongaars spreekt?</a:t>
            </a:r>
            <a:endParaRPr lang="en-US" altLang="en-US"/>
          </a:p>
          <a:p>
            <a:pPr marL="0" indent="0">
              <a:buNone/>
            </a:pPr>
            <a:r>
              <a:rPr lang="cs-CZ" altLang="en-US"/>
              <a:t>6. </a:t>
            </a:r>
            <a:r>
              <a:rPr lang="en-US" altLang="en-US"/>
              <a:t>Heb je ooit </a:t>
            </a:r>
            <a:r>
              <a:rPr lang="cs-CZ" altLang="en-US"/>
              <a:t>AI-</a:t>
            </a:r>
            <a:r>
              <a:rPr lang="en-US" altLang="en-US"/>
              <a:t>lessen gevolgd?</a:t>
            </a:r>
            <a:endParaRPr lang="en-US" altLang="en-US"/>
          </a:p>
          <a:p>
            <a:pPr marL="0" indent="0">
              <a:buNone/>
            </a:pPr>
            <a:r>
              <a:rPr lang="cs-CZ" altLang="en-US"/>
              <a:t>7. </a:t>
            </a:r>
            <a:r>
              <a:rPr lang="en-US" altLang="en-US"/>
              <a:t>Eet je soms v</a:t>
            </a:r>
            <a:r>
              <a:rPr lang="cs-CZ" altLang="en-US"/>
              <a:t>i</a:t>
            </a:r>
            <a:r>
              <a:rPr lang="en-US" altLang="en-US"/>
              <a:t>s?</a:t>
            </a:r>
            <a:endParaRPr lang="en-US" altLang="en-US"/>
          </a:p>
          <a:p>
            <a:pPr marL="0" indent="0">
              <a:buNone/>
            </a:pPr>
            <a:r>
              <a:rPr lang="cs-CZ" altLang="en-US"/>
              <a:t>8. </a:t>
            </a:r>
            <a:r>
              <a:rPr lang="en-US" altLang="en-US"/>
              <a:t>Ga je soms zwemmen in de zee?</a:t>
            </a:r>
            <a:endParaRPr lang="en-US" altLang="en-US"/>
          </a:p>
          <a:p>
            <a:pPr marL="0" indent="0">
              <a:buNone/>
            </a:pPr>
            <a:r>
              <a:rPr lang="cs-CZ" altLang="en-US"/>
              <a:t>9. Heb je Jesse ergens in het gebouw gezien? </a:t>
            </a:r>
            <a:endParaRPr lang="cs-CZ" altLang="en-US"/>
          </a:p>
          <a:p>
            <a:pPr marL="0" indent="0">
              <a:buNone/>
            </a:pPr>
            <a:r>
              <a:rPr lang="cs-CZ" altLang="en-US"/>
              <a:t>10. Wil je iets in de kantine kopen? </a:t>
            </a:r>
            <a:endParaRPr lang="cs-CZ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080" y="365125"/>
            <a:ext cx="11162030" cy="895350"/>
          </a:xfrm>
          <a:solidFill>
            <a:srgbClr val="FFC000"/>
          </a:solidFill>
        </p:spPr>
        <p:txBody>
          <a:bodyPr>
            <a:normAutofit fontScale="90000"/>
          </a:bodyPr>
          <a:p>
            <a:r>
              <a:rPr lang="cs-CZ" altLang="en-US" b="1">
                <a:solidFill>
                  <a:srgbClr val="0070C0"/>
                </a:solidFill>
              </a:rPr>
              <a:t>OEFENING: SCHRIJF EEN PAAR ZINNEN OVER JEZELF</a:t>
            </a:r>
            <a:endParaRPr lang="cs-CZ" altLang="en-US" b="1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080" y="1621790"/>
            <a:ext cx="11576685" cy="5060315"/>
          </a:xfrm>
        </p:spPr>
        <p:txBody>
          <a:bodyPr/>
          <a:p>
            <a:endParaRPr lang="en-US"/>
          </a:p>
          <a:p>
            <a:r>
              <a:rPr lang="cs-CZ" altLang="en-US" sz="4000" b="1">
                <a:solidFill>
                  <a:srgbClr val="FF0000"/>
                </a:solidFill>
              </a:rPr>
              <a:t>WAT MAG JE THUIS WEL EN NIET DOEN? </a:t>
            </a:r>
            <a:endParaRPr lang="cs-CZ" altLang="en-US" sz="4000" b="1">
              <a:solidFill>
                <a:srgbClr val="FF0000"/>
              </a:solidFill>
            </a:endParaRPr>
          </a:p>
          <a:p>
            <a:endParaRPr lang="cs-CZ" altLang="en-US"/>
          </a:p>
          <a:p>
            <a:pPr marL="0" indent="457200">
              <a:buNone/>
            </a:pPr>
            <a:r>
              <a:rPr lang="cs-CZ" altLang="en-US" sz="3200"/>
              <a:t>- GEBRUIK </a:t>
            </a:r>
            <a:r>
              <a:rPr lang="cs-CZ" altLang="en-US" sz="3200" i="1">
                <a:solidFill>
                  <a:srgbClr val="C00000"/>
                </a:solidFill>
              </a:rPr>
              <a:t>NOOIT / NIEMAND</a:t>
            </a:r>
            <a:endParaRPr lang="cs-CZ" altLang="en-US" sz="3200"/>
          </a:p>
          <a:p>
            <a:pPr marL="0" indent="457200">
              <a:buNone/>
            </a:pPr>
            <a:r>
              <a:rPr lang="cs-CZ" altLang="en-US" sz="3200"/>
              <a:t>- GEBRUIKEN </a:t>
            </a:r>
            <a:r>
              <a:rPr lang="cs-CZ" altLang="en-US" sz="3200" i="1">
                <a:solidFill>
                  <a:srgbClr val="C00000"/>
                </a:solidFill>
              </a:rPr>
              <a:t>GEEN EN NIET</a:t>
            </a:r>
            <a:endParaRPr lang="cs-CZ" altLang="en-US" sz="3200"/>
          </a:p>
          <a:p>
            <a:pPr marL="0" indent="457200">
              <a:buNone/>
            </a:pPr>
            <a:endParaRPr lang="cs-CZ" altLang="en-US" sz="3200"/>
          </a:p>
        </p:txBody>
      </p:sp>
      <p:pic>
        <p:nvPicPr>
          <p:cNvPr id="10" name="Obrázek 4" descr="&lt;strong&gt;no&lt;/strong&gt;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985" y="2901315"/>
            <a:ext cx="3190875" cy="31908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483080"/>
            <a:ext cx="10515600" cy="733246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NEGATIE: </a:t>
            </a:r>
            <a:r>
              <a:rPr lang="en-GB" b="1" dirty="0" smtClean="0">
                <a:solidFill>
                  <a:srgbClr val="0070C0"/>
                </a:solidFill>
              </a:rPr>
              <a:t>JAK VYTVOŘIT OPAČNOU POLARITU?</a:t>
            </a:r>
            <a:br>
              <a:rPr lang="en-GB" dirty="0" smtClean="0">
                <a:solidFill>
                  <a:srgbClr val="0070C0"/>
                </a:solidFill>
              </a:rPr>
            </a:b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16326"/>
            <a:ext cx="10515600" cy="5564036"/>
          </a:xfrm>
        </p:spPr>
        <p:txBody>
          <a:bodyPr>
            <a:normAutofit fontScale="62500" lnSpcReduction="20000"/>
          </a:bodyPr>
          <a:lstStyle/>
          <a:p>
            <a:r>
              <a:rPr lang="en-GB" sz="3800" i="1" dirty="0" err="1"/>
              <a:t>Heb</a:t>
            </a:r>
            <a:r>
              <a:rPr lang="en-GB" sz="3800" i="1" dirty="0"/>
              <a:t> je </a:t>
            </a:r>
            <a:r>
              <a:rPr lang="en-GB" sz="3800" i="1" dirty="0" err="1"/>
              <a:t>kinderen</a:t>
            </a:r>
            <a:r>
              <a:rPr lang="en-GB" sz="3800" i="1" dirty="0"/>
              <a:t>?</a:t>
            </a:r>
            <a:endParaRPr lang="en-GB" sz="3800" i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3800" i="1" dirty="0">
                <a:solidFill>
                  <a:srgbClr val="FF0000"/>
                </a:solidFill>
              </a:rPr>
              <a:t>→ Nee, </a:t>
            </a:r>
            <a:r>
              <a:rPr lang="en-GB" sz="3800" i="1" dirty="0" err="1">
                <a:solidFill>
                  <a:srgbClr val="FF0000"/>
                </a:solidFill>
              </a:rPr>
              <a:t>ik</a:t>
            </a:r>
            <a:r>
              <a:rPr lang="en-GB" sz="3800" i="1" dirty="0">
                <a:solidFill>
                  <a:srgbClr val="FF0000"/>
                </a:solidFill>
              </a:rPr>
              <a:t> </a:t>
            </a:r>
            <a:r>
              <a:rPr lang="en-GB" sz="3800" i="1" dirty="0" err="1">
                <a:solidFill>
                  <a:srgbClr val="FF0000"/>
                </a:solidFill>
              </a:rPr>
              <a:t>heb</a:t>
            </a:r>
            <a:r>
              <a:rPr lang="en-GB" sz="3800" i="1" dirty="0">
                <a:solidFill>
                  <a:srgbClr val="FF0000"/>
                </a:solidFill>
              </a:rPr>
              <a:t> (nog) </a:t>
            </a:r>
            <a:r>
              <a:rPr lang="en-GB" sz="3800" b="1" i="1" dirty="0" err="1">
                <a:solidFill>
                  <a:srgbClr val="FF0000"/>
                </a:solidFill>
              </a:rPr>
              <a:t>geen</a:t>
            </a:r>
            <a:r>
              <a:rPr lang="en-GB" sz="3800" b="1" i="1" dirty="0">
                <a:solidFill>
                  <a:srgbClr val="FF0000"/>
                </a:solidFill>
              </a:rPr>
              <a:t> </a:t>
            </a:r>
            <a:r>
              <a:rPr lang="en-GB" sz="3800" b="1" i="1" dirty="0" err="1">
                <a:solidFill>
                  <a:srgbClr val="FF0000"/>
                </a:solidFill>
              </a:rPr>
              <a:t>kinderen</a:t>
            </a:r>
            <a:r>
              <a:rPr lang="en-GB" sz="3800" b="1" i="1" dirty="0">
                <a:solidFill>
                  <a:srgbClr val="FF0000"/>
                </a:solidFill>
              </a:rPr>
              <a:t> </a:t>
            </a:r>
            <a:r>
              <a:rPr lang="en-GB" sz="3800" i="1" dirty="0" err="1">
                <a:solidFill>
                  <a:srgbClr val="FF0000"/>
                </a:solidFill>
              </a:rPr>
              <a:t>hoor</a:t>
            </a:r>
            <a:r>
              <a:rPr lang="en-GB" i="1" dirty="0" smtClean="0">
                <a:solidFill>
                  <a:srgbClr val="FF0000"/>
                </a:solidFill>
              </a:rPr>
              <a:t>.</a:t>
            </a:r>
            <a:endParaRPr lang="en-GB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900" i="1" dirty="0" smtClean="0"/>
          </a:p>
          <a:p>
            <a:r>
              <a:rPr lang="en-GB" sz="3800" i="1" dirty="0" err="1"/>
              <a:t>Spreek</a:t>
            </a:r>
            <a:r>
              <a:rPr lang="en-GB" sz="3800" i="1" dirty="0"/>
              <a:t> je </a:t>
            </a:r>
            <a:r>
              <a:rPr lang="en-GB" sz="3800" i="1" dirty="0" err="1"/>
              <a:t>Chinees</a:t>
            </a:r>
            <a:r>
              <a:rPr lang="en-GB" sz="3800" i="1" dirty="0"/>
              <a:t>? </a:t>
            </a:r>
            <a:endParaRPr lang="en-GB" sz="3800" i="1" dirty="0"/>
          </a:p>
          <a:p>
            <a:pPr marL="0" indent="0">
              <a:buNone/>
            </a:pPr>
            <a:r>
              <a:rPr lang="en-GB" sz="3800" i="1" dirty="0">
                <a:solidFill>
                  <a:srgbClr val="FF0000"/>
                </a:solidFill>
              </a:rPr>
              <a:t>→ Nee, </a:t>
            </a:r>
            <a:r>
              <a:rPr lang="en-GB" sz="3800" i="1" dirty="0" err="1">
                <a:solidFill>
                  <a:srgbClr val="FF0000"/>
                </a:solidFill>
              </a:rPr>
              <a:t>ik</a:t>
            </a:r>
            <a:r>
              <a:rPr lang="en-GB" sz="3800" i="1" dirty="0">
                <a:solidFill>
                  <a:srgbClr val="FF0000"/>
                </a:solidFill>
              </a:rPr>
              <a:t> </a:t>
            </a:r>
            <a:r>
              <a:rPr lang="en-GB" sz="3800" i="1" dirty="0" err="1">
                <a:solidFill>
                  <a:srgbClr val="FF0000"/>
                </a:solidFill>
              </a:rPr>
              <a:t>spreek</a:t>
            </a:r>
            <a:r>
              <a:rPr lang="en-GB" sz="3800" i="1" dirty="0">
                <a:solidFill>
                  <a:srgbClr val="FF0000"/>
                </a:solidFill>
              </a:rPr>
              <a:t> </a:t>
            </a:r>
            <a:r>
              <a:rPr lang="en-GB" sz="3800" b="1" i="1" dirty="0" err="1">
                <a:solidFill>
                  <a:srgbClr val="FF0000"/>
                </a:solidFill>
              </a:rPr>
              <a:t>geen</a:t>
            </a:r>
            <a:r>
              <a:rPr lang="en-GB" sz="3800" b="1" i="1" dirty="0">
                <a:solidFill>
                  <a:srgbClr val="FF0000"/>
                </a:solidFill>
              </a:rPr>
              <a:t> </a:t>
            </a:r>
            <a:r>
              <a:rPr lang="en-GB" sz="3800" b="1" i="1" dirty="0" err="1">
                <a:solidFill>
                  <a:srgbClr val="FF0000"/>
                </a:solidFill>
              </a:rPr>
              <a:t>Chinees</a:t>
            </a:r>
            <a:r>
              <a:rPr lang="en-GB" sz="3800" i="1" dirty="0">
                <a:solidFill>
                  <a:srgbClr val="FF0000"/>
                </a:solidFill>
              </a:rPr>
              <a:t>.</a:t>
            </a:r>
            <a:endParaRPr lang="en-GB" sz="38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000" i="1" dirty="0" smtClean="0"/>
          </a:p>
          <a:p>
            <a:r>
              <a:rPr lang="en-GB" sz="3800" i="1" dirty="0" err="1"/>
              <a:t>Vind</a:t>
            </a:r>
            <a:r>
              <a:rPr lang="en-GB" sz="3800" i="1" dirty="0"/>
              <a:t> je </a:t>
            </a:r>
            <a:r>
              <a:rPr lang="en-GB" sz="3800" i="1" dirty="0" err="1" smtClean="0"/>
              <a:t>grammatica</a:t>
            </a:r>
            <a:r>
              <a:rPr lang="en-GB" sz="3800" i="1" dirty="0" smtClean="0"/>
              <a:t> </a:t>
            </a:r>
            <a:r>
              <a:rPr lang="en-GB" sz="3800" i="1" dirty="0" err="1"/>
              <a:t>leuk</a:t>
            </a:r>
            <a:r>
              <a:rPr lang="en-GB" sz="3800" i="1" dirty="0"/>
              <a:t>?</a:t>
            </a:r>
            <a:endParaRPr lang="en-GB" sz="3800" i="1" dirty="0"/>
          </a:p>
          <a:p>
            <a:pPr marL="0" indent="0">
              <a:buNone/>
            </a:pPr>
            <a:r>
              <a:rPr lang="en-GB" sz="3800" i="1" dirty="0">
                <a:solidFill>
                  <a:srgbClr val="FF0000"/>
                </a:solidFill>
              </a:rPr>
              <a:t>→ Nee, </a:t>
            </a:r>
            <a:r>
              <a:rPr lang="en-GB" sz="3800" i="1" dirty="0" err="1">
                <a:solidFill>
                  <a:srgbClr val="FF0000"/>
                </a:solidFill>
              </a:rPr>
              <a:t>ik</a:t>
            </a:r>
            <a:r>
              <a:rPr lang="en-GB" sz="3800" i="1" dirty="0">
                <a:solidFill>
                  <a:srgbClr val="FF0000"/>
                </a:solidFill>
              </a:rPr>
              <a:t> </a:t>
            </a:r>
            <a:r>
              <a:rPr lang="en-GB" sz="3800" i="1" dirty="0" err="1">
                <a:solidFill>
                  <a:srgbClr val="FF0000"/>
                </a:solidFill>
              </a:rPr>
              <a:t>vind</a:t>
            </a:r>
            <a:r>
              <a:rPr lang="en-GB" sz="3800" i="1" dirty="0">
                <a:solidFill>
                  <a:srgbClr val="FF0000"/>
                </a:solidFill>
              </a:rPr>
              <a:t> </a:t>
            </a:r>
            <a:r>
              <a:rPr lang="en-GB" sz="3800" i="1" dirty="0" err="1" smtClean="0">
                <a:solidFill>
                  <a:srgbClr val="FF0000"/>
                </a:solidFill>
              </a:rPr>
              <a:t>grammatica</a:t>
            </a:r>
            <a:r>
              <a:rPr lang="en-GB" sz="3800" i="1" dirty="0" smtClean="0">
                <a:solidFill>
                  <a:srgbClr val="FF0000"/>
                </a:solidFill>
              </a:rPr>
              <a:t> </a:t>
            </a:r>
            <a:r>
              <a:rPr lang="en-GB" sz="3800" i="1" dirty="0">
                <a:solidFill>
                  <a:srgbClr val="FF0000"/>
                </a:solidFill>
              </a:rPr>
              <a:t>(</a:t>
            </a:r>
            <a:r>
              <a:rPr lang="en-GB" sz="3800" i="1" dirty="0" err="1">
                <a:solidFill>
                  <a:srgbClr val="FF0000"/>
                </a:solidFill>
              </a:rPr>
              <a:t>helemaal</a:t>
            </a:r>
            <a:r>
              <a:rPr lang="en-GB" sz="3800" i="1" dirty="0">
                <a:solidFill>
                  <a:srgbClr val="FF0000"/>
                </a:solidFill>
              </a:rPr>
              <a:t>) </a:t>
            </a:r>
            <a:r>
              <a:rPr lang="en-GB" sz="3800" b="1" i="1" dirty="0" err="1">
                <a:solidFill>
                  <a:srgbClr val="FF0000"/>
                </a:solidFill>
              </a:rPr>
              <a:t>niet</a:t>
            </a:r>
            <a:r>
              <a:rPr lang="en-GB" sz="3800" b="1" i="1" dirty="0">
                <a:solidFill>
                  <a:srgbClr val="FF0000"/>
                </a:solidFill>
              </a:rPr>
              <a:t> </a:t>
            </a:r>
            <a:r>
              <a:rPr lang="en-GB" sz="3800" b="1" i="1" dirty="0" err="1">
                <a:solidFill>
                  <a:srgbClr val="FF0000"/>
                </a:solidFill>
              </a:rPr>
              <a:t>leuk</a:t>
            </a:r>
            <a:r>
              <a:rPr lang="en-GB" sz="3800" i="1" dirty="0">
                <a:solidFill>
                  <a:srgbClr val="FF0000"/>
                </a:solidFill>
              </a:rPr>
              <a:t>. </a:t>
            </a:r>
            <a:endParaRPr lang="en-GB" sz="38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100" i="1" dirty="0" smtClean="0"/>
          </a:p>
          <a:p>
            <a:r>
              <a:rPr lang="en-GB" sz="3800" i="1" dirty="0" err="1" smtClean="0"/>
              <a:t>Werk</a:t>
            </a:r>
            <a:r>
              <a:rPr lang="en-GB" sz="3800" i="1" dirty="0" smtClean="0"/>
              <a:t> je al?</a:t>
            </a:r>
            <a:endParaRPr lang="en-GB" sz="3800" i="1" dirty="0" smtClean="0"/>
          </a:p>
          <a:p>
            <a:pPr marL="0" indent="0">
              <a:buNone/>
            </a:pPr>
            <a:r>
              <a:rPr lang="en-GB" sz="3800" i="1" dirty="0">
                <a:solidFill>
                  <a:srgbClr val="FF0000"/>
                </a:solidFill>
              </a:rPr>
              <a:t>→ Nee, </a:t>
            </a:r>
            <a:r>
              <a:rPr lang="en-GB" sz="3800" i="1" dirty="0" err="1">
                <a:solidFill>
                  <a:srgbClr val="FF0000"/>
                </a:solidFill>
              </a:rPr>
              <a:t>ik</a:t>
            </a:r>
            <a:r>
              <a:rPr lang="en-GB" sz="3800" i="1" dirty="0">
                <a:solidFill>
                  <a:srgbClr val="FF0000"/>
                </a:solidFill>
              </a:rPr>
              <a:t> </a:t>
            </a:r>
            <a:r>
              <a:rPr lang="en-GB" sz="3800" i="1" dirty="0" err="1">
                <a:solidFill>
                  <a:srgbClr val="FF0000"/>
                </a:solidFill>
              </a:rPr>
              <a:t>werk</a:t>
            </a:r>
            <a:r>
              <a:rPr lang="en-GB" sz="3800" i="1" dirty="0">
                <a:solidFill>
                  <a:srgbClr val="FF0000"/>
                </a:solidFill>
              </a:rPr>
              <a:t> </a:t>
            </a:r>
            <a:r>
              <a:rPr lang="en-GB" sz="3800" i="1" dirty="0" smtClean="0">
                <a:solidFill>
                  <a:srgbClr val="FF0000"/>
                </a:solidFill>
              </a:rPr>
              <a:t>(nog) </a:t>
            </a:r>
            <a:r>
              <a:rPr lang="en-GB" sz="3800" b="1" i="1" dirty="0" err="1">
                <a:solidFill>
                  <a:srgbClr val="FF0000"/>
                </a:solidFill>
              </a:rPr>
              <a:t>niet</a:t>
            </a:r>
            <a:r>
              <a:rPr lang="en-GB" sz="3800" i="1" dirty="0">
                <a:solidFill>
                  <a:srgbClr val="FF0000"/>
                </a:solidFill>
              </a:rPr>
              <a:t>. </a:t>
            </a:r>
            <a:endParaRPr lang="en-GB" sz="38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100" i="1" dirty="0" smtClean="0"/>
          </a:p>
          <a:p>
            <a:r>
              <a:rPr lang="en-GB" sz="3800" i="1" dirty="0"/>
              <a:t>De </a:t>
            </a:r>
            <a:r>
              <a:rPr lang="en-GB" sz="3800" i="1" dirty="0" err="1"/>
              <a:t>buurman</a:t>
            </a:r>
            <a:r>
              <a:rPr lang="en-GB" sz="3800" i="1" dirty="0"/>
              <a:t> is </a:t>
            </a:r>
            <a:r>
              <a:rPr lang="en-GB" sz="3800" i="1" dirty="0" err="1"/>
              <a:t>een</a:t>
            </a:r>
            <a:r>
              <a:rPr lang="en-GB" sz="3800" i="1" dirty="0"/>
              <a:t> </a:t>
            </a:r>
            <a:r>
              <a:rPr lang="en-GB" sz="3800" i="1" dirty="0" err="1"/>
              <a:t>vriendelijke</a:t>
            </a:r>
            <a:r>
              <a:rPr lang="en-GB" sz="3800" i="1" dirty="0"/>
              <a:t> man, maar</a:t>
            </a:r>
            <a:endParaRPr lang="en-GB" sz="3800" i="1" dirty="0"/>
          </a:p>
          <a:p>
            <a:pPr marL="0" indent="0">
              <a:buNone/>
            </a:pPr>
            <a:r>
              <a:rPr lang="en-GB" sz="3800" i="1" dirty="0">
                <a:solidFill>
                  <a:srgbClr val="FF0000"/>
                </a:solidFill>
              </a:rPr>
              <a:t>… </a:t>
            </a:r>
            <a:r>
              <a:rPr lang="en-GB" sz="3800" i="1" dirty="0" err="1">
                <a:solidFill>
                  <a:srgbClr val="FF0000"/>
                </a:solidFill>
              </a:rPr>
              <a:t>zijn</a:t>
            </a:r>
            <a:r>
              <a:rPr lang="en-GB" sz="3800" i="1" dirty="0">
                <a:solidFill>
                  <a:srgbClr val="FF0000"/>
                </a:solidFill>
              </a:rPr>
              <a:t> </a:t>
            </a:r>
            <a:r>
              <a:rPr lang="en-GB" sz="3800" i="1" dirty="0" err="1">
                <a:solidFill>
                  <a:srgbClr val="FF0000"/>
                </a:solidFill>
              </a:rPr>
              <a:t>vrouw</a:t>
            </a:r>
            <a:r>
              <a:rPr lang="en-GB" sz="3800" i="1" dirty="0">
                <a:solidFill>
                  <a:srgbClr val="FF0000"/>
                </a:solidFill>
              </a:rPr>
              <a:t> is (</a:t>
            </a:r>
            <a:r>
              <a:rPr lang="en-GB" sz="3800" i="1" dirty="0" err="1">
                <a:solidFill>
                  <a:srgbClr val="FF0000"/>
                </a:solidFill>
              </a:rPr>
              <a:t>echt</a:t>
            </a:r>
            <a:r>
              <a:rPr lang="en-GB" sz="3800" i="1" dirty="0">
                <a:solidFill>
                  <a:srgbClr val="FF0000"/>
                </a:solidFill>
              </a:rPr>
              <a:t>) </a:t>
            </a:r>
            <a:r>
              <a:rPr lang="en-GB" sz="3800" b="1" i="1" dirty="0" err="1">
                <a:solidFill>
                  <a:srgbClr val="FF0000"/>
                </a:solidFill>
              </a:rPr>
              <a:t>onvriendelijk</a:t>
            </a:r>
            <a:r>
              <a:rPr lang="en-GB" sz="3800" i="1" dirty="0">
                <a:solidFill>
                  <a:srgbClr val="FF0000"/>
                </a:solidFill>
              </a:rPr>
              <a:t>.</a:t>
            </a:r>
            <a:endParaRPr lang="en-GB" sz="38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3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3800" i="1" dirty="0" smtClean="0"/>
              <a:t>Is </a:t>
            </a:r>
            <a:r>
              <a:rPr lang="en-GB" sz="3800" i="1" dirty="0" err="1" smtClean="0"/>
              <a:t>dit</a:t>
            </a:r>
            <a:r>
              <a:rPr lang="en-GB" sz="3800" i="1" dirty="0" smtClean="0"/>
              <a:t> </a:t>
            </a:r>
            <a:r>
              <a:rPr lang="en-GB" sz="3800" i="1" dirty="0" err="1" smtClean="0"/>
              <a:t>een</a:t>
            </a:r>
            <a:r>
              <a:rPr lang="en-GB" sz="3800" i="1" dirty="0" smtClean="0"/>
              <a:t> </a:t>
            </a:r>
            <a:r>
              <a:rPr lang="en-GB" sz="3800" i="1" dirty="0" err="1" smtClean="0"/>
              <a:t>juist</a:t>
            </a:r>
            <a:r>
              <a:rPr lang="en-GB" sz="3800" i="1" dirty="0" smtClean="0"/>
              <a:t> </a:t>
            </a:r>
            <a:r>
              <a:rPr lang="en-GB" sz="3800" i="1" dirty="0" err="1" smtClean="0"/>
              <a:t>antwoord</a:t>
            </a:r>
            <a:r>
              <a:rPr lang="en-GB" sz="3800" i="1" dirty="0" smtClean="0"/>
              <a:t>?</a:t>
            </a:r>
            <a:endParaRPr lang="en-GB" sz="3800" i="1" dirty="0" smtClean="0"/>
          </a:p>
          <a:p>
            <a:pPr marL="0" indent="0">
              <a:buNone/>
            </a:pPr>
            <a:r>
              <a:rPr lang="en-GB" sz="3800" i="1" dirty="0">
                <a:solidFill>
                  <a:srgbClr val="FF0000"/>
                </a:solidFill>
              </a:rPr>
              <a:t>→ Nee, </a:t>
            </a:r>
            <a:r>
              <a:rPr lang="en-GB" sz="3800" i="1" dirty="0" err="1">
                <a:solidFill>
                  <a:srgbClr val="FF0000"/>
                </a:solidFill>
              </a:rPr>
              <a:t>dit</a:t>
            </a:r>
            <a:r>
              <a:rPr lang="en-GB" sz="3800" i="1" dirty="0">
                <a:solidFill>
                  <a:srgbClr val="FF0000"/>
                </a:solidFill>
              </a:rPr>
              <a:t> </a:t>
            </a:r>
            <a:r>
              <a:rPr lang="en-GB" sz="3800" i="1" dirty="0" err="1">
                <a:solidFill>
                  <a:srgbClr val="FF0000"/>
                </a:solidFill>
              </a:rPr>
              <a:t>antwoord</a:t>
            </a:r>
            <a:r>
              <a:rPr lang="en-GB" sz="3800" i="1" dirty="0">
                <a:solidFill>
                  <a:srgbClr val="FF0000"/>
                </a:solidFill>
              </a:rPr>
              <a:t> is </a:t>
            </a:r>
            <a:r>
              <a:rPr lang="en-GB" sz="3800" b="1" i="1" dirty="0" err="1">
                <a:solidFill>
                  <a:srgbClr val="FF0000"/>
                </a:solidFill>
              </a:rPr>
              <a:t>onjuist</a:t>
            </a:r>
            <a:r>
              <a:rPr lang="en-GB" sz="3800" i="1" dirty="0">
                <a:solidFill>
                  <a:srgbClr val="FF0000"/>
                </a:solidFill>
              </a:rPr>
              <a:t>.</a:t>
            </a:r>
            <a:endParaRPr lang="en-GB" sz="38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Negatie</a:t>
            </a:r>
            <a:r>
              <a:rPr lang="en-GB" b="1" dirty="0" smtClean="0"/>
              <a:t>: </a:t>
            </a:r>
            <a:r>
              <a:rPr lang="en-GB" b="1" dirty="0" err="1" smtClean="0"/>
              <a:t>overzicht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25625"/>
            <a:ext cx="10896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1. </a:t>
            </a:r>
            <a:r>
              <a:rPr lang="en-GB" b="1" dirty="0" smtClean="0"/>
              <a:t>GEEN</a:t>
            </a:r>
            <a:r>
              <a:rPr lang="en-GB" dirty="0" smtClean="0"/>
              <a:t> 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2. </a:t>
            </a:r>
            <a:r>
              <a:rPr lang="en-GB" b="1" dirty="0" smtClean="0"/>
              <a:t>NIET</a:t>
            </a:r>
            <a:endParaRPr lang="en-GB" b="1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3. </a:t>
            </a:r>
            <a:r>
              <a:rPr lang="en-GB" b="1" dirty="0" smtClean="0"/>
              <a:t>WOORD-</a:t>
            </a:r>
            <a:r>
              <a:rPr lang="en-GB" b="1" dirty="0" err="1" smtClean="0"/>
              <a:t>niveau</a:t>
            </a:r>
            <a:r>
              <a:rPr lang="en-GB" b="1" dirty="0" smtClean="0"/>
              <a:t>  </a:t>
            </a:r>
            <a:endParaRPr lang="en-GB" b="1" dirty="0" smtClean="0"/>
          </a:p>
          <a:p>
            <a:pPr marL="0" indent="0">
              <a:buNone/>
            </a:pPr>
            <a:r>
              <a:rPr lang="en-GB" dirty="0" smtClean="0"/>
              <a:t>(</a:t>
            </a:r>
            <a:r>
              <a:rPr lang="en-GB" i="1" dirty="0" err="1" smtClean="0">
                <a:solidFill>
                  <a:srgbClr val="FF0000"/>
                </a:solidFill>
              </a:rPr>
              <a:t>juist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smtClean="0"/>
              <a:t>x </a:t>
            </a:r>
            <a:r>
              <a:rPr lang="en-GB" i="1" u="sng" dirty="0" err="1">
                <a:solidFill>
                  <a:srgbClr val="FF0000"/>
                </a:solidFill>
              </a:rPr>
              <a:t>on</a:t>
            </a:r>
            <a:r>
              <a:rPr lang="en-GB" i="1" dirty="0" err="1" smtClean="0">
                <a:solidFill>
                  <a:srgbClr val="FF0000"/>
                </a:solidFill>
              </a:rPr>
              <a:t>juist</a:t>
            </a:r>
            <a:r>
              <a:rPr lang="en-GB" i="1" dirty="0" smtClean="0">
                <a:solidFill>
                  <a:srgbClr val="FF0000"/>
                </a:solidFill>
              </a:rPr>
              <a:t>, </a:t>
            </a:r>
            <a:r>
              <a:rPr lang="en-GB" i="1" dirty="0" err="1" smtClean="0">
                <a:solidFill>
                  <a:srgbClr val="FF0000"/>
                </a:solidFill>
              </a:rPr>
              <a:t>echt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smtClean="0"/>
              <a:t>x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u="sng" dirty="0" err="1" smtClean="0">
                <a:solidFill>
                  <a:srgbClr val="FF0000"/>
                </a:solidFill>
              </a:rPr>
              <a:t>on</a:t>
            </a:r>
            <a:r>
              <a:rPr lang="en-GB" i="1" dirty="0" err="1" smtClean="0">
                <a:solidFill>
                  <a:srgbClr val="FF0000"/>
                </a:solidFill>
              </a:rPr>
              <a:t>echt</a:t>
            </a:r>
            <a:r>
              <a:rPr lang="en-GB" i="1" dirty="0" smtClean="0">
                <a:solidFill>
                  <a:srgbClr val="FF0000"/>
                </a:solidFill>
              </a:rPr>
              <a:t>, competent </a:t>
            </a:r>
            <a:r>
              <a:rPr lang="en-GB" i="1" dirty="0"/>
              <a:t>x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u="sng" dirty="0">
                <a:solidFill>
                  <a:srgbClr val="FF0000"/>
                </a:solidFill>
              </a:rPr>
              <a:t>in</a:t>
            </a:r>
            <a:r>
              <a:rPr lang="en-GB" i="1" dirty="0" smtClean="0">
                <a:solidFill>
                  <a:srgbClr val="FF0000"/>
                </a:solidFill>
              </a:rPr>
              <a:t>competent, </a:t>
            </a:r>
            <a:r>
              <a:rPr lang="en-GB" i="1" dirty="0" err="1" smtClean="0">
                <a:solidFill>
                  <a:srgbClr val="FF0000"/>
                </a:solidFill>
              </a:rPr>
              <a:t>legaal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smtClean="0"/>
              <a:t>x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u="sng" dirty="0" err="1" smtClean="0">
                <a:solidFill>
                  <a:srgbClr val="FF0000"/>
                </a:solidFill>
              </a:rPr>
              <a:t>il</a:t>
            </a:r>
            <a:r>
              <a:rPr lang="en-GB" i="1" dirty="0" err="1" smtClean="0">
                <a:solidFill>
                  <a:srgbClr val="FF0000"/>
                </a:solidFill>
              </a:rPr>
              <a:t>legaal</a:t>
            </a:r>
            <a:r>
              <a:rPr lang="en-GB" dirty="0" smtClean="0"/>
              <a:t>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72529"/>
            <a:ext cx="10515600" cy="65560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    			</a:t>
            </a:r>
            <a:br>
              <a:rPr lang="en-GB" dirty="0" smtClean="0"/>
            </a:br>
            <a:r>
              <a:rPr lang="en-GB" dirty="0"/>
              <a:t>	</a:t>
            </a:r>
            <a:r>
              <a:rPr lang="en-GB" dirty="0" smtClean="0"/>
              <a:t>			</a:t>
            </a:r>
            <a:r>
              <a:rPr lang="en-GB" b="1" dirty="0" smtClean="0">
                <a:latin typeface="+mn-lt"/>
              </a:rPr>
              <a:t>GEEN  </a:t>
            </a:r>
            <a:br>
              <a:rPr lang="en-GB" b="1" dirty="0" smtClean="0"/>
            </a:b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3079" y="914400"/>
            <a:ext cx="10870721" cy="59436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GB" b="1" dirty="0" smtClean="0"/>
              <a:t>GEEN + </a:t>
            </a:r>
            <a:r>
              <a:rPr lang="en-GB" b="1" dirty="0" err="1" smtClean="0"/>
              <a:t>onbepaalde</a:t>
            </a:r>
            <a:r>
              <a:rPr lang="en-GB" b="1" dirty="0" smtClean="0"/>
              <a:t> </a:t>
            </a:r>
            <a:r>
              <a:rPr lang="en-GB" b="1" dirty="0" err="1" smtClean="0"/>
              <a:t>substantieven</a:t>
            </a:r>
            <a:r>
              <a:rPr lang="en-GB" b="1" dirty="0" smtClean="0"/>
              <a:t> </a:t>
            </a:r>
            <a:endParaRPr lang="en-GB" b="1" dirty="0" smtClean="0"/>
          </a:p>
          <a:p>
            <a:pPr marL="0" indent="0">
              <a:buNone/>
            </a:pPr>
            <a:r>
              <a:rPr lang="en-GB" dirty="0" smtClean="0"/>
              <a:t>→ </a:t>
            </a:r>
            <a:r>
              <a:rPr lang="en-GB" dirty="0" err="1" smtClean="0"/>
              <a:t>pokud</a:t>
            </a:r>
            <a:r>
              <a:rPr lang="en-GB" dirty="0" smtClean="0"/>
              <a:t> je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větě</a:t>
            </a:r>
            <a:r>
              <a:rPr lang="en-GB" dirty="0" smtClean="0"/>
              <a:t> </a:t>
            </a:r>
            <a:r>
              <a:rPr lang="en-GB" b="1" u="sng" dirty="0" err="1" smtClean="0"/>
              <a:t>subst.s</a:t>
            </a:r>
            <a:r>
              <a:rPr lang="en-GB" b="1" u="sng" dirty="0" smtClean="0"/>
              <a:t> </a:t>
            </a:r>
            <a:r>
              <a:rPr lang="en-GB" b="1" u="sng" dirty="0" err="1" smtClean="0"/>
              <a:t>neurčitou</a:t>
            </a:r>
            <a:r>
              <a:rPr lang="en-GB" b="1" u="sng" dirty="0" smtClean="0"/>
              <a:t> reference </a:t>
            </a:r>
            <a:r>
              <a:rPr lang="en-GB" dirty="0" smtClean="0"/>
              <a:t>(</a:t>
            </a:r>
            <a:r>
              <a:rPr lang="en-GB" i="1" dirty="0" err="1" smtClean="0"/>
              <a:t>een</a:t>
            </a:r>
            <a:r>
              <a:rPr lang="en-GB" i="1" dirty="0" smtClean="0"/>
              <a:t>/ Ø / </a:t>
            </a:r>
            <a:r>
              <a:rPr lang="en-GB" i="1" dirty="0" err="1" smtClean="0"/>
              <a:t>nummer</a:t>
            </a:r>
            <a:r>
              <a:rPr lang="en-GB" dirty="0" smtClean="0"/>
              <a:t>)</a:t>
            </a:r>
            <a:endParaRPr lang="en-GB" dirty="0" smtClean="0"/>
          </a:p>
          <a:p>
            <a:pPr marL="0" indent="0">
              <a:buNone/>
            </a:pPr>
            <a:endParaRPr lang="en-GB" sz="1000" dirty="0" smtClean="0"/>
          </a:p>
          <a:p>
            <a:r>
              <a:rPr lang="en-GB" i="1" dirty="0" err="1" smtClean="0"/>
              <a:t>Hoeveel</a:t>
            </a:r>
            <a:r>
              <a:rPr lang="en-GB" i="1" dirty="0" smtClean="0"/>
              <a:t> </a:t>
            </a:r>
            <a:r>
              <a:rPr lang="en-GB" i="1" dirty="0" err="1" smtClean="0"/>
              <a:t>kinderen</a:t>
            </a:r>
            <a:r>
              <a:rPr lang="en-GB" i="1" dirty="0" smtClean="0"/>
              <a:t> </a:t>
            </a:r>
            <a:r>
              <a:rPr lang="en-GB" i="1" dirty="0" err="1" smtClean="0"/>
              <a:t>heb</a:t>
            </a:r>
            <a:r>
              <a:rPr lang="en-GB" i="1" dirty="0" smtClean="0"/>
              <a:t> je? 	</a:t>
            </a:r>
            <a:r>
              <a:rPr lang="en-GB" i="1" dirty="0">
                <a:solidFill>
                  <a:srgbClr val="FF0000"/>
                </a:solidFill>
              </a:rPr>
              <a:t>	- </a:t>
            </a:r>
            <a:r>
              <a:rPr lang="en-GB" i="1" dirty="0" err="1">
                <a:solidFill>
                  <a:srgbClr val="FF0000"/>
                </a:solidFill>
              </a:rPr>
              <a:t>Ik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heb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geen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kinderen</a:t>
            </a:r>
            <a:r>
              <a:rPr lang="en-GB" i="1" dirty="0">
                <a:solidFill>
                  <a:srgbClr val="FF0000"/>
                </a:solidFill>
              </a:rPr>
              <a:t>.</a:t>
            </a:r>
            <a:endParaRPr lang="en-GB" i="1" dirty="0">
              <a:solidFill>
                <a:srgbClr val="FF0000"/>
              </a:solidFill>
            </a:endParaRPr>
          </a:p>
          <a:p>
            <a:r>
              <a:rPr lang="en-GB" i="1" dirty="0" err="1" smtClean="0"/>
              <a:t>Spreek</a:t>
            </a:r>
            <a:r>
              <a:rPr lang="en-GB" i="1" dirty="0" smtClean="0"/>
              <a:t> je </a:t>
            </a:r>
            <a:r>
              <a:rPr lang="en-GB" i="1" dirty="0" err="1" smtClean="0"/>
              <a:t>goed</a:t>
            </a:r>
            <a:r>
              <a:rPr lang="en-GB" i="1" dirty="0" smtClean="0"/>
              <a:t> </a:t>
            </a:r>
            <a:r>
              <a:rPr lang="en-GB" i="1" dirty="0" err="1" smtClean="0"/>
              <a:t>Spaans</a:t>
            </a:r>
            <a:r>
              <a:rPr lang="en-GB" i="1" dirty="0" smtClean="0"/>
              <a:t>?			</a:t>
            </a:r>
            <a:r>
              <a:rPr lang="en-GB" i="1" dirty="0" smtClean="0">
                <a:solidFill>
                  <a:srgbClr val="FF0000"/>
                </a:solidFill>
              </a:rPr>
              <a:t>- </a:t>
            </a:r>
            <a:r>
              <a:rPr lang="en-GB" i="1" dirty="0">
                <a:solidFill>
                  <a:srgbClr val="FF0000"/>
                </a:solidFill>
              </a:rPr>
              <a:t>Nee, </a:t>
            </a:r>
            <a:r>
              <a:rPr lang="en-GB" i="1" dirty="0" err="1">
                <a:solidFill>
                  <a:srgbClr val="FF0000"/>
                </a:solidFill>
              </a:rPr>
              <a:t>ik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spreek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geen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Spaans</a:t>
            </a:r>
            <a:r>
              <a:rPr lang="en-GB" i="1" dirty="0">
                <a:solidFill>
                  <a:srgbClr val="FF0000"/>
                </a:solidFill>
              </a:rPr>
              <a:t>.</a:t>
            </a:r>
            <a:endParaRPr lang="en-GB" i="1" dirty="0">
              <a:solidFill>
                <a:srgbClr val="FF0000"/>
              </a:solidFill>
            </a:endParaRPr>
          </a:p>
          <a:p>
            <a:r>
              <a:rPr lang="en-GB" i="1" dirty="0" smtClean="0"/>
              <a:t>Drink je alcohol?				</a:t>
            </a:r>
            <a:r>
              <a:rPr lang="en-GB" i="1" dirty="0" smtClean="0">
                <a:solidFill>
                  <a:srgbClr val="FF0000"/>
                </a:solidFill>
              </a:rPr>
              <a:t>- </a:t>
            </a:r>
            <a:r>
              <a:rPr lang="en-GB" i="1" dirty="0" err="1">
                <a:solidFill>
                  <a:srgbClr val="FF0000"/>
                </a:solidFill>
              </a:rPr>
              <a:t>Ik</a:t>
            </a:r>
            <a:r>
              <a:rPr lang="en-GB" i="1" dirty="0">
                <a:solidFill>
                  <a:srgbClr val="FF0000"/>
                </a:solidFill>
              </a:rPr>
              <a:t> drink </a:t>
            </a:r>
            <a:r>
              <a:rPr lang="en-GB" b="1" i="1" dirty="0" err="1">
                <a:solidFill>
                  <a:srgbClr val="FF0000"/>
                </a:solidFill>
              </a:rPr>
              <a:t>geen</a:t>
            </a:r>
            <a:r>
              <a:rPr lang="en-GB" b="1" i="1" dirty="0">
                <a:solidFill>
                  <a:srgbClr val="FF0000"/>
                </a:solidFill>
              </a:rPr>
              <a:t> alcohol</a:t>
            </a:r>
            <a:r>
              <a:rPr lang="en-GB" i="1" dirty="0">
                <a:solidFill>
                  <a:srgbClr val="FF0000"/>
                </a:solidFill>
              </a:rPr>
              <a:t>.</a:t>
            </a:r>
            <a:endParaRPr lang="en-GB" i="1" dirty="0">
              <a:solidFill>
                <a:srgbClr val="FF0000"/>
              </a:solidFill>
            </a:endParaRPr>
          </a:p>
          <a:p>
            <a:r>
              <a:rPr lang="en-GB" i="1" dirty="0" err="1" smtClean="0"/>
              <a:t>Hebben</a:t>
            </a:r>
            <a:r>
              <a:rPr lang="en-GB" i="1" dirty="0" smtClean="0"/>
              <a:t> </a:t>
            </a:r>
            <a:r>
              <a:rPr lang="en-GB" i="1" dirty="0" err="1" smtClean="0"/>
              <a:t>ze</a:t>
            </a:r>
            <a:r>
              <a:rPr lang="en-GB" i="1" dirty="0" smtClean="0"/>
              <a:t> </a:t>
            </a:r>
            <a:r>
              <a:rPr lang="en-GB" i="1" dirty="0" err="1" smtClean="0"/>
              <a:t>twintig</a:t>
            </a:r>
            <a:r>
              <a:rPr lang="en-GB" i="1" dirty="0" smtClean="0"/>
              <a:t> </a:t>
            </a:r>
            <a:r>
              <a:rPr lang="en-GB" i="1" dirty="0" err="1" smtClean="0"/>
              <a:t>leerboeken</a:t>
            </a:r>
            <a:r>
              <a:rPr lang="en-GB" i="1" dirty="0" smtClean="0"/>
              <a:t>? 	</a:t>
            </a:r>
            <a:r>
              <a:rPr lang="en-GB" i="1" dirty="0" smtClean="0">
                <a:solidFill>
                  <a:srgbClr val="FF0000"/>
                </a:solidFill>
              </a:rPr>
              <a:t>- </a:t>
            </a:r>
            <a:r>
              <a:rPr lang="en-GB" i="1" dirty="0" err="1" smtClean="0">
                <a:solidFill>
                  <a:srgbClr val="FF0000"/>
                </a:solidFill>
              </a:rPr>
              <a:t>Ze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err="1" smtClean="0">
                <a:solidFill>
                  <a:srgbClr val="FF0000"/>
                </a:solidFill>
              </a:rPr>
              <a:t>hebben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geen</a:t>
            </a:r>
            <a:r>
              <a:rPr lang="en-GB" b="1" i="1" dirty="0">
                <a:solidFill>
                  <a:srgbClr val="FF0000"/>
                </a:solidFill>
              </a:rPr>
              <a:t> 20 </a:t>
            </a:r>
            <a:r>
              <a:rPr lang="en-GB" b="1" i="1" dirty="0" err="1">
                <a:solidFill>
                  <a:srgbClr val="FF0000"/>
                </a:solidFill>
              </a:rPr>
              <a:t>leerboeken</a:t>
            </a:r>
            <a:r>
              <a:rPr lang="en-GB" i="1" dirty="0" smtClean="0">
                <a:solidFill>
                  <a:srgbClr val="FF0000"/>
                </a:solidFill>
              </a:rPr>
              <a:t>.</a:t>
            </a:r>
            <a:endParaRPr lang="en-GB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4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dirty="0" smtClean="0"/>
              <a:t>LET OP!</a:t>
            </a:r>
            <a:endParaRPr lang="en-GB" dirty="0" smtClean="0"/>
          </a:p>
          <a:p>
            <a:pPr marL="0" indent="0">
              <a:buNone/>
            </a:pPr>
            <a:r>
              <a:rPr lang="en-GB" dirty="0"/>
              <a:t>→ </a:t>
            </a:r>
            <a:r>
              <a:rPr lang="en-GB" dirty="0" err="1" smtClean="0"/>
              <a:t>věta</a:t>
            </a:r>
            <a:r>
              <a:rPr lang="en-GB" dirty="0" smtClean="0"/>
              <a:t> se </a:t>
            </a:r>
            <a:r>
              <a:rPr lang="en-GB" b="1" dirty="0" smtClean="0"/>
              <a:t>subst. s </a:t>
            </a:r>
            <a:r>
              <a:rPr lang="en-GB" b="1" dirty="0" err="1" smtClean="0"/>
              <a:t>určitým</a:t>
            </a:r>
            <a:r>
              <a:rPr lang="en-GB" b="1" dirty="0" smtClean="0"/>
              <a:t> </a:t>
            </a:r>
            <a:r>
              <a:rPr lang="en-GB" b="1" dirty="0" err="1" smtClean="0"/>
              <a:t>členem</a:t>
            </a:r>
            <a:r>
              <a:rPr lang="en-GB" b="1" dirty="0" smtClean="0"/>
              <a:t> </a:t>
            </a:r>
            <a:r>
              <a:rPr lang="en-GB" dirty="0" smtClean="0"/>
              <a:t>se </a:t>
            </a:r>
            <a:r>
              <a:rPr lang="en-GB" dirty="0" err="1" smtClean="0"/>
              <a:t>pojí</a:t>
            </a:r>
            <a:r>
              <a:rPr lang="en-GB" dirty="0" smtClean="0"/>
              <a:t> s </a:t>
            </a:r>
            <a:r>
              <a:rPr lang="en-GB" b="1" dirty="0" smtClean="0"/>
              <a:t>NIET</a:t>
            </a:r>
            <a:r>
              <a:rPr lang="en-GB" dirty="0" smtClean="0"/>
              <a:t>:</a:t>
            </a:r>
            <a:endParaRPr lang="en-GB" dirty="0" smtClean="0"/>
          </a:p>
          <a:p>
            <a:r>
              <a:rPr lang="en-GB" i="1" dirty="0" err="1" smtClean="0">
                <a:solidFill>
                  <a:srgbClr val="FF0000"/>
                </a:solidFill>
              </a:rPr>
              <a:t>Ik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err="1" smtClean="0">
                <a:solidFill>
                  <a:srgbClr val="FF0000"/>
                </a:solidFill>
              </a:rPr>
              <a:t>kan</a:t>
            </a:r>
            <a:r>
              <a:rPr lang="en-GB" i="1" dirty="0" smtClean="0">
                <a:solidFill>
                  <a:srgbClr val="FF0000"/>
                </a:solidFill>
              </a:rPr>
              <a:t> je </a:t>
            </a:r>
            <a:r>
              <a:rPr lang="en-GB" i="1" u="sng" dirty="0" err="1" smtClean="0">
                <a:solidFill>
                  <a:srgbClr val="FF0000"/>
                </a:solidFill>
              </a:rPr>
              <a:t>dit</a:t>
            </a:r>
            <a:r>
              <a:rPr lang="en-GB" i="1" u="sng" dirty="0" smtClean="0">
                <a:solidFill>
                  <a:srgbClr val="FF0000"/>
                </a:solidFill>
              </a:rPr>
              <a:t> </a:t>
            </a:r>
            <a:r>
              <a:rPr lang="en-GB" i="1" u="sng" dirty="0" err="1" smtClean="0">
                <a:solidFill>
                  <a:srgbClr val="FF0000"/>
                </a:solidFill>
              </a:rPr>
              <a:t>boek</a:t>
            </a:r>
            <a:r>
              <a:rPr lang="en-GB" i="1" u="sng" dirty="0" smtClean="0">
                <a:solidFill>
                  <a:srgbClr val="FF0000"/>
                </a:solidFill>
              </a:rPr>
              <a:t> </a:t>
            </a:r>
            <a:r>
              <a:rPr lang="en-GB" b="1" i="1" dirty="0" err="1" smtClean="0">
                <a:solidFill>
                  <a:srgbClr val="FF0000"/>
                </a:solidFill>
              </a:rPr>
              <a:t>niet</a:t>
            </a:r>
            <a:r>
              <a:rPr lang="en-GB" b="1" i="1" dirty="0" smtClean="0">
                <a:solidFill>
                  <a:srgbClr val="FF0000"/>
                </a:solidFill>
              </a:rPr>
              <a:t> </a:t>
            </a:r>
            <a:r>
              <a:rPr lang="en-GB" b="1" i="1" dirty="0" err="1" smtClean="0">
                <a:solidFill>
                  <a:srgbClr val="FF0000"/>
                </a:solidFill>
              </a:rPr>
              <a:t>lenen</a:t>
            </a:r>
            <a:r>
              <a:rPr lang="en-GB" i="1" dirty="0" smtClean="0">
                <a:solidFill>
                  <a:srgbClr val="FF0000"/>
                </a:solidFill>
              </a:rPr>
              <a:t>.		</a:t>
            </a:r>
            <a:r>
              <a:rPr lang="en-GB" sz="2400" i="1" dirty="0" smtClean="0"/>
              <a:t>x    </a:t>
            </a:r>
            <a:r>
              <a:rPr lang="en-GB" sz="2400" i="1" dirty="0" err="1" smtClean="0"/>
              <a:t>Ik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kan</a:t>
            </a:r>
            <a:r>
              <a:rPr lang="en-GB" sz="2400" i="1" dirty="0" smtClean="0"/>
              <a:t> je </a:t>
            </a:r>
            <a:r>
              <a:rPr lang="en-GB" sz="2400" i="1" u="sng" dirty="0" err="1" smtClean="0"/>
              <a:t>geen</a:t>
            </a:r>
            <a:r>
              <a:rPr lang="en-GB" sz="2400" i="1" u="sng" dirty="0" smtClean="0"/>
              <a:t> </a:t>
            </a:r>
            <a:r>
              <a:rPr lang="en-GB" sz="2400" i="1" u="sng" dirty="0" err="1" smtClean="0"/>
              <a:t>boek</a:t>
            </a:r>
            <a:r>
              <a:rPr lang="en-GB" sz="2400" i="1" u="sng" dirty="0" smtClean="0"/>
              <a:t> </a:t>
            </a:r>
            <a:r>
              <a:rPr lang="en-GB" sz="2400" i="1" dirty="0" err="1" smtClean="0"/>
              <a:t>lenen</a:t>
            </a:r>
            <a:r>
              <a:rPr lang="en-GB" sz="2400" i="1" dirty="0" smtClean="0"/>
              <a:t>.</a:t>
            </a:r>
            <a:endParaRPr lang="en-GB" sz="2400" i="1" dirty="0" smtClean="0"/>
          </a:p>
          <a:p>
            <a:r>
              <a:rPr lang="en-GB" i="1" dirty="0" err="1" smtClean="0">
                <a:solidFill>
                  <a:srgbClr val="FF0000"/>
                </a:solidFill>
              </a:rPr>
              <a:t>Hij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err="1" smtClean="0">
                <a:solidFill>
                  <a:srgbClr val="FF0000"/>
                </a:solidFill>
              </a:rPr>
              <a:t>vindt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u="sng" dirty="0" smtClean="0">
                <a:solidFill>
                  <a:srgbClr val="FF0000"/>
                </a:solidFill>
              </a:rPr>
              <a:t>de film </a:t>
            </a:r>
            <a:r>
              <a:rPr lang="en-GB" b="1" i="1" dirty="0" err="1" smtClean="0">
                <a:solidFill>
                  <a:srgbClr val="FF0000"/>
                </a:solidFill>
              </a:rPr>
              <a:t>niet</a:t>
            </a:r>
            <a:r>
              <a:rPr lang="en-GB" b="1" i="1" dirty="0" smtClean="0">
                <a:solidFill>
                  <a:srgbClr val="FF0000"/>
                </a:solidFill>
              </a:rPr>
              <a:t> </a:t>
            </a:r>
            <a:r>
              <a:rPr lang="en-GB" b="1" i="1" dirty="0" err="1" smtClean="0">
                <a:solidFill>
                  <a:srgbClr val="FF0000"/>
                </a:solidFill>
              </a:rPr>
              <a:t>leuk</a:t>
            </a:r>
            <a:r>
              <a:rPr lang="en-GB" i="1" dirty="0" smtClean="0">
                <a:solidFill>
                  <a:srgbClr val="FF0000"/>
                </a:solidFill>
              </a:rPr>
              <a:t>. 		</a:t>
            </a:r>
            <a:r>
              <a:rPr lang="en-GB" sz="2400" i="1" dirty="0" smtClean="0"/>
              <a:t>x    </a:t>
            </a:r>
            <a:r>
              <a:rPr lang="en-GB" sz="2400" i="1" dirty="0" err="1" smtClean="0"/>
              <a:t>Hij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vindt</a:t>
            </a:r>
            <a:r>
              <a:rPr lang="en-GB" sz="2400" i="1" dirty="0" smtClean="0"/>
              <a:t> </a:t>
            </a:r>
            <a:r>
              <a:rPr lang="en-GB" sz="2400" i="1" u="sng" dirty="0" err="1" smtClean="0"/>
              <a:t>geen</a:t>
            </a:r>
            <a:r>
              <a:rPr lang="en-GB" sz="2400" i="1" u="sng" dirty="0" smtClean="0"/>
              <a:t> (</a:t>
            </a:r>
            <a:r>
              <a:rPr lang="en-GB" sz="2400" i="1" u="sng" dirty="0" err="1" smtClean="0"/>
              <a:t>NLse</a:t>
            </a:r>
            <a:r>
              <a:rPr lang="en-GB" sz="2400" i="1" u="sng" dirty="0" smtClean="0"/>
              <a:t>) film </a:t>
            </a:r>
            <a:r>
              <a:rPr lang="en-GB" sz="2400" i="1" dirty="0" err="1" smtClean="0"/>
              <a:t>leuk</a:t>
            </a:r>
            <a:r>
              <a:rPr lang="en-GB" sz="2400" i="1" dirty="0" smtClean="0"/>
              <a:t>.</a:t>
            </a:r>
            <a:endParaRPr lang="en-GB" sz="2400" i="1" dirty="0" smtClean="0"/>
          </a:p>
          <a:p>
            <a:r>
              <a:rPr lang="en-GB" sz="2400" i="1" dirty="0" err="1" smtClean="0">
                <a:solidFill>
                  <a:srgbClr val="FF0000"/>
                </a:solidFill>
              </a:rPr>
              <a:t>Dit</a:t>
            </a:r>
            <a:r>
              <a:rPr lang="en-GB" sz="2400" i="1" dirty="0" smtClean="0">
                <a:solidFill>
                  <a:srgbClr val="FF0000"/>
                </a:solidFill>
              </a:rPr>
              <a:t> is </a:t>
            </a:r>
            <a:r>
              <a:rPr lang="en-GB" sz="2400" i="1" u="sng" dirty="0" err="1" smtClean="0">
                <a:solidFill>
                  <a:srgbClr val="FF0000"/>
                </a:solidFill>
              </a:rPr>
              <a:t>niet</a:t>
            </a:r>
            <a:r>
              <a:rPr lang="en-GB" sz="2400" i="1" u="sng" dirty="0" smtClean="0">
                <a:solidFill>
                  <a:srgbClr val="FF0000"/>
                </a:solidFill>
              </a:rPr>
              <a:t> </a:t>
            </a:r>
            <a:r>
              <a:rPr lang="en-GB" sz="2400" i="1" u="sng" dirty="0" err="1" smtClean="0">
                <a:solidFill>
                  <a:srgbClr val="FF0000"/>
                </a:solidFill>
              </a:rPr>
              <a:t>mijn</a:t>
            </a:r>
            <a:r>
              <a:rPr lang="en-GB" sz="2400" i="1" u="sng" dirty="0" smtClean="0">
                <a:solidFill>
                  <a:srgbClr val="FF0000"/>
                </a:solidFill>
              </a:rPr>
              <a:t> </a:t>
            </a:r>
            <a:r>
              <a:rPr lang="en-GB" sz="2400" i="1" u="sng" dirty="0" err="1" smtClean="0">
                <a:solidFill>
                  <a:srgbClr val="FF0000"/>
                </a:solidFill>
              </a:rPr>
              <a:t>tas</a:t>
            </a:r>
            <a:r>
              <a:rPr lang="en-GB" sz="2400" i="1" dirty="0" err="1" smtClean="0">
                <a:solidFill>
                  <a:srgbClr val="FF0000"/>
                </a:solidFill>
              </a:rPr>
              <a:t>.</a:t>
            </a:r>
            <a:r>
              <a:rPr lang="en-GB" sz="2400" i="1" dirty="0" smtClean="0">
                <a:solidFill>
                  <a:srgbClr val="FF0000"/>
                </a:solidFill>
              </a:rPr>
              <a:t> 	</a:t>
            </a:r>
            <a:r>
              <a:rPr lang="en-GB" sz="2400" i="1" dirty="0" smtClean="0"/>
              <a:t>			x   </a:t>
            </a:r>
            <a:r>
              <a:rPr lang="en-GB" sz="2400" i="1" dirty="0" err="1" smtClean="0"/>
              <a:t>Ik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heb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geen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tas</a:t>
            </a:r>
            <a:r>
              <a:rPr lang="en-GB" sz="2400" i="1" dirty="0"/>
              <a:t> </a:t>
            </a:r>
            <a:r>
              <a:rPr lang="en-GB" sz="2400" i="1" dirty="0" err="1" smtClean="0"/>
              <a:t>bij</a:t>
            </a:r>
            <a:r>
              <a:rPr lang="en-GB" sz="2400" i="1" dirty="0" smtClean="0"/>
              <a:t> me. </a:t>
            </a:r>
            <a:endParaRPr lang="en-GB" sz="2400" i="1" dirty="0" smtClean="0"/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" name="Obrázek 3" descr="&lt;strong&gt;Pozor&lt;/strong&gt; – Necyklopedia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088" y="3977639"/>
            <a:ext cx="731520" cy="731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1"/>
          <a:srcRect l="17887" t="41260" r="42632" b="21285"/>
          <a:stretch>
            <a:fillRect/>
          </a:stretch>
        </p:blipFill>
        <p:spPr>
          <a:xfrm>
            <a:off x="104775" y="280035"/>
            <a:ext cx="11755120" cy="598360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19509" y="6193766"/>
            <a:ext cx="9782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Ga </a:t>
            </a:r>
            <a:r>
              <a:rPr lang="en-GB" dirty="0" err="1" smtClean="0"/>
              <a:t>naar</a:t>
            </a:r>
            <a:r>
              <a:rPr lang="en-GB" dirty="0" smtClean="0"/>
              <a:t>:  </a:t>
            </a:r>
            <a:r>
              <a:rPr lang="en-GB" dirty="0" smtClean="0">
                <a:hlinkClick r:id="rId2"/>
              </a:rPr>
              <a:t>https://zichtbaarnederlands.nl/nl/negatie/geen_niet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6880" y="365126"/>
            <a:ext cx="10515600" cy="49751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					</a:t>
            </a:r>
            <a:r>
              <a:rPr lang="en-GB" b="1" dirty="0" smtClean="0">
                <a:latin typeface="+mn-lt"/>
              </a:rPr>
              <a:t>NIET</a:t>
            </a:r>
            <a:endParaRPr lang="en-GB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974785"/>
            <a:ext cx="11264660" cy="54518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 smtClean="0"/>
              <a:t>1. NIET </a:t>
            </a:r>
            <a:r>
              <a:rPr lang="en-GB" b="1" dirty="0"/>
              <a:t>+ </a:t>
            </a:r>
            <a:r>
              <a:rPr lang="en-GB" b="1" dirty="0" err="1" smtClean="0"/>
              <a:t>zinsnegatie</a:t>
            </a:r>
            <a:r>
              <a:rPr lang="en-GB" b="1" dirty="0" smtClean="0"/>
              <a:t>:</a:t>
            </a:r>
            <a:endParaRPr lang="en-GB" b="1" dirty="0" smtClean="0"/>
          </a:p>
          <a:p>
            <a:r>
              <a:rPr lang="en-GB" i="1" dirty="0" err="1"/>
              <a:t>Roken</a:t>
            </a:r>
            <a:r>
              <a:rPr lang="en-GB" i="1" dirty="0"/>
              <a:t> </a:t>
            </a:r>
            <a:r>
              <a:rPr lang="en-GB" i="1" dirty="0" err="1"/>
              <a:t>jouw</a:t>
            </a:r>
            <a:r>
              <a:rPr lang="en-GB" i="1" dirty="0"/>
              <a:t> </a:t>
            </a:r>
            <a:r>
              <a:rPr lang="en-GB" i="1" dirty="0" err="1"/>
              <a:t>ouders</a:t>
            </a:r>
            <a:r>
              <a:rPr lang="en-GB" i="1" dirty="0"/>
              <a:t>?	</a:t>
            </a:r>
            <a:r>
              <a:rPr lang="en-GB" i="1" dirty="0" smtClean="0"/>
              <a:t>	</a:t>
            </a:r>
            <a:r>
              <a:rPr lang="en-GB" i="1" dirty="0" smtClean="0">
                <a:solidFill>
                  <a:srgbClr val="FF0000"/>
                </a:solidFill>
              </a:rPr>
              <a:t>- </a:t>
            </a:r>
            <a:r>
              <a:rPr lang="en-GB" i="1" dirty="0">
                <a:solidFill>
                  <a:srgbClr val="FF0000"/>
                </a:solidFill>
              </a:rPr>
              <a:t>Nee, </a:t>
            </a:r>
            <a:r>
              <a:rPr lang="en-GB" i="1" dirty="0" err="1">
                <a:solidFill>
                  <a:srgbClr val="FF0000"/>
                </a:solidFill>
              </a:rPr>
              <a:t>mijn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ouders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roken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niet</a:t>
            </a:r>
            <a:r>
              <a:rPr lang="en-GB" i="1" dirty="0">
                <a:solidFill>
                  <a:srgbClr val="FF0000"/>
                </a:solidFill>
              </a:rPr>
              <a:t>.</a:t>
            </a:r>
            <a:endParaRPr lang="en-GB" i="1" dirty="0">
              <a:solidFill>
                <a:srgbClr val="FF0000"/>
              </a:solidFill>
            </a:endParaRPr>
          </a:p>
          <a:p>
            <a:r>
              <a:rPr lang="en-GB" i="1" dirty="0" err="1"/>
              <a:t>Werkt</a:t>
            </a:r>
            <a:r>
              <a:rPr lang="en-GB" i="1" dirty="0"/>
              <a:t> je </a:t>
            </a:r>
            <a:r>
              <a:rPr lang="en-GB" i="1" dirty="0" err="1"/>
              <a:t>broer</a:t>
            </a:r>
            <a:r>
              <a:rPr lang="en-GB" i="1" dirty="0"/>
              <a:t> al?	</a:t>
            </a:r>
            <a:r>
              <a:rPr lang="en-GB" i="1" dirty="0" smtClean="0"/>
              <a:t>	</a:t>
            </a:r>
            <a:r>
              <a:rPr lang="en-GB" i="1" dirty="0" smtClean="0">
                <a:solidFill>
                  <a:srgbClr val="FF0000"/>
                </a:solidFill>
              </a:rPr>
              <a:t>- </a:t>
            </a:r>
            <a:r>
              <a:rPr lang="en-GB" i="1" dirty="0">
                <a:solidFill>
                  <a:srgbClr val="FF0000"/>
                </a:solidFill>
              </a:rPr>
              <a:t>Nee, </a:t>
            </a:r>
            <a:r>
              <a:rPr lang="en-GB" i="1" dirty="0" err="1">
                <a:solidFill>
                  <a:srgbClr val="FF0000"/>
                </a:solidFill>
              </a:rPr>
              <a:t>hij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werkt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niet</a:t>
            </a:r>
            <a:r>
              <a:rPr lang="en-GB" i="1" dirty="0">
                <a:solidFill>
                  <a:srgbClr val="FF0000"/>
                </a:solidFill>
              </a:rPr>
              <a:t>. // …</a:t>
            </a:r>
            <a:r>
              <a:rPr lang="en-GB" b="1" i="1" dirty="0">
                <a:solidFill>
                  <a:srgbClr val="FF0000"/>
                </a:solidFill>
              </a:rPr>
              <a:t>nog </a:t>
            </a:r>
            <a:r>
              <a:rPr lang="en-GB" b="1" i="1" dirty="0" err="1">
                <a:solidFill>
                  <a:srgbClr val="FF0000"/>
                </a:solidFill>
              </a:rPr>
              <a:t>niet</a:t>
            </a:r>
            <a:r>
              <a:rPr lang="en-GB" i="1" dirty="0">
                <a:solidFill>
                  <a:srgbClr val="FF0000"/>
                </a:solidFill>
              </a:rPr>
              <a:t>.</a:t>
            </a:r>
            <a:endParaRPr lang="en-GB" i="1" dirty="0">
              <a:solidFill>
                <a:srgbClr val="FF0000"/>
              </a:solidFill>
            </a:endParaRPr>
          </a:p>
          <a:p>
            <a:r>
              <a:rPr lang="en-GB" i="1" dirty="0"/>
              <a:t>Ga je met de </a:t>
            </a:r>
            <a:r>
              <a:rPr lang="en-GB" i="1" dirty="0" err="1"/>
              <a:t>trein</a:t>
            </a:r>
            <a:r>
              <a:rPr lang="en-GB" i="1" dirty="0"/>
              <a:t>?	</a:t>
            </a:r>
            <a:r>
              <a:rPr lang="en-GB" i="1" dirty="0" smtClean="0"/>
              <a:t>	</a:t>
            </a:r>
            <a:r>
              <a:rPr lang="en-GB" i="1" dirty="0" smtClean="0">
                <a:solidFill>
                  <a:srgbClr val="FF0000"/>
                </a:solidFill>
              </a:rPr>
              <a:t>- </a:t>
            </a:r>
            <a:r>
              <a:rPr lang="en-GB" i="1" dirty="0" err="1">
                <a:solidFill>
                  <a:srgbClr val="FF0000"/>
                </a:solidFill>
              </a:rPr>
              <a:t>Ik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ga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niet</a:t>
            </a:r>
            <a:r>
              <a:rPr lang="en-GB" b="1" i="1" dirty="0">
                <a:solidFill>
                  <a:srgbClr val="FF0000"/>
                </a:solidFill>
              </a:rPr>
              <a:t> met de </a:t>
            </a:r>
            <a:r>
              <a:rPr lang="en-GB" b="1" i="1" dirty="0" err="1">
                <a:solidFill>
                  <a:srgbClr val="FF0000"/>
                </a:solidFill>
              </a:rPr>
              <a:t>trein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smtClean="0">
                <a:solidFill>
                  <a:srgbClr val="FF0000"/>
                </a:solidFill>
              </a:rPr>
              <a:t>(</a:t>
            </a:r>
            <a:r>
              <a:rPr lang="en-GB" i="1" dirty="0" smtClean="0">
                <a:solidFill>
                  <a:srgbClr val="FF0000"/>
                </a:solidFill>
              </a:rPr>
              <a:t>maar </a:t>
            </a:r>
            <a:r>
              <a:rPr lang="en-GB" i="1" dirty="0">
                <a:solidFill>
                  <a:srgbClr val="FF0000"/>
                </a:solidFill>
              </a:rPr>
              <a:t>met de </a:t>
            </a:r>
            <a:r>
              <a:rPr lang="en-GB" i="1" dirty="0" smtClean="0">
                <a:solidFill>
                  <a:srgbClr val="FF0000"/>
                </a:solidFill>
              </a:rPr>
              <a:t>auto).</a:t>
            </a:r>
            <a:endParaRPr lang="en-GB" i="1" dirty="0" smtClean="0">
              <a:solidFill>
                <a:srgbClr val="FF0000"/>
              </a:solidFill>
            </a:endParaRPr>
          </a:p>
          <a:p>
            <a:r>
              <a:rPr lang="en-GB" i="1" dirty="0" smtClean="0"/>
              <a:t>Wil je de </a:t>
            </a:r>
            <a:r>
              <a:rPr lang="en-GB" i="1" dirty="0" err="1" smtClean="0"/>
              <a:t>krant</a:t>
            </a:r>
            <a:r>
              <a:rPr lang="en-GB" i="1" dirty="0" smtClean="0"/>
              <a:t> </a:t>
            </a:r>
            <a:r>
              <a:rPr lang="en-GB" i="1" dirty="0" err="1" smtClean="0"/>
              <a:t>lezen</a:t>
            </a:r>
            <a:r>
              <a:rPr lang="en-GB" i="1" dirty="0" smtClean="0"/>
              <a:t>? </a:t>
            </a:r>
            <a:r>
              <a:rPr lang="en-GB" i="1" dirty="0" smtClean="0">
                <a:solidFill>
                  <a:srgbClr val="FF0000"/>
                </a:solidFill>
              </a:rPr>
              <a:t>		- </a:t>
            </a:r>
            <a:r>
              <a:rPr lang="en-GB" i="1" dirty="0" err="1" smtClean="0">
                <a:solidFill>
                  <a:srgbClr val="FF0000"/>
                </a:solidFill>
              </a:rPr>
              <a:t>Ik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err="1" smtClean="0">
                <a:solidFill>
                  <a:srgbClr val="FF0000"/>
                </a:solidFill>
              </a:rPr>
              <a:t>wil</a:t>
            </a:r>
            <a:r>
              <a:rPr lang="en-GB" i="1" dirty="0" smtClean="0">
                <a:solidFill>
                  <a:srgbClr val="FF0000"/>
                </a:solidFill>
              </a:rPr>
              <a:t> de </a:t>
            </a:r>
            <a:r>
              <a:rPr lang="en-GB" i="1" dirty="0" err="1" smtClean="0">
                <a:solidFill>
                  <a:srgbClr val="FF0000"/>
                </a:solidFill>
              </a:rPr>
              <a:t>krant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b="1" i="1" dirty="0" err="1" smtClean="0">
                <a:solidFill>
                  <a:srgbClr val="FF0000"/>
                </a:solidFill>
              </a:rPr>
              <a:t>niet</a:t>
            </a:r>
            <a:r>
              <a:rPr lang="en-GB" b="1" i="1" dirty="0" smtClean="0">
                <a:solidFill>
                  <a:srgbClr val="FF0000"/>
                </a:solidFill>
              </a:rPr>
              <a:t> </a:t>
            </a:r>
            <a:r>
              <a:rPr lang="en-GB" b="1" i="1" dirty="0" err="1" smtClean="0">
                <a:solidFill>
                  <a:srgbClr val="FF0000"/>
                </a:solidFill>
              </a:rPr>
              <a:t>lezen</a:t>
            </a:r>
            <a:r>
              <a:rPr lang="en-GB" i="1" dirty="0" smtClean="0">
                <a:solidFill>
                  <a:srgbClr val="FF0000"/>
                </a:solidFill>
              </a:rPr>
              <a:t>.</a:t>
            </a:r>
            <a:endParaRPr lang="en-GB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b="1" dirty="0" smtClean="0"/>
              <a:t> </a:t>
            </a: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2.  NIET + </a:t>
            </a:r>
            <a:r>
              <a:rPr lang="en-GB" b="1" dirty="0" err="1" smtClean="0"/>
              <a:t>adjectief</a:t>
            </a:r>
            <a:r>
              <a:rPr lang="en-GB" b="1" dirty="0" smtClean="0"/>
              <a:t> / </a:t>
            </a:r>
            <a:r>
              <a:rPr lang="en-GB" b="1" dirty="0" err="1" smtClean="0"/>
              <a:t>adverbium</a:t>
            </a:r>
            <a:r>
              <a:rPr lang="en-GB" b="1" dirty="0" smtClean="0"/>
              <a:t> / </a:t>
            </a:r>
            <a:r>
              <a:rPr lang="en-GB" b="1" dirty="0" err="1" smtClean="0"/>
              <a:t>prepositie</a:t>
            </a:r>
            <a:endParaRPr lang="en-GB" b="1" dirty="0" smtClean="0"/>
          </a:p>
          <a:p>
            <a:r>
              <a:rPr lang="en-GB" i="1" dirty="0"/>
              <a:t>Is de les </a:t>
            </a:r>
            <a:r>
              <a:rPr lang="en-GB" i="1" dirty="0" err="1"/>
              <a:t>interessant</a:t>
            </a:r>
            <a:r>
              <a:rPr lang="en-GB" i="1" dirty="0"/>
              <a:t>? 	</a:t>
            </a:r>
            <a:r>
              <a:rPr lang="en-GB" i="1" dirty="0" smtClean="0"/>
              <a:t>	- </a:t>
            </a:r>
            <a:r>
              <a:rPr lang="en-GB" i="1" dirty="0">
                <a:solidFill>
                  <a:srgbClr val="FF0000"/>
                </a:solidFill>
              </a:rPr>
              <a:t>Nee, het is (</a:t>
            </a:r>
            <a:r>
              <a:rPr lang="en-GB" i="1" dirty="0" err="1">
                <a:solidFill>
                  <a:srgbClr val="FF0000"/>
                </a:solidFill>
              </a:rPr>
              <a:t>echt</a:t>
            </a:r>
            <a:r>
              <a:rPr lang="en-GB" i="1" dirty="0">
                <a:solidFill>
                  <a:srgbClr val="FF0000"/>
                </a:solidFill>
              </a:rPr>
              <a:t>) </a:t>
            </a:r>
            <a:r>
              <a:rPr lang="en-GB" b="1" i="1" dirty="0" err="1">
                <a:solidFill>
                  <a:srgbClr val="FF0000"/>
                </a:solidFill>
              </a:rPr>
              <a:t>niet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interessant</a:t>
            </a:r>
            <a:r>
              <a:rPr lang="en-GB" i="1" dirty="0">
                <a:solidFill>
                  <a:srgbClr val="FF0000"/>
                </a:solidFill>
              </a:rPr>
              <a:t>.  </a:t>
            </a:r>
            <a:endParaRPr lang="en-GB" i="1" dirty="0" smtClean="0">
              <a:solidFill>
                <a:srgbClr val="FF0000"/>
              </a:solidFill>
            </a:endParaRPr>
          </a:p>
          <a:p>
            <a:r>
              <a:rPr lang="en-GB" i="1" dirty="0" smtClean="0"/>
              <a:t>Bel je </a:t>
            </a:r>
            <a:r>
              <a:rPr lang="en-GB" i="1" dirty="0" err="1" smtClean="0"/>
              <a:t>je</a:t>
            </a:r>
            <a:r>
              <a:rPr lang="en-GB" i="1" dirty="0" smtClean="0"/>
              <a:t> </a:t>
            </a:r>
            <a:r>
              <a:rPr lang="en-GB" i="1" dirty="0" err="1" smtClean="0"/>
              <a:t>ouders</a:t>
            </a:r>
            <a:r>
              <a:rPr lang="en-GB" i="1" dirty="0" smtClean="0"/>
              <a:t> </a:t>
            </a:r>
            <a:r>
              <a:rPr lang="en-GB" i="1" dirty="0" err="1" smtClean="0"/>
              <a:t>vaak</a:t>
            </a:r>
            <a:r>
              <a:rPr lang="en-GB" i="1" dirty="0" smtClean="0"/>
              <a:t>? </a:t>
            </a:r>
            <a:r>
              <a:rPr lang="en-GB" i="1" dirty="0" smtClean="0">
                <a:solidFill>
                  <a:srgbClr val="FF0000"/>
                </a:solidFill>
              </a:rPr>
              <a:t>		- Nee </a:t>
            </a:r>
            <a:r>
              <a:rPr lang="en-GB" i="1" dirty="0" err="1" smtClean="0">
                <a:solidFill>
                  <a:srgbClr val="FF0000"/>
                </a:solidFill>
              </a:rPr>
              <a:t>hoor</a:t>
            </a:r>
            <a:r>
              <a:rPr lang="en-GB" i="1" dirty="0" smtClean="0">
                <a:solidFill>
                  <a:srgbClr val="FF0000"/>
                </a:solidFill>
              </a:rPr>
              <a:t>, </a:t>
            </a:r>
            <a:r>
              <a:rPr lang="en-GB" i="1" dirty="0" err="1" smtClean="0">
                <a:solidFill>
                  <a:srgbClr val="FF0000"/>
                </a:solidFill>
              </a:rPr>
              <a:t>ik</a:t>
            </a:r>
            <a:r>
              <a:rPr lang="en-GB" i="1" dirty="0" smtClean="0">
                <a:solidFill>
                  <a:srgbClr val="FF0000"/>
                </a:solidFill>
              </a:rPr>
              <a:t> bel hen </a:t>
            </a:r>
            <a:r>
              <a:rPr lang="en-GB" b="1" i="1" dirty="0" err="1" smtClean="0">
                <a:solidFill>
                  <a:srgbClr val="FF0000"/>
                </a:solidFill>
              </a:rPr>
              <a:t>niet</a:t>
            </a:r>
            <a:r>
              <a:rPr lang="en-GB" b="1" i="1" dirty="0" smtClean="0">
                <a:solidFill>
                  <a:srgbClr val="FF0000"/>
                </a:solidFill>
              </a:rPr>
              <a:t> zo </a:t>
            </a:r>
            <a:r>
              <a:rPr lang="en-GB" b="1" i="1" dirty="0" err="1" smtClean="0">
                <a:solidFill>
                  <a:srgbClr val="FF0000"/>
                </a:solidFill>
              </a:rPr>
              <a:t>vaak</a:t>
            </a:r>
            <a:r>
              <a:rPr lang="en-GB" i="1" dirty="0" smtClean="0">
                <a:solidFill>
                  <a:srgbClr val="FF0000"/>
                </a:solidFill>
              </a:rPr>
              <a:t>.</a:t>
            </a:r>
            <a:endParaRPr lang="en-GB" i="1" dirty="0" smtClean="0">
              <a:solidFill>
                <a:srgbClr val="FF0000"/>
              </a:solidFill>
            </a:endParaRPr>
          </a:p>
          <a:p>
            <a:r>
              <a:rPr lang="en-GB" i="1" dirty="0" err="1"/>
              <a:t>Houd</a:t>
            </a:r>
            <a:r>
              <a:rPr lang="en-GB" i="1" dirty="0"/>
              <a:t> je van </a:t>
            </a:r>
            <a:r>
              <a:rPr lang="en-GB" i="1" dirty="0" err="1"/>
              <a:t>Vlaams</a:t>
            </a:r>
            <a:r>
              <a:rPr lang="en-GB" i="1" dirty="0"/>
              <a:t> bier?</a:t>
            </a:r>
            <a:r>
              <a:rPr lang="en-GB" b="1" i="1" dirty="0" smtClean="0">
                <a:solidFill>
                  <a:srgbClr val="FF0000"/>
                </a:solidFill>
              </a:rPr>
              <a:t>	- </a:t>
            </a:r>
            <a:r>
              <a:rPr lang="en-GB" i="1" dirty="0">
                <a:solidFill>
                  <a:srgbClr val="FF0000"/>
                </a:solidFill>
              </a:rPr>
              <a:t>Nee, </a:t>
            </a:r>
            <a:r>
              <a:rPr lang="en-GB" i="1" dirty="0" err="1" smtClean="0">
                <a:solidFill>
                  <a:srgbClr val="FF0000"/>
                </a:solidFill>
              </a:rPr>
              <a:t>ik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err="1" smtClean="0">
                <a:solidFill>
                  <a:srgbClr val="FF0000"/>
                </a:solidFill>
              </a:rPr>
              <a:t>houd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b="1" i="1" dirty="0" err="1" smtClean="0">
                <a:solidFill>
                  <a:srgbClr val="FF0000"/>
                </a:solidFill>
              </a:rPr>
              <a:t>niet</a:t>
            </a:r>
            <a:r>
              <a:rPr lang="en-GB" b="1" i="1" dirty="0" smtClean="0">
                <a:solidFill>
                  <a:srgbClr val="FF0000"/>
                </a:solidFill>
              </a:rPr>
              <a:t> van bier</a:t>
            </a:r>
            <a:r>
              <a:rPr lang="en-GB" i="1" dirty="0" smtClean="0">
                <a:solidFill>
                  <a:srgbClr val="FF0000"/>
                </a:solidFill>
              </a:rPr>
              <a:t>.</a:t>
            </a:r>
            <a:endParaRPr lang="en-GB" i="1" dirty="0" smtClean="0">
              <a:solidFill>
                <a:srgbClr val="FF0000"/>
              </a:solidFill>
            </a:endParaRPr>
          </a:p>
          <a:p>
            <a:r>
              <a:rPr lang="en-GB" i="1" dirty="0" err="1"/>
              <a:t>Kunnen</a:t>
            </a:r>
            <a:r>
              <a:rPr lang="en-GB" i="1" dirty="0"/>
              <a:t> we met de auto </a:t>
            </a:r>
            <a:r>
              <a:rPr lang="en-GB" i="1" dirty="0" err="1"/>
              <a:t>gaan</a:t>
            </a:r>
            <a:r>
              <a:rPr lang="en-GB" i="1" dirty="0" smtClean="0"/>
              <a:t>?</a:t>
            </a:r>
            <a:r>
              <a:rPr lang="en-GB" i="1" dirty="0" smtClean="0">
                <a:solidFill>
                  <a:srgbClr val="FF0000"/>
                </a:solidFill>
              </a:rPr>
              <a:t>- </a:t>
            </a:r>
            <a:r>
              <a:rPr lang="en-GB" i="1" dirty="0" err="1" smtClean="0">
                <a:solidFill>
                  <a:srgbClr val="FF0000"/>
                </a:solidFill>
              </a:rPr>
              <a:t>Helaas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err="1" smtClean="0">
                <a:solidFill>
                  <a:srgbClr val="FF0000"/>
                </a:solidFill>
              </a:rPr>
              <a:t>kunnen</a:t>
            </a:r>
            <a:r>
              <a:rPr lang="en-GB" i="1" dirty="0" smtClean="0">
                <a:solidFill>
                  <a:srgbClr val="FF0000"/>
                </a:solidFill>
              </a:rPr>
              <a:t> we </a:t>
            </a:r>
            <a:r>
              <a:rPr lang="en-GB" b="1" i="1" dirty="0" err="1" smtClean="0">
                <a:solidFill>
                  <a:srgbClr val="FF0000"/>
                </a:solidFill>
              </a:rPr>
              <a:t>niet</a:t>
            </a:r>
            <a:r>
              <a:rPr lang="en-GB" b="1" i="1" dirty="0" smtClean="0">
                <a:solidFill>
                  <a:srgbClr val="FF0000"/>
                </a:solidFill>
              </a:rPr>
              <a:t> met de auto</a:t>
            </a:r>
            <a:r>
              <a:rPr lang="en-GB" i="1" dirty="0" smtClean="0">
                <a:solidFill>
                  <a:srgbClr val="FF0000"/>
                </a:solidFill>
              </a:rPr>
              <a:t>.  </a:t>
            </a:r>
            <a:endParaRPr lang="en-GB" i="1" dirty="0">
              <a:solidFill>
                <a:srgbClr val="FF0000"/>
              </a:solidFill>
            </a:endParaRPr>
          </a:p>
          <a:p>
            <a:endParaRPr lang="en-GB" b="1" dirty="0" smtClean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hlinkClick r:id="rId1"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252" t="23863" r="42045" b="35893"/>
          <a:stretch>
            <a:fillRect/>
          </a:stretch>
        </p:blipFill>
        <p:spPr>
          <a:xfrm>
            <a:off x="121285" y="385445"/>
            <a:ext cx="11691620" cy="537718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19509" y="6193766"/>
            <a:ext cx="9782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Ga </a:t>
            </a:r>
            <a:r>
              <a:rPr lang="en-GB" dirty="0" err="1" smtClean="0"/>
              <a:t>naar</a:t>
            </a:r>
            <a:r>
              <a:rPr lang="en-GB" dirty="0" smtClean="0"/>
              <a:t>:  </a:t>
            </a:r>
            <a:r>
              <a:rPr lang="en-GB" dirty="0" smtClean="0">
                <a:hlinkClick r:id="rId1"/>
              </a:rPr>
              <a:t>https://zichtbaarnederlands.nl/nl/negatie/geen_niet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1"/>
          <a:srcRect l="13751" t="32435" r="39677" b="23015"/>
          <a:stretch>
            <a:fillRect/>
          </a:stretch>
        </p:blipFill>
        <p:spPr>
          <a:xfrm>
            <a:off x="220345" y="99695"/>
            <a:ext cx="11848465" cy="6614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b="1" dirty="0" err="1" smtClean="0">
                <a:solidFill>
                  <a:srgbClr val="0070C0"/>
                </a:solidFill>
              </a:rPr>
              <a:t>Oefening</a:t>
            </a:r>
            <a:r>
              <a:rPr lang="en-GB" b="1" dirty="0" smtClean="0">
                <a:solidFill>
                  <a:srgbClr val="0070C0"/>
                </a:solidFill>
              </a:rPr>
              <a:t>: </a:t>
            </a:r>
            <a:r>
              <a:rPr lang="cs-CZ" b="1" dirty="0" err="1">
                <a:solidFill>
                  <a:srgbClr val="0070C0"/>
                </a:solidFill>
              </a:rPr>
              <a:t>Maak</a:t>
            </a:r>
            <a:r>
              <a:rPr lang="cs-CZ" b="1" dirty="0">
                <a:solidFill>
                  <a:srgbClr val="0070C0"/>
                </a:solidFill>
              </a:rPr>
              <a:t> de </a:t>
            </a:r>
            <a:r>
              <a:rPr lang="cs-CZ" b="1" dirty="0" err="1">
                <a:solidFill>
                  <a:srgbClr val="0070C0"/>
                </a:solidFill>
              </a:rPr>
              <a:t>zinnen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b="1" dirty="0" err="1" smtClean="0">
                <a:solidFill>
                  <a:srgbClr val="0070C0"/>
                </a:solidFill>
              </a:rPr>
              <a:t>negatief</a:t>
            </a:r>
            <a:r>
              <a:rPr lang="en-GB" b="1" dirty="0" smtClean="0">
                <a:solidFill>
                  <a:srgbClr val="0070C0"/>
                </a:solidFill>
              </a:rPr>
              <a:t>.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14732"/>
            <a:ext cx="10515600" cy="508958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cs-CZ" sz="3600" dirty="0" err="1" smtClean="0"/>
              <a:t>Ik</a:t>
            </a:r>
            <a:r>
              <a:rPr lang="cs-CZ" sz="3600" dirty="0" smtClean="0"/>
              <a:t> </a:t>
            </a:r>
            <a:r>
              <a:rPr lang="cs-CZ" sz="3600" dirty="0"/>
              <a:t>ben </a:t>
            </a:r>
            <a:r>
              <a:rPr lang="cs-CZ" sz="3600" dirty="0" err="1"/>
              <a:t>Marijke</a:t>
            </a:r>
            <a:r>
              <a:rPr lang="cs-CZ" sz="3600" dirty="0"/>
              <a:t>. </a:t>
            </a:r>
            <a:r>
              <a:rPr lang="cs-CZ" sz="3600" dirty="0" err="1"/>
              <a:t>Ik</a:t>
            </a:r>
            <a:r>
              <a:rPr lang="cs-CZ" sz="3600" dirty="0"/>
              <a:t> </a:t>
            </a:r>
            <a:r>
              <a:rPr lang="cs-CZ" sz="3600" dirty="0" err="1"/>
              <a:t>woon</a:t>
            </a:r>
            <a:r>
              <a:rPr lang="cs-CZ" sz="3600" dirty="0"/>
              <a:t> </a:t>
            </a:r>
            <a:r>
              <a:rPr lang="cs-CZ" sz="3600" dirty="0" err="1"/>
              <a:t>nog</a:t>
            </a:r>
            <a:r>
              <a:rPr lang="cs-CZ" sz="3600" dirty="0"/>
              <a:t> _____ </a:t>
            </a:r>
            <a:r>
              <a:rPr lang="cs-CZ" sz="3600" dirty="0" err="1"/>
              <a:t>lang</a:t>
            </a:r>
            <a:r>
              <a:rPr lang="cs-CZ" sz="3600" dirty="0"/>
              <a:t> in </a:t>
            </a:r>
            <a:r>
              <a:rPr lang="cs-CZ" sz="3600" dirty="0" err="1"/>
              <a:t>Nederland</a:t>
            </a:r>
            <a:r>
              <a:rPr lang="cs-CZ" sz="3600" dirty="0"/>
              <a:t>, </a:t>
            </a:r>
            <a:endParaRPr lang="en-GB" sz="3600" dirty="0" smtClean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GB" sz="3600" dirty="0" err="1" smtClean="0"/>
              <a:t>ik</a:t>
            </a:r>
            <a:r>
              <a:rPr lang="cs-CZ" sz="3600" dirty="0" smtClean="0"/>
              <a:t> </a:t>
            </a:r>
            <a:r>
              <a:rPr lang="cs-CZ" sz="3600" dirty="0" err="1"/>
              <a:t>spreek</a:t>
            </a:r>
            <a:r>
              <a:rPr lang="cs-CZ" sz="3600" dirty="0"/>
              <a:t> dus </a:t>
            </a:r>
            <a:r>
              <a:rPr lang="cs-CZ" sz="3600" dirty="0" err="1"/>
              <a:t>nog</a:t>
            </a:r>
            <a:r>
              <a:rPr lang="cs-CZ" sz="3600" dirty="0"/>
              <a:t> ______ </a:t>
            </a:r>
            <a:r>
              <a:rPr lang="cs-CZ" sz="3600" dirty="0" err="1"/>
              <a:t>Nederlands</a:t>
            </a:r>
            <a:r>
              <a:rPr lang="cs-CZ" sz="3600" dirty="0"/>
              <a:t>.  </a:t>
            </a:r>
            <a:endParaRPr lang="en-GB" sz="3600" dirty="0" smtClean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GB" sz="3600" dirty="0" err="1" smtClean="0"/>
              <a:t>Ik</a:t>
            </a:r>
            <a:r>
              <a:rPr lang="en-GB" sz="3600" dirty="0" smtClean="0"/>
              <a:t> </a:t>
            </a:r>
            <a:r>
              <a:rPr lang="en-GB" sz="3600" dirty="0" err="1" smtClean="0"/>
              <a:t>wil</a:t>
            </a:r>
            <a:r>
              <a:rPr lang="en-GB" sz="3600" dirty="0" smtClean="0"/>
              <a:t> </a:t>
            </a:r>
            <a:r>
              <a:rPr lang="en-GB" sz="3600" dirty="0" err="1" smtClean="0"/>
              <a:t>hier</a:t>
            </a:r>
            <a:r>
              <a:rPr lang="en-GB" sz="3600" dirty="0" smtClean="0"/>
              <a:t> </a:t>
            </a:r>
            <a:r>
              <a:rPr lang="en-GB" sz="3600" dirty="0" err="1" smtClean="0"/>
              <a:t>graag</a:t>
            </a:r>
            <a:r>
              <a:rPr lang="en-GB" sz="3600" dirty="0" smtClean="0"/>
              <a:t> </a:t>
            </a:r>
            <a:r>
              <a:rPr lang="en-GB" sz="3600" dirty="0" err="1" smtClean="0"/>
              <a:t>werk</a:t>
            </a:r>
            <a:r>
              <a:rPr lang="en-GB" sz="3600" dirty="0" smtClean="0"/>
              <a:t> </a:t>
            </a:r>
            <a:r>
              <a:rPr lang="en-GB" sz="3600" dirty="0" err="1" smtClean="0"/>
              <a:t>vinden</a:t>
            </a:r>
            <a:r>
              <a:rPr lang="en-GB" sz="3600" dirty="0" smtClean="0"/>
              <a:t>, maar </a:t>
            </a:r>
            <a:r>
              <a:rPr lang="en-GB" sz="3600" dirty="0" err="1" smtClean="0"/>
              <a:t>ik</a:t>
            </a:r>
            <a:r>
              <a:rPr lang="en-GB" sz="3600" dirty="0" smtClean="0"/>
              <a:t> </a:t>
            </a:r>
            <a:r>
              <a:rPr lang="en-GB" sz="3600" dirty="0" err="1" smtClean="0"/>
              <a:t>werk</a:t>
            </a:r>
            <a:r>
              <a:rPr lang="en-GB" sz="3600" dirty="0" smtClean="0"/>
              <a:t> nog ______, </a:t>
            </a:r>
            <a:r>
              <a:rPr lang="en-GB" sz="3600" dirty="0" err="1" smtClean="0"/>
              <a:t>ik</a:t>
            </a:r>
            <a:r>
              <a:rPr lang="en-GB" sz="3600" dirty="0" smtClean="0"/>
              <a:t> </a:t>
            </a:r>
            <a:r>
              <a:rPr lang="en-GB" sz="3600" dirty="0" err="1" smtClean="0"/>
              <a:t>kan</a:t>
            </a:r>
            <a:r>
              <a:rPr lang="en-GB" sz="3600" dirty="0" smtClean="0"/>
              <a:t> _____</a:t>
            </a:r>
            <a:r>
              <a:rPr lang="en-GB" sz="3600" dirty="0" err="1" smtClean="0"/>
              <a:t>goede</a:t>
            </a:r>
            <a:r>
              <a:rPr lang="en-GB" sz="3600" dirty="0" smtClean="0"/>
              <a:t> </a:t>
            </a:r>
            <a:r>
              <a:rPr lang="en-GB" sz="3600" dirty="0" err="1" smtClean="0"/>
              <a:t>baan</a:t>
            </a:r>
            <a:r>
              <a:rPr lang="en-GB" sz="3600" dirty="0" smtClean="0"/>
              <a:t> </a:t>
            </a:r>
            <a:r>
              <a:rPr lang="en-GB" sz="3600" dirty="0" err="1" smtClean="0"/>
              <a:t>vinden</a:t>
            </a:r>
            <a:r>
              <a:rPr lang="en-GB" sz="3600" dirty="0" smtClean="0"/>
              <a:t>. </a:t>
            </a:r>
            <a:endParaRPr lang="en-GB" sz="3600" dirty="0" smtClean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cs-CZ" sz="3600" dirty="0" err="1" smtClean="0"/>
              <a:t>Ik</a:t>
            </a:r>
            <a:r>
              <a:rPr lang="cs-CZ" sz="3600" dirty="0" smtClean="0"/>
              <a:t> </a:t>
            </a:r>
            <a:r>
              <a:rPr lang="cs-CZ" sz="3600" dirty="0"/>
              <a:t>ben _______ </a:t>
            </a:r>
            <a:r>
              <a:rPr lang="cs-CZ" sz="3600" dirty="0" err="1"/>
              <a:t>getrouwd</a:t>
            </a:r>
            <a:r>
              <a:rPr lang="cs-CZ" sz="3600" dirty="0"/>
              <a:t>, en </a:t>
            </a:r>
            <a:r>
              <a:rPr lang="cs-CZ" sz="3600" dirty="0" err="1"/>
              <a:t>heb</a:t>
            </a:r>
            <a:r>
              <a:rPr lang="cs-CZ" sz="3600" dirty="0"/>
              <a:t> </a:t>
            </a:r>
            <a:r>
              <a:rPr lang="cs-CZ" sz="3600" dirty="0" err="1"/>
              <a:t>zelfs</a:t>
            </a:r>
            <a:r>
              <a:rPr lang="cs-CZ" sz="3600" dirty="0"/>
              <a:t> ______ </a:t>
            </a:r>
            <a:r>
              <a:rPr lang="cs-CZ" sz="3600" dirty="0" err="1"/>
              <a:t>vriendje</a:t>
            </a:r>
            <a:r>
              <a:rPr lang="cs-CZ" sz="3600" dirty="0"/>
              <a:t> op </a:t>
            </a:r>
            <a:r>
              <a:rPr lang="cs-CZ" sz="3600" dirty="0" err="1"/>
              <a:t>dit</a:t>
            </a:r>
            <a:r>
              <a:rPr lang="cs-CZ" sz="3600" dirty="0"/>
              <a:t> moment. </a:t>
            </a:r>
            <a:endParaRPr lang="en-GB" sz="3600" dirty="0" smtClean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cs-CZ" sz="3600" dirty="0" err="1" smtClean="0"/>
              <a:t>Ik</a:t>
            </a:r>
            <a:r>
              <a:rPr lang="cs-CZ" sz="3600" dirty="0" smtClean="0"/>
              <a:t> </a:t>
            </a:r>
            <a:r>
              <a:rPr lang="cs-CZ" sz="3600" dirty="0" err="1"/>
              <a:t>houd</a:t>
            </a:r>
            <a:r>
              <a:rPr lang="cs-CZ" sz="3600" dirty="0"/>
              <a:t> _______ van </a:t>
            </a:r>
            <a:r>
              <a:rPr lang="cs-CZ" sz="3600" dirty="0" err="1"/>
              <a:t>het</a:t>
            </a:r>
            <a:r>
              <a:rPr lang="cs-CZ" sz="3600" dirty="0"/>
              <a:t> </a:t>
            </a:r>
            <a:r>
              <a:rPr lang="cs-CZ" sz="3600" dirty="0" err="1"/>
              <a:t>Nederlandse</a:t>
            </a:r>
            <a:r>
              <a:rPr lang="cs-CZ" sz="3600" dirty="0"/>
              <a:t> </a:t>
            </a:r>
            <a:r>
              <a:rPr lang="cs-CZ" sz="3600" dirty="0" err="1"/>
              <a:t>weer</a:t>
            </a:r>
            <a:r>
              <a:rPr lang="cs-CZ" sz="3600" dirty="0"/>
              <a:t>. </a:t>
            </a:r>
            <a:r>
              <a:rPr lang="cs-CZ" sz="3600" dirty="0" err="1"/>
              <a:t>Ik</a:t>
            </a:r>
            <a:r>
              <a:rPr lang="cs-CZ" sz="3600" dirty="0"/>
              <a:t> </a:t>
            </a:r>
            <a:r>
              <a:rPr lang="cs-CZ" sz="3600" dirty="0" err="1"/>
              <a:t>heb</a:t>
            </a:r>
            <a:r>
              <a:rPr lang="cs-CZ" sz="3600" dirty="0"/>
              <a:t> ______ </a:t>
            </a:r>
            <a:r>
              <a:rPr lang="cs-CZ" sz="3600" dirty="0" err="1"/>
              <a:t>regenjas</a:t>
            </a:r>
            <a:r>
              <a:rPr lang="cs-CZ" sz="3600" dirty="0"/>
              <a:t>. </a:t>
            </a:r>
            <a:endParaRPr lang="en-GB" sz="3600" dirty="0" smtClean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GB" sz="3600" dirty="0" err="1" smtClean="0"/>
              <a:t>En</a:t>
            </a:r>
            <a:r>
              <a:rPr lang="en-GB" sz="3600" dirty="0" smtClean="0"/>
              <a:t> </a:t>
            </a:r>
            <a:r>
              <a:rPr lang="en-GB" sz="3600" dirty="0" err="1" smtClean="0"/>
              <a:t>ik</a:t>
            </a:r>
            <a:r>
              <a:rPr lang="en-GB" sz="3600" dirty="0" smtClean="0"/>
              <a:t> </a:t>
            </a:r>
            <a:r>
              <a:rPr lang="en-GB" sz="3600" dirty="0" err="1" smtClean="0"/>
              <a:t>vind</a:t>
            </a:r>
            <a:r>
              <a:rPr lang="en-GB" sz="3600" dirty="0" smtClean="0"/>
              <a:t> </a:t>
            </a:r>
            <a:r>
              <a:rPr lang="en-GB" sz="3600" dirty="0" err="1" smtClean="0"/>
              <a:t>Nederlandse</a:t>
            </a:r>
            <a:r>
              <a:rPr lang="en-GB" sz="3600" dirty="0" smtClean="0"/>
              <a:t> </a:t>
            </a:r>
            <a:r>
              <a:rPr lang="en-GB" sz="3600" dirty="0" err="1" smtClean="0"/>
              <a:t>gerechten</a:t>
            </a:r>
            <a:r>
              <a:rPr lang="en-GB" sz="3600" dirty="0" smtClean="0"/>
              <a:t> </a:t>
            </a:r>
            <a:r>
              <a:rPr lang="en-GB" sz="3600" dirty="0" err="1" smtClean="0"/>
              <a:t>ook</a:t>
            </a:r>
            <a:r>
              <a:rPr lang="en-GB" sz="3600" dirty="0" smtClean="0"/>
              <a:t> _______ </a:t>
            </a:r>
            <a:r>
              <a:rPr lang="en-GB" sz="3600" dirty="0" err="1" smtClean="0"/>
              <a:t>lekker</a:t>
            </a:r>
            <a:r>
              <a:rPr lang="en-GB" sz="3600" dirty="0" smtClean="0"/>
              <a:t>, </a:t>
            </a:r>
            <a:endParaRPr lang="en-GB" sz="3600" dirty="0" smtClean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GB" sz="3600" dirty="0" err="1" smtClean="0"/>
              <a:t>ik</a:t>
            </a:r>
            <a:r>
              <a:rPr lang="en-GB" sz="3600" dirty="0" smtClean="0"/>
              <a:t> ken </a:t>
            </a:r>
            <a:r>
              <a:rPr lang="en-GB" sz="3600" dirty="0" err="1" smtClean="0"/>
              <a:t>zelfs</a:t>
            </a:r>
            <a:r>
              <a:rPr lang="en-GB" sz="3600" dirty="0" smtClean="0"/>
              <a:t> ________ </a:t>
            </a:r>
            <a:r>
              <a:rPr lang="en-GB" sz="3600" dirty="0" err="1" smtClean="0"/>
              <a:t>goede</a:t>
            </a:r>
            <a:r>
              <a:rPr lang="en-GB" sz="3600" dirty="0" smtClean="0"/>
              <a:t> cafés of restaurants. </a:t>
            </a:r>
            <a:endParaRPr lang="en-GB" sz="3600" dirty="0" smtClean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GB" sz="3600" dirty="0" err="1" smtClean="0"/>
              <a:t>Misschien</a:t>
            </a:r>
            <a:r>
              <a:rPr lang="en-GB" sz="3600" dirty="0" smtClean="0"/>
              <a:t> </a:t>
            </a:r>
            <a:r>
              <a:rPr lang="en-GB" sz="3600" dirty="0" err="1" smtClean="0"/>
              <a:t>zal</a:t>
            </a:r>
            <a:r>
              <a:rPr lang="en-GB" sz="3600" dirty="0" smtClean="0"/>
              <a:t> </a:t>
            </a:r>
            <a:r>
              <a:rPr lang="en-GB" sz="3600" dirty="0" err="1" smtClean="0"/>
              <a:t>ik</a:t>
            </a:r>
            <a:r>
              <a:rPr lang="en-GB" sz="3600" dirty="0" smtClean="0"/>
              <a:t> </a:t>
            </a:r>
            <a:r>
              <a:rPr lang="en-GB" sz="3600" dirty="0" err="1" smtClean="0"/>
              <a:t>hier</a:t>
            </a:r>
            <a:r>
              <a:rPr lang="en-GB" sz="3600" dirty="0" smtClean="0"/>
              <a:t> _______ </a:t>
            </a:r>
            <a:r>
              <a:rPr lang="en-GB" sz="3600" dirty="0" err="1" smtClean="0"/>
              <a:t>lang</a:t>
            </a:r>
            <a:r>
              <a:rPr lang="en-GB" sz="3600" dirty="0" smtClean="0"/>
              <a:t> </a:t>
            </a:r>
            <a:r>
              <a:rPr lang="en-GB" sz="3600" dirty="0" err="1" smtClean="0"/>
              <a:t>wonen</a:t>
            </a:r>
            <a:r>
              <a:rPr lang="en-GB" sz="3600" dirty="0" smtClean="0"/>
              <a:t>, </a:t>
            </a:r>
            <a:r>
              <a:rPr lang="en-GB" sz="3600" dirty="0" err="1" smtClean="0"/>
              <a:t>ik</a:t>
            </a:r>
            <a:r>
              <a:rPr lang="en-GB" sz="3600" dirty="0" smtClean="0"/>
              <a:t> </a:t>
            </a:r>
            <a:r>
              <a:rPr lang="en-GB" sz="3600" dirty="0" err="1" smtClean="0"/>
              <a:t>weet</a:t>
            </a:r>
            <a:r>
              <a:rPr lang="en-GB" sz="3600" dirty="0" smtClean="0"/>
              <a:t> het ________. </a:t>
            </a:r>
            <a:endParaRPr lang="en-GB" sz="36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Obrázek 3" descr="&lt;strong&gt;Girl&lt;/strong&gt; School Child · Free vector graphic on Pixabay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568" y="289127"/>
            <a:ext cx="1181248" cy="2117644"/>
          </a:xfrm>
          <a:prstGeom prst="rect">
            <a:avLst/>
          </a:prstGeom>
        </p:spPr>
      </p:pic>
      <p:pic>
        <p:nvPicPr>
          <p:cNvPr id="6" name="Obrázek 5" descr="Rainy cloud light &lt;strong&gt;rain&lt;/strong&gt; weather symbol – Bootkidz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109" y="3064965"/>
            <a:ext cx="1531476" cy="1531476"/>
          </a:xfrm>
          <a:prstGeom prst="rect">
            <a:avLst/>
          </a:prstGeom>
        </p:spPr>
      </p:pic>
      <p:pic>
        <p:nvPicPr>
          <p:cNvPr id="7" name="Obrázek 6" descr="&lt;strong&gt;Stamppot&lt;/strong&gt; - Wikipedia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192" y="4710023"/>
            <a:ext cx="1600295" cy="12002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3994</Words>
  <Application>WPS Presentation</Application>
  <PresentationFormat>Širokoúhlá obrazovka</PresentationFormat>
  <Paragraphs>155</Paragraphs>
  <Slides>14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2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Motiv Office</vt:lpstr>
      <vt:lpstr>Taalverwerving, 1ste jaar ONTKENNING / NEGATIE</vt:lpstr>
      <vt:lpstr>NEGATIE: JAK VYTVOŘIT OPAČNOU POLARITU? </vt:lpstr>
      <vt:lpstr>Negatie: overzicht</vt:lpstr>
      <vt:lpstr>    			 				GEEN   </vt:lpstr>
      <vt:lpstr>PowerPoint 演示文稿</vt:lpstr>
      <vt:lpstr>					NIET</vt:lpstr>
      <vt:lpstr>PowerPoint 演示文稿</vt:lpstr>
      <vt:lpstr>PowerPoint 演示文稿</vt:lpstr>
      <vt:lpstr>Oefening: Maak de zinnen negatief. </vt:lpstr>
      <vt:lpstr>Oefening: Maak de zinnen negatief. </vt:lpstr>
      <vt:lpstr>vertaling: přeložte věty </vt:lpstr>
      <vt:lpstr>IN GROEPEN: vragen stellen en negatief antwoord geven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Taalverwerving, 1ste jaar ONTKENNING / NEGATIE</dc:title>
  <dc:creator>ivare</dc:creator>
  <cp:lastModifiedBy>Iva Rezkova</cp:lastModifiedBy>
  <cp:revision>29</cp:revision>
  <dcterms:created xsi:type="dcterms:W3CDTF">2021-02-09T10:48:00Z</dcterms:created>
  <dcterms:modified xsi:type="dcterms:W3CDTF">2025-12-10T07:50:55Z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95A379C2B81140DB9C2AB84B7FD4157B_12</vt:lpwstr>
  </property>
  <property fmtid="{D5CDD505-2E9C-101B-9397-08002B2CF9AE}" pid="3" name="KSOProductBuildVer">
    <vt:lpwstr>1033-12.2.0.22549</vt:lpwstr>
  </property>
</Properties>
</file>