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9" r:id="rId3"/>
    <p:sldId id="270" r:id="rId4"/>
    <p:sldId id="265" r:id="rId5"/>
    <p:sldId id="267" r:id="rId6"/>
    <p:sldId id="271" r:id="rId7"/>
    <p:sldId id="272" r:id="rId8"/>
    <p:sldId id="274" r:id="rId9"/>
    <p:sldId id="275" r:id="rId10"/>
    <p:sldId id="268" r:id="rId1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kob Hurrle" userId="e0eb9b5608c52777" providerId="LiveId" clId="{0293E7F7-BCF0-407B-837E-EE9E224CE24E}"/>
    <pc:docChg chg="undo custSel addSld delSld modSld sldOrd">
      <pc:chgData name="Jakob Hurrle" userId="e0eb9b5608c52777" providerId="LiveId" clId="{0293E7F7-BCF0-407B-837E-EE9E224CE24E}" dt="2025-12-03T23:12:15.709" v="484" actId="20577"/>
      <pc:docMkLst>
        <pc:docMk/>
      </pc:docMkLst>
      <pc:sldChg chg="del">
        <pc:chgData name="Jakob Hurrle" userId="e0eb9b5608c52777" providerId="LiveId" clId="{0293E7F7-BCF0-407B-837E-EE9E224CE24E}" dt="2025-12-03T22:16:48.334" v="0" actId="47"/>
        <pc:sldMkLst>
          <pc:docMk/>
          <pc:sldMk cId="3526131233" sldId="256"/>
        </pc:sldMkLst>
      </pc:sldChg>
      <pc:sldChg chg="del">
        <pc:chgData name="Jakob Hurrle" userId="e0eb9b5608c52777" providerId="LiveId" clId="{0293E7F7-BCF0-407B-837E-EE9E224CE24E}" dt="2025-12-03T22:16:49.271" v="2" actId="47"/>
        <pc:sldMkLst>
          <pc:docMk/>
          <pc:sldMk cId="4105866336" sldId="257"/>
        </pc:sldMkLst>
      </pc:sldChg>
      <pc:sldChg chg="del">
        <pc:chgData name="Jakob Hurrle" userId="e0eb9b5608c52777" providerId="LiveId" clId="{0293E7F7-BCF0-407B-837E-EE9E224CE24E}" dt="2025-12-03T22:16:48.849" v="1" actId="47"/>
        <pc:sldMkLst>
          <pc:docMk/>
          <pc:sldMk cId="4253665971" sldId="258"/>
        </pc:sldMkLst>
      </pc:sldChg>
      <pc:sldChg chg="del">
        <pc:chgData name="Jakob Hurrle" userId="e0eb9b5608c52777" providerId="LiveId" clId="{0293E7F7-BCF0-407B-837E-EE9E224CE24E}" dt="2025-12-03T22:16:49.880" v="3" actId="47"/>
        <pc:sldMkLst>
          <pc:docMk/>
          <pc:sldMk cId="1972121839" sldId="259"/>
        </pc:sldMkLst>
      </pc:sldChg>
      <pc:sldChg chg="del">
        <pc:chgData name="Jakob Hurrle" userId="e0eb9b5608c52777" providerId="LiveId" clId="{0293E7F7-BCF0-407B-837E-EE9E224CE24E}" dt="2025-12-03T22:16:50.037" v="4" actId="47"/>
        <pc:sldMkLst>
          <pc:docMk/>
          <pc:sldMk cId="1068656699" sldId="260"/>
        </pc:sldMkLst>
      </pc:sldChg>
      <pc:sldChg chg="add del">
        <pc:chgData name="Jakob Hurrle" userId="e0eb9b5608c52777" providerId="LiveId" clId="{0293E7F7-BCF0-407B-837E-EE9E224CE24E}" dt="2025-12-03T22:19:00.329" v="21" actId="47"/>
        <pc:sldMkLst>
          <pc:docMk/>
          <pc:sldMk cId="1480336093" sldId="261"/>
        </pc:sldMkLst>
      </pc:sldChg>
      <pc:sldChg chg="modSp add del mod">
        <pc:chgData name="Jakob Hurrle" userId="e0eb9b5608c52777" providerId="LiveId" clId="{0293E7F7-BCF0-407B-837E-EE9E224CE24E}" dt="2025-12-03T22:18:22.295" v="20" actId="1076"/>
        <pc:sldMkLst>
          <pc:docMk/>
          <pc:sldMk cId="3235920347" sldId="262"/>
        </pc:sldMkLst>
        <pc:spChg chg="mod">
          <ac:chgData name="Jakob Hurrle" userId="e0eb9b5608c52777" providerId="LiveId" clId="{0293E7F7-BCF0-407B-837E-EE9E224CE24E}" dt="2025-12-03T22:18:22.295" v="20" actId="1076"/>
          <ac:spMkLst>
            <pc:docMk/>
            <pc:sldMk cId="3235920347" sldId="262"/>
            <ac:spMk id="2" creationId="{5E2E1447-7003-5FD3-9C4F-A480CD9A0727}"/>
          </ac:spMkLst>
        </pc:spChg>
        <pc:picChg chg="mod">
          <ac:chgData name="Jakob Hurrle" userId="e0eb9b5608c52777" providerId="LiveId" clId="{0293E7F7-BCF0-407B-837E-EE9E224CE24E}" dt="2025-12-03T22:18:08.425" v="17" actId="1076"/>
          <ac:picMkLst>
            <pc:docMk/>
            <pc:sldMk cId="3235920347" sldId="262"/>
            <ac:picMk id="3" creationId="{4CFFAFD0-182D-D659-0C0E-FB5793EAF209}"/>
          </ac:picMkLst>
        </pc:picChg>
      </pc:sldChg>
      <pc:sldChg chg="add del">
        <pc:chgData name="Jakob Hurrle" userId="e0eb9b5608c52777" providerId="LiveId" clId="{0293E7F7-BCF0-407B-837E-EE9E224CE24E}" dt="2025-12-03T22:19:02.016" v="22" actId="47"/>
        <pc:sldMkLst>
          <pc:docMk/>
          <pc:sldMk cId="2108216593" sldId="263"/>
        </pc:sldMkLst>
      </pc:sldChg>
      <pc:sldChg chg="delSp modSp del mod ord">
        <pc:chgData name="Jakob Hurrle" userId="e0eb9b5608c52777" providerId="LiveId" clId="{0293E7F7-BCF0-407B-837E-EE9E224CE24E}" dt="2025-12-03T22:47:45.408" v="167" actId="47"/>
        <pc:sldMkLst>
          <pc:docMk/>
          <pc:sldMk cId="1386356058" sldId="264"/>
        </pc:sldMkLst>
        <pc:spChg chg="mod">
          <ac:chgData name="Jakob Hurrle" userId="e0eb9b5608c52777" providerId="LiveId" clId="{0293E7F7-BCF0-407B-837E-EE9E224CE24E}" dt="2025-12-03T22:19:31.119" v="42" actId="20577"/>
          <ac:spMkLst>
            <pc:docMk/>
            <pc:sldMk cId="1386356058" sldId="264"/>
            <ac:spMk id="2" creationId="{2C0CD2C8-E389-4D24-B682-E8A804379A7B}"/>
          </ac:spMkLst>
        </pc:spChg>
        <pc:spChg chg="mod">
          <ac:chgData name="Jakob Hurrle" userId="e0eb9b5608c52777" providerId="LiveId" clId="{0293E7F7-BCF0-407B-837E-EE9E224CE24E}" dt="2025-12-03T22:47:00.429" v="161" actId="21"/>
          <ac:spMkLst>
            <pc:docMk/>
            <pc:sldMk cId="1386356058" sldId="264"/>
            <ac:spMk id="3" creationId="{6C40C924-6748-6EB3-1571-846B1A827839}"/>
          </ac:spMkLst>
        </pc:spChg>
        <pc:picChg chg="del">
          <ac:chgData name="Jakob Hurrle" userId="e0eb9b5608c52777" providerId="LiveId" clId="{0293E7F7-BCF0-407B-837E-EE9E224CE24E}" dt="2025-12-03T22:46:42.464" v="159" actId="478"/>
          <ac:picMkLst>
            <pc:docMk/>
            <pc:sldMk cId="1386356058" sldId="264"/>
            <ac:picMk id="4" creationId="{386318D6-84EB-F436-A110-97289985D24C}"/>
          </ac:picMkLst>
        </pc:picChg>
      </pc:sldChg>
      <pc:sldChg chg="modSp mod">
        <pc:chgData name="Jakob Hurrle" userId="e0eb9b5608c52777" providerId="LiveId" clId="{0293E7F7-BCF0-407B-837E-EE9E224CE24E}" dt="2025-12-03T22:48:01.446" v="170" actId="1076"/>
        <pc:sldMkLst>
          <pc:docMk/>
          <pc:sldMk cId="3583535130" sldId="265"/>
        </pc:sldMkLst>
        <pc:spChg chg="mod">
          <ac:chgData name="Jakob Hurrle" userId="e0eb9b5608c52777" providerId="LiveId" clId="{0293E7F7-BCF0-407B-837E-EE9E224CE24E}" dt="2025-12-03T22:48:01.446" v="170" actId="1076"/>
          <ac:spMkLst>
            <pc:docMk/>
            <pc:sldMk cId="3583535130" sldId="265"/>
            <ac:spMk id="2" creationId="{1D8D502E-BA7B-C99A-0FF1-4B9DC6C9BB35}"/>
          </ac:spMkLst>
        </pc:spChg>
      </pc:sldChg>
      <pc:sldChg chg="del">
        <pc:chgData name="Jakob Hurrle" userId="e0eb9b5608c52777" providerId="LiveId" clId="{0293E7F7-BCF0-407B-837E-EE9E224CE24E}" dt="2025-12-03T23:08:56.031" v="451" actId="47"/>
        <pc:sldMkLst>
          <pc:docMk/>
          <pc:sldMk cId="1567874553" sldId="266"/>
        </pc:sldMkLst>
      </pc:sldChg>
      <pc:sldChg chg="addSp modSp mod">
        <pc:chgData name="Jakob Hurrle" userId="e0eb9b5608c52777" providerId="LiveId" clId="{0293E7F7-BCF0-407B-837E-EE9E224CE24E}" dt="2025-12-03T23:11:29.488" v="476" actId="14100"/>
        <pc:sldMkLst>
          <pc:docMk/>
          <pc:sldMk cId="2479873478" sldId="268"/>
        </pc:sldMkLst>
        <pc:spChg chg="mod">
          <ac:chgData name="Jakob Hurrle" userId="e0eb9b5608c52777" providerId="LiveId" clId="{0293E7F7-BCF0-407B-837E-EE9E224CE24E}" dt="2025-12-03T23:11:20.818" v="474" actId="20577"/>
          <ac:spMkLst>
            <pc:docMk/>
            <pc:sldMk cId="2479873478" sldId="268"/>
            <ac:spMk id="3" creationId="{1434175F-22AF-C834-4408-FBB798A050B5}"/>
          </ac:spMkLst>
        </pc:spChg>
        <pc:picChg chg="add mod">
          <ac:chgData name="Jakob Hurrle" userId="e0eb9b5608c52777" providerId="LiveId" clId="{0293E7F7-BCF0-407B-837E-EE9E224CE24E}" dt="2025-12-03T23:11:29.488" v="476" actId="14100"/>
          <ac:picMkLst>
            <pc:docMk/>
            <pc:sldMk cId="2479873478" sldId="268"/>
            <ac:picMk id="4" creationId="{BB87E14A-5A3D-0EAD-256F-3DA431BBADCC}"/>
          </ac:picMkLst>
        </pc:picChg>
      </pc:sldChg>
      <pc:sldChg chg="addSp delSp modSp new mod">
        <pc:chgData name="Jakob Hurrle" userId="e0eb9b5608c52777" providerId="LiveId" clId="{0293E7F7-BCF0-407B-837E-EE9E224CE24E}" dt="2025-12-03T23:11:54.514" v="477" actId="114"/>
        <pc:sldMkLst>
          <pc:docMk/>
          <pc:sldMk cId="2439775563" sldId="269"/>
        </pc:sldMkLst>
        <pc:spChg chg="del mod">
          <ac:chgData name="Jakob Hurrle" userId="e0eb9b5608c52777" providerId="LiveId" clId="{0293E7F7-BCF0-407B-837E-EE9E224CE24E}" dt="2025-12-03T22:45:27.936" v="116" actId="478"/>
          <ac:spMkLst>
            <pc:docMk/>
            <pc:sldMk cId="2439775563" sldId="269"/>
            <ac:spMk id="2" creationId="{F5F10720-9D8C-3D95-D2ED-B713F8FE5E71}"/>
          </ac:spMkLst>
        </pc:spChg>
        <pc:spChg chg="mod">
          <ac:chgData name="Jakob Hurrle" userId="e0eb9b5608c52777" providerId="LiveId" clId="{0293E7F7-BCF0-407B-837E-EE9E224CE24E}" dt="2025-12-03T23:11:54.514" v="477" actId="114"/>
          <ac:spMkLst>
            <pc:docMk/>
            <pc:sldMk cId="2439775563" sldId="269"/>
            <ac:spMk id="3" creationId="{CE018B4C-AE6A-CA19-4DE0-17338BEF30F6}"/>
          </ac:spMkLst>
        </pc:spChg>
        <pc:picChg chg="add del mod">
          <ac:chgData name="Jakob Hurrle" userId="e0eb9b5608c52777" providerId="LiveId" clId="{0293E7F7-BCF0-407B-837E-EE9E224CE24E}" dt="2025-12-03T22:41:47.327" v="108" actId="478"/>
          <ac:picMkLst>
            <pc:docMk/>
            <pc:sldMk cId="2439775563" sldId="269"/>
            <ac:picMk id="4" creationId="{7A3ACC85-3320-A1B6-4F95-0AEA247D1BDC}"/>
          </ac:picMkLst>
        </pc:picChg>
        <pc:picChg chg="add mod ord">
          <ac:chgData name="Jakob Hurrle" userId="e0eb9b5608c52777" providerId="LiveId" clId="{0293E7F7-BCF0-407B-837E-EE9E224CE24E}" dt="2025-12-03T22:45:50.384" v="119" actId="1076"/>
          <ac:picMkLst>
            <pc:docMk/>
            <pc:sldMk cId="2439775563" sldId="269"/>
            <ac:picMk id="5" creationId="{5256F13E-6899-B053-42E9-22B6163B5100}"/>
          </ac:picMkLst>
        </pc:picChg>
        <pc:picChg chg="add">
          <ac:chgData name="Jakob Hurrle" userId="e0eb9b5608c52777" providerId="LiveId" clId="{0293E7F7-BCF0-407B-837E-EE9E224CE24E}" dt="2025-12-03T22:41:17.302" v="105"/>
          <ac:picMkLst>
            <pc:docMk/>
            <pc:sldMk cId="2439775563" sldId="269"/>
            <ac:picMk id="6" creationId="{E71A8DD5-56DB-41EF-EA2D-DA887CB771C4}"/>
          </ac:picMkLst>
        </pc:picChg>
        <pc:picChg chg="add mod">
          <ac:chgData name="Jakob Hurrle" userId="e0eb9b5608c52777" providerId="LiveId" clId="{0293E7F7-BCF0-407B-837E-EE9E224CE24E}" dt="2025-12-03T22:45:32.935" v="117" actId="1076"/>
          <ac:picMkLst>
            <pc:docMk/>
            <pc:sldMk cId="2439775563" sldId="269"/>
            <ac:picMk id="7" creationId="{8615570E-E9F3-4E7F-BD8C-C318C7404215}"/>
          </ac:picMkLst>
        </pc:picChg>
        <pc:picChg chg="add mod">
          <ac:chgData name="Jakob Hurrle" userId="e0eb9b5608c52777" providerId="LiveId" clId="{0293E7F7-BCF0-407B-837E-EE9E224CE24E}" dt="2025-12-03T22:45:36.902" v="118" actId="1076"/>
          <ac:picMkLst>
            <pc:docMk/>
            <pc:sldMk cId="2439775563" sldId="269"/>
            <ac:picMk id="8" creationId="{E40F3D1C-D9F1-9583-6248-DF4A7B9D2445}"/>
          </ac:picMkLst>
        </pc:picChg>
      </pc:sldChg>
      <pc:sldChg chg="new del">
        <pc:chgData name="Jakob Hurrle" userId="e0eb9b5608c52777" providerId="LiveId" clId="{0293E7F7-BCF0-407B-837E-EE9E224CE24E}" dt="2025-12-03T22:17:05.706" v="12" actId="680"/>
        <pc:sldMkLst>
          <pc:docMk/>
          <pc:sldMk cId="3897657538" sldId="269"/>
        </pc:sldMkLst>
      </pc:sldChg>
      <pc:sldChg chg="modSp add mod">
        <pc:chgData name="Jakob Hurrle" userId="e0eb9b5608c52777" providerId="LiveId" clId="{0293E7F7-BCF0-407B-837E-EE9E224CE24E}" dt="2025-12-03T22:47:38.894" v="166" actId="27636"/>
        <pc:sldMkLst>
          <pc:docMk/>
          <pc:sldMk cId="2087380898" sldId="270"/>
        </pc:sldMkLst>
        <pc:spChg chg="mod">
          <ac:chgData name="Jakob Hurrle" userId="e0eb9b5608c52777" providerId="LiveId" clId="{0293E7F7-BCF0-407B-837E-EE9E224CE24E}" dt="2025-12-03T22:47:38.894" v="166" actId="27636"/>
          <ac:spMkLst>
            <pc:docMk/>
            <pc:sldMk cId="2087380898" sldId="270"/>
            <ac:spMk id="3" creationId="{F3066D6B-C523-1C95-849A-351168FE7569}"/>
          </ac:spMkLst>
        </pc:spChg>
      </pc:sldChg>
      <pc:sldChg chg="delSp modSp new mod">
        <pc:chgData name="Jakob Hurrle" userId="e0eb9b5608c52777" providerId="LiveId" clId="{0293E7F7-BCF0-407B-837E-EE9E224CE24E}" dt="2025-12-03T23:12:15.709" v="484" actId="20577"/>
        <pc:sldMkLst>
          <pc:docMk/>
          <pc:sldMk cId="1135359185" sldId="271"/>
        </pc:sldMkLst>
        <pc:spChg chg="del">
          <ac:chgData name="Jakob Hurrle" userId="e0eb9b5608c52777" providerId="LiveId" clId="{0293E7F7-BCF0-407B-837E-EE9E224CE24E}" dt="2025-12-03T22:59:10.355" v="291" actId="478"/>
          <ac:spMkLst>
            <pc:docMk/>
            <pc:sldMk cId="1135359185" sldId="271"/>
            <ac:spMk id="2" creationId="{AB8C87AE-DFE2-DED5-E9C6-4A223A644244}"/>
          </ac:spMkLst>
        </pc:spChg>
        <pc:spChg chg="mod">
          <ac:chgData name="Jakob Hurrle" userId="e0eb9b5608c52777" providerId="LiveId" clId="{0293E7F7-BCF0-407B-837E-EE9E224CE24E}" dt="2025-12-03T23:12:15.709" v="484" actId="20577"/>
          <ac:spMkLst>
            <pc:docMk/>
            <pc:sldMk cId="1135359185" sldId="271"/>
            <ac:spMk id="3" creationId="{5193403A-46D8-D747-AF87-F00BE161E740}"/>
          </ac:spMkLst>
        </pc:spChg>
      </pc:sldChg>
      <pc:sldChg chg="modSp new add del mod">
        <pc:chgData name="Jakob Hurrle" userId="e0eb9b5608c52777" providerId="LiveId" clId="{0293E7F7-BCF0-407B-837E-EE9E224CE24E}" dt="2025-12-03T23:08:46.206" v="447" actId="47"/>
        <pc:sldMkLst>
          <pc:docMk/>
          <pc:sldMk cId="160073422" sldId="272"/>
        </pc:sldMkLst>
        <pc:spChg chg="mod">
          <ac:chgData name="Jakob Hurrle" userId="e0eb9b5608c52777" providerId="LiveId" clId="{0293E7F7-BCF0-407B-837E-EE9E224CE24E}" dt="2025-12-03T23:04:09.159" v="330" actId="122"/>
          <ac:spMkLst>
            <pc:docMk/>
            <pc:sldMk cId="160073422" sldId="272"/>
            <ac:spMk id="3" creationId="{B53C51E7-748F-5275-DD03-75EF83CB422F}"/>
          </ac:spMkLst>
        </pc:spChg>
      </pc:sldChg>
      <pc:sldChg chg="new del">
        <pc:chgData name="Jakob Hurrle" userId="e0eb9b5608c52777" providerId="LiveId" clId="{0293E7F7-BCF0-407B-837E-EE9E224CE24E}" dt="2025-12-03T23:08:54.032" v="450" actId="47"/>
        <pc:sldMkLst>
          <pc:docMk/>
          <pc:sldMk cId="972651484" sldId="273"/>
        </pc:sldMkLst>
      </pc:sldChg>
      <pc:sldChg chg="modSp add mod">
        <pc:chgData name="Jakob Hurrle" userId="e0eb9b5608c52777" providerId="LiveId" clId="{0293E7F7-BCF0-407B-837E-EE9E224CE24E}" dt="2025-12-03T23:06:25.729" v="354" actId="20577"/>
        <pc:sldMkLst>
          <pc:docMk/>
          <pc:sldMk cId="1704871915" sldId="274"/>
        </pc:sldMkLst>
        <pc:spChg chg="mod">
          <ac:chgData name="Jakob Hurrle" userId="e0eb9b5608c52777" providerId="LiveId" clId="{0293E7F7-BCF0-407B-837E-EE9E224CE24E}" dt="2025-12-03T23:06:25.729" v="354" actId="20577"/>
          <ac:spMkLst>
            <pc:docMk/>
            <pc:sldMk cId="1704871915" sldId="274"/>
            <ac:spMk id="3" creationId="{D187E07A-EFB1-D18A-635B-55641CF87FE1}"/>
          </ac:spMkLst>
        </pc:spChg>
      </pc:sldChg>
      <pc:sldChg chg="new del">
        <pc:chgData name="Jakob Hurrle" userId="e0eb9b5608c52777" providerId="LiveId" clId="{0293E7F7-BCF0-407B-837E-EE9E224CE24E}" dt="2025-12-03T23:06:41.345" v="356" actId="47"/>
        <pc:sldMkLst>
          <pc:docMk/>
          <pc:sldMk cId="1195097483" sldId="275"/>
        </pc:sldMkLst>
      </pc:sldChg>
      <pc:sldChg chg="modSp add mod ord">
        <pc:chgData name="Jakob Hurrle" userId="e0eb9b5608c52777" providerId="LiveId" clId="{0293E7F7-BCF0-407B-837E-EE9E224CE24E}" dt="2025-12-03T23:08:51.283" v="449"/>
        <pc:sldMkLst>
          <pc:docMk/>
          <pc:sldMk cId="3215474730" sldId="275"/>
        </pc:sldMkLst>
        <pc:spChg chg="mod">
          <ac:chgData name="Jakob Hurrle" userId="e0eb9b5608c52777" providerId="LiveId" clId="{0293E7F7-BCF0-407B-837E-EE9E224CE24E}" dt="2025-12-03T23:08:36.052" v="445" actId="313"/>
          <ac:spMkLst>
            <pc:docMk/>
            <pc:sldMk cId="3215474730" sldId="275"/>
            <ac:spMk id="3" creationId="{737F4729-13C8-3BF7-80AF-A496DF2E680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5FE9A3-B148-04A9-CC23-5CA69102D3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62B9AED-8E3F-7E1D-7800-B2BAB8A0F1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7542D00-6AD0-F226-080C-94D3D189C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87FF857-69E3-E787-BBA4-3E07A9B43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59E8BCE-7B09-15D4-759D-DC9A9C5A2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80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343486-6210-C38A-D961-93FB209FBC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3A86CC1-64BA-1A80-AAE5-4A434A8528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2BA940-0BD4-F4BA-D66F-6667AD0A1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637175-7D59-82D9-E4F6-4DB48403F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ACB919-03CB-E5C0-34B6-3B7D29AF2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254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A0E50E7-8D2E-7ECF-20C8-6F2083AEC3E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8BE0A8E-B45B-0BDF-C88F-F3E2A1A7D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6E1B24-39B9-EE0D-C67C-0680B20BA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103F9F4-904A-EC08-7276-7CC857B3C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2CD014-B523-A7DB-BA34-1D355D001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05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C3E2EB-AD36-A6EA-2356-77A358387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B7C6663-AF90-9689-5142-8905247E5A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AF6F387-8020-5558-D49D-1EF4EC9F7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B8F6023-77F8-353B-F4DA-C684C302D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7A43B52-B2D4-6EE3-37C7-35DAB7F15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69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CEE720A-438D-4F37-D570-B617336F2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D74F43-56A5-7C2E-1640-3243B09BB6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21A9B3-91F6-FC0C-28EA-9CCE97A975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F441EDD-608D-6ED1-D234-CD1BD01D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3AC83C-97B3-6949-9DEE-DB7900DB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734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90D915-2330-F3F3-8A7E-3119998A5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03D8F0-9D5E-0A1E-498A-ABD765A94F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703454D-F768-7CED-9BD6-5B531F2079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31AC706-0069-BBD7-B7E4-4D10D6A2A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A1F7A9C-0A0E-E979-CF43-8968E45D4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FA95476-01C5-FEF2-CC60-F27596CF7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08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0CA0AD-1A87-7046-7DC3-9E6409FEF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5D3C51D-46CA-6A4D-3683-9F00A3E63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45148D9-19A9-CB9D-3E7E-735FDD6036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5B567E3-EA1E-B733-19D3-F3D818E487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70F7E55-0E2F-A8ED-4BA5-06CC573333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A6F622C-B14E-E3D0-93B0-AC77E973E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23F3B35-2260-EB7F-52EE-AA010E396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D59A200-A0DD-C307-24BC-2D15933F2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717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1C6195-E0D5-5E99-AF1D-C8BB3818E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25535A8B-19F6-F636-5BBB-DA798F673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1C04564-203E-D127-33F8-A22B41AD5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B3DDEDE-0947-B88F-541F-90B4C80F2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56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B554A75-36A5-4470-7135-FD82E5B3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81F5DF77-42EE-BC85-B7CB-8D43FDE985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9D4C272-6FB6-51EA-AA04-6174DC8D83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63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6D69D-3DA8-F349-731E-2AFA3625E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349101-1BA5-D522-BBEE-0122ED8BF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C0DC9088-3472-D35C-DFDE-70DFB0C857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458D147-1188-9526-3E32-B32D030DE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DABE7D-69E0-7815-F2E0-85A874DF6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4F3ED75-53CE-1819-E22A-3BA0846DC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021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F67F68-EEC9-CB7D-1106-40EE99449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2FCE56E-5089-6F87-8926-BDA58131AD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F4AB1BF-E3FF-EBF4-39B0-C59D824FFA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4A58D33-BF79-993D-378B-7388B9DC9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8228DAD-24D0-1C07-F698-7774B23AF1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FD2B0BE-53F6-8606-0A2D-103D98D9E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266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8EDC929-BAB4-EAF3-4477-DC12DD20E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6414D5-DFAA-B998-62D5-C89BAF765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CC9082-A786-574C-99C3-5309FD94B2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76B71D-6B4C-4F65-9FD0-86DA3E2DF198}" type="datetimeFigureOut">
              <a:rPr lang="en-US" smtClean="0"/>
              <a:t>12/3/2025</a:t>
            </a:fld>
            <a:endParaRPr lang="en-US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618E2F-23ED-345D-EA23-4BDD07171D4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3BCB529-3826-45FB-44F7-880637ED6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C7BDB-3810-44BD-B626-561D740BEA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790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jakob.Hurrle@gmail.com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C1F4B-10F5-0187-D446-7E146B085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2E1447-7003-5FD3-9C4F-A480CD9A07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9873" y="2314844"/>
            <a:ext cx="2746443" cy="1909763"/>
          </a:xfrm>
        </p:spPr>
        <p:txBody>
          <a:bodyPr>
            <a:normAutofit fontScale="90000"/>
          </a:bodyPr>
          <a:lstStyle/>
          <a:p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Chceme lepší město</a:t>
            </a:r>
            <a:endParaRPr lang="en-US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4CFFAFD0-182D-D659-0C0E-FB5793EAF2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9564" y="0"/>
            <a:ext cx="138619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9203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662F65-EDA5-23C6-512E-F5BEBE47F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3437"/>
            <a:ext cx="10515600" cy="1325563"/>
          </a:xfrm>
        </p:spPr>
        <p:txBody>
          <a:bodyPr/>
          <a:lstStyle/>
          <a:p>
            <a:r>
              <a:rPr lang="cs-CZ" dirty="0"/>
              <a:t>Děkuji za pozornost!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34175F-22AF-C834-4408-FBB798A050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851399"/>
            <a:ext cx="10515600" cy="1912873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Kontakt: </a:t>
            </a:r>
            <a:r>
              <a:rPr lang="cs-CZ" dirty="0">
                <a:hlinkClick r:id="rId2"/>
              </a:rPr>
              <a:t>jakob.Hurrle@gmail.com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                776 151958 </a:t>
            </a:r>
            <a:endParaRPr 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B87E14A-5A3D-0EAD-256F-3DA431BBAD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4266" y="0"/>
            <a:ext cx="5284820" cy="7049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873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8615570E-E9F3-4E7F-BD8C-C318C7404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268" y="4762"/>
            <a:ext cx="4752975" cy="1685925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018B4C-AE6A-CA19-4DE0-17338BEF3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514350" indent="-514350">
              <a:buAutoNum type="arabicPeriod"/>
            </a:pPr>
            <a:r>
              <a:rPr lang="cs-CZ" sz="3200" b="1" dirty="0"/>
              <a:t>Chci lepší město! </a:t>
            </a:r>
          </a:p>
          <a:p>
            <a:pPr marL="0" indent="0">
              <a:buNone/>
            </a:pPr>
            <a:r>
              <a:rPr lang="cs-CZ" sz="3200" b="1" dirty="0"/>
              <a:t>      </a:t>
            </a:r>
            <a:r>
              <a:rPr lang="cs-CZ" sz="3200" b="1" i="1" dirty="0"/>
              <a:t>Moje cesta do komunální politiky </a:t>
            </a:r>
            <a:endParaRPr lang="en-US" sz="3200" b="1" i="1" dirty="0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E40F3D1C-D9F1-9583-6248-DF4A7B9D24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756" y="1606711"/>
            <a:ext cx="4381500" cy="34766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256F13E-6899-B053-42E9-22B6163B5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168" y="3830572"/>
            <a:ext cx="4388582" cy="585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775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16E7D-85E7-CDC8-6E74-F1C97B7F22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041C6291-34AB-7B96-8A78-D33E75FFCE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7268" y="4762"/>
            <a:ext cx="4752975" cy="1685925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066D6B-C523-1C95-849A-351168FE75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7571" y="731998"/>
            <a:ext cx="7046168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r>
              <a:rPr lang="cs-CZ" dirty="0"/>
              <a:t>Založení organizace </a:t>
            </a:r>
            <a:r>
              <a:rPr lang="cs-CZ" dirty="0" err="1"/>
              <a:t>PragueWatch</a:t>
            </a:r>
            <a:r>
              <a:rPr lang="cs-CZ" dirty="0"/>
              <a:t> (2010)</a:t>
            </a:r>
          </a:p>
          <a:p>
            <a:r>
              <a:rPr lang="cs-CZ" dirty="0"/>
              <a:t>Výbor pro místní referendum o radnice v Praze 7 (2013)</a:t>
            </a:r>
          </a:p>
          <a:p>
            <a:r>
              <a:rPr lang="cs-CZ" dirty="0"/>
              <a:t>Zvolen do zastupitelstva v Praze 7 (2014) </a:t>
            </a:r>
          </a:p>
          <a:p>
            <a:r>
              <a:rPr lang="cs-CZ" dirty="0"/>
              <a:t>Člen Rady MČ Praha 7 odpovědné za sociální politiku (Od r. 2017)</a:t>
            </a:r>
          </a:p>
          <a:p>
            <a:r>
              <a:rPr lang="cs-CZ" dirty="0"/>
              <a:t>Člen zastupitelstva </a:t>
            </a:r>
            <a:r>
              <a:rPr lang="cs-CZ" dirty="0" err="1"/>
              <a:t>hl.m</a:t>
            </a:r>
            <a:r>
              <a:rPr lang="cs-CZ" dirty="0"/>
              <a:t>. Praha 2019 - 2022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6CC0075-0A52-D3FC-D114-D5DDFCF19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3756" y="1606711"/>
            <a:ext cx="4381500" cy="34766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E8E5A2C-997F-7C01-7F60-C9E7BB4C88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4168" y="3830572"/>
            <a:ext cx="4388582" cy="585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3808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D8D502E-BA7B-C99A-0FF1-4B9DC6C9B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521"/>
            <a:ext cx="10515600" cy="1325563"/>
          </a:xfrm>
        </p:spPr>
        <p:txBody>
          <a:bodyPr/>
          <a:lstStyle/>
          <a:p>
            <a:r>
              <a:rPr lang="cs-CZ" dirty="0"/>
              <a:t>Co přímo řeším v Praze 7: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7024A6-30B9-8D4A-6A19-B5A186360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80931"/>
            <a:ext cx="4135016" cy="4796031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Celková vize v sociální oblasti </a:t>
            </a:r>
          </a:p>
          <a:p>
            <a:r>
              <a:rPr lang="cs-CZ" dirty="0"/>
              <a:t>Politika bydlení </a:t>
            </a:r>
          </a:p>
          <a:p>
            <a:pPr lvl="1"/>
            <a:r>
              <a:rPr lang="cs-CZ" dirty="0"/>
              <a:t>Vznik kontaktního místa pro bydlení a systém dostupného bydlení </a:t>
            </a:r>
          </a:p>
          <a:p>
            <a:pPr lvl="1"/>
            <a:r>
              <a:rPr lang="cs-CZ" dirty="0"/>
              <a:t>Nastavení systém podpory v bydlení </a:t>
            </a:r>
          </a:p>
          <a:p>
            <a:pPr lvl="1"/>
            <a:r>
              <a:rPr lang="cs-CZ" dirty="0"/>
              <a:t>Řešení stížností </a:t>
            </a:r>
          </a:p>
          <a:p>
            <a:pPr lvl="1"/>
            <a:r>
              <a:rPr lang="cs-CZ" dirty="0"/>
              <a:t>Digitalizace agendy bydlení – vznik software </a:t>
            </a:r>
            <a:r>
              <a:rPr lang="cs-CZ" dirty="0" err="1"/>
              <a:t>CaseMan</a:t>
            </a:r>
            <a:r>
              <a:rPr lang="cs-CZ" dirty="0"/>
              <a:t> </a:t>
            </a:r>
          </a:p>
          <a:p>
            <a:r>
              <a:rPr lang="cs-CZ" dirty="0"/>
              <a:t>Příspěvkové organizace v sociální a zdravotní oblasti </a:t>
            </a:r>
          </a:p>
          <a:p>
            <a:pPr lvl="1"/>
            <a:r>
              <a:rPr lang="cs-CZ" dirty="0"/>
              <a:t>Transformace pečovatelské služby</a:t>
            </a:r>
          </a:p>
          <a:p>
            <a:pPr lvl="1"/>
            <a:r>
              <a:rPr lang="cs-CZ" dirty="0"/>
              <a:t>Modernizace polikliniky Prahy 7 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Propojovaní aktérů v sociální a zdravotní oblastí </a:t>
            </a:r>
          </a:p>
          <a:p>
            <a:endParaRPr lang="en-US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869B3D5-4986-AC8A-5A2C-B3DAFA387064}"/>
              </a:ext>
            </a:extLst>
          </p:cNvPr>
          <p:cNvSpPr txBox="1"/>
          <p:nvPr/>
        </p:nvSpPr>
        <p:spPr>
          <a:xfrm>
            <a:off x="5290457" y="3564294"/>
            <a:ext cx="7091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000" dirty="0"/>
              <a:t>+</a:t>
            </a:r>
            <a:r>
              <a:rPr lang="cs-CZ" dirty="0"/>
              <a:t> </a:t>
            </a:r>
            <a:endParaRPr lang="en-US" dirty="0"/>
          </a:p>
        </p:txBody>
      </p:sp>
      <p:sp>
        <p:nvSpPr>
          <p:cNvPr id="5" name="Zástupný obsah 2">
            <a:extLst>
              <a:ext uri="{FF2B5EF4-FFF2-40B4-BE49-F238E27FC236}">
                <a16:creationId xmlns:a16="http://schemas.microsoft.com/office/drawing/2014/main" id="{2DC6ECE1-3963-5BA8-0395-4D0A11B642B7}"/>
              </a:ext>
            </a:extLst>
          </p:cNvPr>
          <p:cNvSpPr txBox="1">
            <a:spLocks/>
          </p:cNvSpPr>
          <p:nvPr/>
        </p:nvSpPr>
        <p:spPr>
          <a:xfrm>
            <a:off x="6096000" y="1380931"/>
            <a:ext cx="4135016" cy="479603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6900" dirty="0"/>
              <a:t>Podíl na rozhodnutí Rady (formální hlasovaní, ale i v interní debatě) v jiných oblastech </a:t>
            </a:r>
          </a:p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35351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D37A1-E450-AACA-5A2E-2C42098E06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9BC965-AC19-796C-8A82-87C2391E1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naopak neřeším </a:t>
            </a:r>
            <a:endParaRPr lang="en-US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8FF8C6-DB1A-258B-44D8-6B71323A6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63485"/>
            <a:ext cx="10515600" cy="4413477"/>
          </a:xfrm>
        </p:spPr>
        <p:txBody>
          <a:bodyPr>
            <a:normAutofit/>
          </a:bodyPr>
          <a:lstStyle/>
          <a:p>
            <a:r>
              <a:rPr lang="cs-CZ" dirty="0"/>
              <a:t>Státní správa </a:t>
            </a:r>
          </a:p>
          <a:p>
            <a:pPr lvl="1"/>
            <a:r>
              <a:rPr lang="cs-CZ" dirty="0"/>
              <a:t>OSPOD, stavební úřad, obecní sociální práce (</a:t>
            </a:r>
            <a:r>
              <a:rPr lang="cs-CZ" dirty="0" err="1"/>
              <a:t>častečně</a:t>
            </a:r>
            <a:r>
              <a:rPr lang="cs-CZ" dirty="0"/>
              <a:t>)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Personální politika úřadu (řeší tajemník úřadu)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Financovaní sociálních služeb v Praze 7 kromě podílu MČ (řeší především Praha jako správce krajské sítě sociálních služeb)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4365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193403A-46D8-D747-AF87-F00BE161E7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55" y="273069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/>
              <a:t>2. Chceme lepší město </a:t>
            </a:r>
          </a:p>
          <a:p>
            <a:pPr marL="0" indent="0">
              <a:buNone/>
            </a:pPr>
            <a:r>
              <a:rPr lang="cs-CZ" sz="3600" b="1" dirty="0"/>
              <a:t>     –  ale nemusí to byt jednoduché…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135359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8A9C3F-9A73-4CA7-95A3-C38743537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53C51E7-748F-5275-DD03-75EF83CB42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i="1" dirty="0"/>
              <a:t>Co je pro Vás dobrý město? 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00734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67D9D-7E11-9313-098C-FA0DE51B8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0CCFBB-A5A6-2500-5DC6-2AD885861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187E07A-EFB1-D18A-635B-55641CF87F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 algn="ctr">
              <a:buNone/>
            </a:pPr>
            <a:r>
              <a:rPr lang="cs-CZ" i="1" dirty="0"/>
              <a:t>Příklady z Prahy 7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04871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C2BCA-0528-C31E-828C-5E4C7441A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7F4729-13C8-3BF7-80AF-A496DF2E68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55" y="273069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b="1" dirty="0"/>
              <a:t>3. Mnohem lepší město – Vaše nápady pro </a:t>
            </a:r>
            <a:r>
              <a:rPr lang="cs-CZ" sz="3600" b="1" dirty="0" err="1"/>
              <a:t>komunalní</a:t>
            </a:r>
            <a:r>
              <a:rPr lang="cs-CZ" sz="3600" b="1" dirty="0"/>
              <a:t> volby 2026 </a:t>
            </a:r>
          </a:p>
          <a:p>
            <a:pPr marL="0" indent="0" algn="r">
              <a:buNone/>
            </a:pPr>
            <a:r>
              <a:rPr lang="cs-CZ" sz="3600" dirty="0"/>
              <a:t>(skupinová práce)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1547473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246</Words>
  <Application>Microsoft Office PowerPoint</Application>
  <PresentationFormat>Širokoúhlá obrazovka</PresentationFormat>
  <Paragraphs>60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  Chceme lepší město</vt:lpstr>
      <vt:lpstr>Prezentace aplikace PowerPoint</vt:lpstr>
      <vt:lpstr>Prezentace aplikace PowerPoint</vt:lpstr>
      <vt:lpstr>Co přímo řeším v Praze 7: </vt:lpstr>
      <vt:lpstr>Co naopak neřeším 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Jakob Hurrle</dc:creator>
  <cp:lastModifiedBy>Jakob Hurrle</cp:lastModifiedBy>
  <cp:revision>1</cp:revision>
  <dcterms:created xsi:type="dcterms:W3CDTF">2025-10-29T21:16:46Z</dcterms:created>
  <dcterms:modified xsi:type="dcterms:W3CDTF">2025-12-03T23:14:39Z</dcterms:modified>
</cp:coreProperties>
</file>