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6"/>
  </p:notesMasterIdLst>
  <p:sldIdLst>
    <p:sldId id="256" r:id="rId2"/>
    <p:sldId id="257" r:id="rId3"/>
    <p:sldId id="258" r:id="rId4"/>
    <p:sldId id="288" r:id="rId5"/>
    <p:sldId id="259" r:id="rId6"/>
    <p:sldId id="260" r:id="rId7"/>
    <p:sldId id="261" r:id="rId8"/>
    <p:sldId id="262" r:id="rId9"/>
    <p:sldId id="292" r:id="rId10"/>
    <p:sldId id="289" r:id="rId11"/>
    <p:sldId id="291" r:id="rId12"/>
    <p:sldId id="263" r:id="rId13"/>
    <p:sldId id="264" r:id="rId14"/>
    <p:sldId id="265" r:id="rId15"/>
    <p:sldId id="293" r:id="rId16"/>
    <p:sldId id="294" r:id="rId17"/>
    <p:sldId id="266" r:id="rId18"/>
    <p:sldId id="268" r:id="rId19"/>
    <p:sldId id="267" r:id="rId20"/>
    <p:sldId id="269" r:id="rId21"/>
    <p:sldId id="270" r:id="rId22"/>
    <p:sldId id="271" r:id="rId23"/>
    <p:sldId id="272" r:id="rId24"/>
    <p:sldId id="273" r:id="rId25"/>
    <p:sldId id="287" r:id="rId26"/>
    <p:sldId id="274" r:id="rId27"/>
    <p:sldId id="275" r:id="rId28"/>
    <p:sldId id="276" r:id="rId29"/>
    <p:sldId id="278" r:id="rId30"/>
    <p:sldId id="277" r:id="rId31"/>
    <p:sldId id="279" r:id="rId32"/>
    <p:sldId id="290" r:id="rId33"/>
    <p:sldId id="280" r:id="rId34"/>
    <p:sldId id="299" r:id="rId35"/>
    <p:sldId id="281" r:id="rId36"/>
    <p:sldId id="282" r:id="rId37"/>
    <p:sldId id="298" r:id="rId38"/>
    <p:sldId id="295" r:id="rId39"/>
    <p:sldId id="296" r:id="rId40"/>
    <p:sldId id="284" r:id="rId41"/>
    <p:sldId id="285" r:id="rId42"/>
    <p:sldId id="283" r:id="rId43"/>
    <p:sldId id="297" r:id="rId44"/>
    <p:sldId id="286" r:id="rId4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720"/>
  </p:normalViewPr>
  <p:slideViewPr>
    <p:cSldViewPr snapToGrid="0">
      <p:cViewPr varScale="1">
        <p:scale>
          <a:sx n="90" d="100"/>
          <a:sy n="90" d="100"/>
        </p:scale>
        <p:origin x="232" y="5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9.jpe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48FBE9-3350-564F-8673-E772F8B49230}" type="datetimeFigureOut">
              <a:rPr lang="cs-CZ" smtClean="0"/>
              <a:t>27.11.2025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A75139-E452-0342-A86E-A52D4E103FE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0759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cs.wikipedia.org/wiki/Obchodn%C3%ADk" TargetMode="External"/><Relationship Id="rId13" Type="http://schemas.openxmlformats.org/officeDocument/2006/relationships/hyperlink" Target="https://cs.wikipedia.org/wiki/1473" TargetMode="External"/><Relationship Id="rId3" Type="http://schemas.openxmlformats.org/officeDocument/2006/relationships/hyperlink" Target="https://cs.wikipedia.org/wiki/1415" TargetMode="External"/><Relationship Id="rId7" Type="http://schemas.openxmlformats.org/officeDocument/2006/relationships/hyperlink" Target="https://cs.wikipedia.org/wiki/Anglie" TargetMode="External"/><Relationship Id="rId12" Type="http://schemas.openxmlformats.org/officeDocument/2006/relationships/hyperlink" Target="https://cs.wikipedia.org/wiki/Knihtiska%C5%99" TargetMode="External"/><Relationship Id="rId2" Type="http://schemas.openxmlformats.org/officeDocument/2006/relationships/slide" Target="../slides/slide6.xml"/><Relationship Id="rId16" Type="http://schemas.openxmlformats.org/officeDocument/2006/relationships/hyperlink" Target="https://cs.wikipedia.org/wiki/Hydrofilie" TargetMode="Externa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cs.wikipedia.org/wiki/1492" TargetMode="External"/><Relationship Id="rId11" Type="http://schemas.openxmlformats.org/officeDocument/2006/relationships/hyperlink" Target="https://cs.wikipedia.org/wiki/William_Caxton#cite_note-1" TargetMode="External"/><Relationship Id="rId5" Type="http://schemas.openxmlformats.org/officeDocument/2006/relationships/hyperlink" Target="https://cs.wikipedia.org/wiki/B%C5%99ezen" TargetMode="External"/><Relationship Id="rId15" Type="http://schemas.openxmlformats.org/officeDocument/2006/relationships/hyperlink" Target="https://cs.wikipedia.org/wiki/Alois_Senefelder" TargetMode="External"/><Relationship Id="rId10" Type="http://schemas.openxmlformats.org/officeDocument/2006/relationships/hyperlink" Target="https://cs.wikipedia.org/wiki/Spisovatel" TargetMode="External"/><Relationship Id="rId4" Type="http://schemas.openxmlformats.org/officeDocument/2006/relationships/hyperlink" Target="https://cs.wikipedia.org/wiki/1422" TargetMode="External"/><Relationship Id="rId9" Type="http://schemas.openxmlformats.org/officeDocument/2006/relationships/hyperlink" Target="https://cs.wikipedia.org/wiki/Diplomat" TargetMode="External"/><Relationship Id="rId14" Type="http://schemas.openxmlformats.org/officeDocument/2006/relationships/hyperlink" Target="https://cs.wikipedia.org/wiki/1796" TargetMode="External"/></Relationships>
</file>

<file path=ppt/notesSlides/_rels/notes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cs.wikipedia.org/wiki/Nice" TargetMode="External"/><Relationship Id="rId3" Type="http://schemas.openxmlformats.org/officeDocument/2006/relationships/hyperlink" Target="https://cs.wikipedia.org/wiki/31._kv%C4%9Bten" TargetMode="External"/><Relationship Id="rId7" Type="http://schemas.openxmlformats.org/officeDocument/2006/relationships/hyperlink" Target="https://cs.wikipedia.org/wiki/1932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cs.wikipedia.org/wiki/23._z%C3%A1%C5%99%C3%AD" TargetMode="External"/><Relationship Id="rId11" Type="http://schemas.openxmlformats.org/officeDocument/2006/relationships/hyperlink" Target="https://cs.wikipedia.org/wiki/Plak%C3%A1t" TargetMode="External"/><Relationship Id="rId5" Type="http://schemas.openxmlformats.org/officeDocument/2006/relationships/hyperlink" Target="https://cs.wikipedia.org/wiki/Pa%C5%99%C3%AD%C5%BE" TargetMode="External"/><Relationship Id="rId10" Type="http://schemas.openxmlformats.org/officeDocument/2006/relationships/hyperlink" Target="https://cs.wikipedia.org/w/index.php?title=Reklamn%C3%AD_pouta%C4%8D&amp;action=edit&amp;redlink=1" TargetMode="External"/><Relationship Id="rId4" Type="http://schemas.openxmlformats.org/officeDocument/2006/relationships/hyperlink" Target="https://cs.wikipedia.org/wiki/1836" TargetMode="External"/><Relationship Id="rId9" Type="http://schemas.openxmlformats.org/officeDocument/2006/relationships/hyperlink" Target="https://cs.wikipedia.org/wiki/Secese" TargetMode="External"/></Relationships>
</file>

<file path=ppt/notesSlides/_rels/notes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cs.wikipedia.org/wiki/U%C5%BEit%C3%A1_grafika" TargetMode="External"/><Relationship Id="rId3" Type="http://schemas.openxmlformats.org/officeDocument/2006/relationships/hyperlink" Target="https://cs.wikipedia.org/wiki/Grafika" TargetMode="External"/><Relationship Id="rId7" Type="http://schemas.openxmlformats.org/officeDocument/2006/relationships/hyperlink" Target="https://cs.wikipedia.org/wiki/Grafick%C3%BD_list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cs.wikipedia.org/wiki/Plak%C3%A1t" TargetMode="External"/><Relationship Id="rId5" Type="http://schemas.openxmlformats.org/officeDocument/2006/relationships/hyperlink" Target="https://cs.wikipedia.org/wiki/Secese" TargetMode="External"/><Relationship Id="rId4" Type="http://schemas.openxmlformats.org/officeDocument/2006/relationships/hyperlink" Target="https://cs.wikipedia.org/wiki/Litografie" TargetMode="Externa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cs.wikipedia.org/wiki/P%C3%ADsmo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1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William </a:t>
            </a:r>
            <a:r>
              <a:rPr lang="cs-CZ" b="1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Caxton</a:t>
            </a:r>
            <a:r>
              <a:rPr lang="cs-CZ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(asi </a:t>
            </a:r>
            <a:r>
              <a:rPr lang="cs-CZ" b="0" i="0" u="none" strike="noStrike" dirty="0">
                <a:effectLst/>
                <a:latin typeface="Arial" panose="020B0604020202020204" pitchFamily="34" charset="0"/>
                <a:hlinkClick r:id="rId3" tooltip="1415"/>
              </a:rPr>
              <a:t>1415</a:t>
            </a:r>
            <a:r>
              <a:rPr lang="cs-CZ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~</a:t>
            </a:r>
            <a:r>
              <a:rPr lang="cs-CZ" b="0" i="0" u="none" strike="noStrike" dirty="0">
                <a:effectLst/>
                <a:latin typeface="Arial" panose="020B0604020202020204" pitchFamily="34" charset="0"/>
                <a:hlinkClick r:id="rId4" tooltip="1422"/>
              </a:rPr>
              <a:t>1422</a:t>
            </a:r>
            <a:r>
              <a:rPr lang="cs-CZ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– asi </a:t>
            </a:r>
            <a:r>
              <a:rPr lang="cs-CZ" b="0" i="0" u="none" strike="noStrike" dirty="0">
                <a:effectLst/>
                <a:latin typeface="Arial" panose="020B0604020202020204" pitchFamily="34" charset="0"/>
                <a:hlinkClick r:id="rId5" tooltip="Březen"/>
              </a:rPr>
              <a:t>březen</a:t>
            </a:r>
            <a:r>
              <a:rPr lang="cs-CZ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cs-CZ" b="0" i="0" u="none" strike="noStrike" dirty="0">
                <a:effectLst/>
                <a:latin typeface="Arial" panose="020B0604020202020204" pitchFamily="34" charset="0"/>
                <a:hlinkClick r:id="rId6" tooltip="1492"/>
              </a:rPr>
              <a:t>1492</a:t>
            </a:r>
            <a:r>
              <a:rPr lang="cs-CZ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) byl </a:t>
            </a:r>
            <a:r>
              <a:rPr lang="cs-CZ" b="0" i="0" u="none" strike="noStrike" dirty="0">
                <a:effectLst/>
                <a:latin typeface="Arial" panose="020B0604020202020204" pitchFamily="34" charset="0"/>
                <a:hlinkClick r:id="rId7" tooltip="Anglie"/>
              </a:rPr>
              <a:t>anglický</a:t>
            </a:r>
            <a:r>
              <a:rPr lang="cs-CZ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cs-CZ" b="0" i="0" u="none" strike="noStrike" dirty="0">
                <a:effectLst/>
                <a:latin typeface="Arial" panose="020B0604020202020204" pitchFamily="34" charset="0"/>
                <a:hlinkClick r:id="rId8" tooltip="Obchodník"/>
              </a:rPr>
              <a:t>obchodník</a:t>
            </a:r>
            <a:r>
              <a:rPr lang="cs-CZ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cs-CZ" b="0" i="0" u="none" strike="noStrike" dirty="0">
                <a:effectLst/>
                <a:latin typeface="Arial" panose="020B0604020202020204" pitchFamily="34" charset="0"/>
                <a:hlinkClick r:id="rId9" tooltip="Diplomat"/>
              </a:rPr>
              <a:t>diplomat</a:t>
            </a:r>
            <a:r>
              <a:rPr lang="cs-CZ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cs-CZ" b="0" i="0" u="none" strike="noStrike" dirty="0">
                <a:effectLst/>
                <a:latin typeface="Arial" panose="020B0604020202020204" pitchFamily="34" charset="0"/>
                <a:hlinkClick r:id="rId10" tooltip="Spisovatel"/>
              </a:rPr>
              <a:t>spisovatel</a:t>
            </a:r>
            <a:r>
              <a:rPr lang="cs-CZ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a tiskař</a:t>
            </a:r>
            <a:r>
              <a:rPr lang="cs-CZ" b="0" i="0" u="none" strike="noStrike" baseline="30000" dirty="0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11"/>
              </a:rPr>
              <a:t>[1]</a:t>
            </a:r>
            <a:r>
              <a:rPr lang="cs-CZ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Do dějin Anglie se zapsal především jako první anglický </a:t>
            </a:r>
            <a:r>
              <a:rPr lang="cs-CZ" b="0" i="0" u="none" strike="noStrike" dirty="0">
                <a:effectLst/>
                <a:latin typeface="Arial" panose="020B0604020202020204" pitchFamily="34" charset="0"/>
                <a:hlinkClick r:id="rId12" tooltip="Knihtiskař"/>
              </a:rPr>
              <a:t>knihtiskař</a:t>
            </a:r>
            <a:r>
              <a:rPr lang="cs-CZ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Roku </a:t>
            </a:r>
            <a:r>
              <a:rPr lang="cs-CZ" b="0" i="0" u="none" strike="noStrike" dirty="0">
                <a:effectLst/>
                <a:latin typeface="Arial" panose="020B0604020202020204" pitchFamily="34" charset="0"/>
                <a:hlinkClick r:id="rId13" tooltip="1473"/>
              </a:rPr>
              <a:t>1473</a:t>
            </a:r>
            <a:r>
              <a:rPr lang="cs-CZ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vytiskl první tištěnou knihu v Británii: </a:t>
            </a:r>
            <a:r>
              <a:rPr lang="cs-CZ" b="0" i="1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The</a:t>
            </a:r>
            <a:r>
              <a:rPr lang="cs-CZ" b="0" i="1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b="0" i="1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recuyell</a:t>
            </a:r>
            <a:r>
              <a:rPr lang="cs-CZ" b="0" i="1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b="0" i="1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of</a:t>
            </a:r>
            <a:r>
              <a:rPr lang="cs-CZ" b="0" i="1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b="0" i="1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the</a:t>
            </a:r>
            <a:r>
              <a:rPr lang="cs-CZ" b="0" i="1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b="0" i="1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historyes</a:t>
            </a:r>
            <a:r>
              <a:rPr lang="cs-CZ" b="0" i="1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b="0" i="1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of</a:t>
            </a:r>
            <a:r>
              <a:rPr lang="cs-CZ" b="0" i="1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b="0" i="1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Troye</a:t>
            </a:r>
            <a:r>
              <a:rPr lang="cs-CZ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r>
              <a:rPr lang="cs-CZ" b="1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Litografie</a:t>
            </a:r>
            <a:r>
              <a:rPr lang="cs-CZ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(z řeckého </a:t>
            </a:r>
            <a:r>
              <a:rPr lang="cs-CZ" b="0" i="1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lithos</a:t>
            </a:r>
            <a:r>
              <a:rPr lang="cs-CZ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– kámen, </a:t>
            </a:r>
            <a:r>
              <a:rPr lang="cs-CZ" b="0" i="1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grafein</a:t>
            </a:r>
            <a:r>
              <a:rPr lang="cs-CZ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– psát) nebo </a:t>
            </a:r>
            <a:r>
              <a:rPr lang="cs-CZ" b="1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kamenotisk</a:t>
            </a:r>
            <a:r>
              <a:rPr lang="cs-CZ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je nejstarší </a:t>
            </a:r>
            <a:r>
              <a:rPr lang="cs-CZ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planografická</a:t>
            </a:r>
            <a:r>
              <a:rPr lang="cs-CZ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technika (technika tisku z plochy), kterou objevil roku </a:t>
            </a:r>
            <a:r>
              <a:rPr lang="cs-CZ" b="0" i="0" u="none" strike="noStrike" dirty="0">
                <a:effectLst/>
                <a:latin typeface="Arial" panose="020B0604020202020204" pitchFamily="34" charset="0"/>
                <a:hlinkClick r:id="rId14" tooltip="1796"/>
              </a:rPr>
              <a:t>1796</a:t>
            </a:r>
            <a:r>
              <a:rPr lang="cs-CZ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cs-CZ" b="0" i="0" u="none" strike="noStrike" dirty="0">
                <a:effectLst/>
                <a:latin typeface="Arial" panose="020B0604020202020204" pitchFamily="34" charset="0"/>
                <a:hlinkClick r:id="rId15" tooltip="Alois Senefelder"/>
              </a:rPr>
              <a:t>Alois Senefelder</a:t>
            </a:r>
            <a:r>
              <a:rPr lang="cs-CZ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Je založena na chemických vlastnostech jemnozrnného vápence, který v místech pokreslených mastnou barvou absorbuje tiskařskou barvu, zatímco nepokreslená místa zůstávají </a:t>
            </a:r>
            <a:r>
              <a:rPr lang="cs-CZ" b="0" i="0" u="none" strike="noStrike" dirty="0">
                <a:effectLst/>
                <a:latin typeface="Arial" panose="020B0604020202020204" pitchFamily="34" charset="0"/>
                <a:hlinkClick r:id="rId16" tooltip="Hydrofilie"/>
              </a:rPr>
              <a:t>hydrofilní</a:t>
            </a:r>
            <a:r>
              <a:rPr lang="cs-CZ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a barvu odpuzují.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A75139-E452-0342-A86E-A52D4E103FE1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88085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1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Jules</a:t>
            </a:r>
            <a:r>
              <a:rPr lang="cs-CZ" b="1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b="1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Chéret</a:t>
            </a:r>
            <a:r>
              <a:rPr lang="cs-CZ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(</a:t>
            </a:r>
            <a:r>
              <a:rPr lang="cs-CZ" b="0" i="0" u="none" strike="noStrike" dirty="0">
                <a:effectLst/>
                <a:latin typeface="Arial" panose="020B0604020202020204" pitchFamily="34" charset="0"/>
                <a:hlinkClick r:id="rId3" tooltip="31. květen"/>
              </a:rPr>
              <a:t>31. květen</a:t>
            </a:r>
            <a:r>
              <a:rPr lang="cs-CZ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cs-CZ" b="0" i="0" u="none" strike="noStrike" dirty="0">
                <a:effectLst/>
                <a:latin typeface="Arial" panose="020B0604020202020204" pitchFamily="34" charset="0"/>
                <a:hlinkClick r:id="rId4" tooltip="1836"/>
              </a:rPr>
              <a:t>1836</a:t>
            </a:r>
            <a:r>
              <a:rPr lang="cs-CZ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cs-CZ" b="0" i="0" u="none" strike="noStrike" dirty="0">
                <a:effectLst/>
                <a:latin typeface="Arial" panose="020B0604020202020204" pitchFamily="34" charset="0"/>
                <a:hlinkClick r:id="rId5" tooltip="Paříž"/>
              </a:rPr>
              <a:t>Paříž</a:t>
            </a:r>
            <a:r>
              <a:rPr lang="cs-CZ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– </a:t>
            </a:r>
            <a:r>
              <a:rPr lang="cs-CZ" b="0" i="0" u="none" strike="noStrike" dirty="0">
                <a:effectLst/>
                <a:latin typeface="Arial" panose="020B0604020202020204" pitchFamily="34" charset="0"/>
                <a:hlinkClick r:id="rId6" tooltip="23. září"/>
              </a:rPr>
              <a:t>23. září</a:t>
            </a:r>
            <a:r>
              <a:rPr lang="cs-CZ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cs-CZ" b="0" i="0" u="none" strike="noStrike" dirty="0">
                <a:effectLst/>
                <a:latin typeface="Arial" panose="020B0604020202020204" pitchFamily="34" charset="0"/>
                <a:hlinkClick r:id="rId7" tooltip="1932"/>
              </a:rPr>
              <a:t>1932</a:t>
            </a:r>
            <a:r>
              <a:rPr lang="cs-CZ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cs-CZ" b="0" i="0" u="none" strike="noStrike" dirty="0">
                <a:effectLst/>
                <a:latin typeface="Arial" panose="020B0604020202020204" pitchFamily="34" charset="0"/>
                <a:hlinkClick r:id="rId8" tooltip="Nice"/>
              </a:rPr>
              <a:t>Nice</a:t>
            </a:r>
            <a:r>
              <a:rPr lang="cs-CZ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) byl francouzský </a:t>
            </a:r>
            <a:r>
              <a:rPr lang="cs-CZ" b="0" i="0" u="none" strike="noStrike" dirty="0">
                <a:effectLst/>
                <a:latin typeface="Arial" panose="020B0604020202020204" pitchFamily="34" charset="0"/>
                <a:hlinkClick r:id="rId9" tooltip="Secese"/>
              </a:rPr>
              <a:t>secesní</a:t>
            </a:r>
            <a:r>
              <a:rPr lang="cs-CZ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umělec, který je považovaný za otce </a:t>
            </a:r>
            <a:r>
              <a:rPr lang="cs-CZ" b="0" i="0" u="none" strike="noStrike" dirty="0">
                <a:effectLst/>
                <a:latin typeface="Arial" panose="020B0604020202020204" pitchFamily="34" charset="0"/>
                <a:hlinkClick r:id="rId10" tooltip="Reklamní poutač (stránka neexistuje)"/>
              </a:rPr>
              <a:t>reklamních poutačů</a:t>
            </a:r>
            <a:r>
              <a:rPr lang="cs-CZ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Ve svých </a:t>
            </a:r>
            <a:r>
              <a:rPr lang="cs-CZ" b="0" i="0" u="none" strike="noStrike" dirty="0">
                <a:effectLst/>
                <a:latin typeface="Arial" panose="020B0604020202020204" pitchFamily="34" charset="0"/>
                <a:hlinkClick r:id="rId11" tooltip="Plakát"/>
              </a:rPr>
              <a:t>plakátech</a:t>
            </a:r>
            <a:r>
              <a:rPr lang="cs-CZ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používal nápadné postavy, kontrast a jasné barvy. Vytvořil přes 1000 reklam, hlavně pro výstavy, divadla a produkty. Nalákal do reklamního průmyslu mnoho dalších umělců, kteří hledali zdroj obživy.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A75139-E452-0342-A86E-A52D4E103FE1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18960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Významné jsou i jeho </a:t>
            </a:r>
            <a:r>
              <a:rPr lang="cs-CZ" b="0" i="0" u="none" strike="noStrike" dirty="0">
                <a:effectLst/>
                <a:latin typeface="Arial" panose="020B0604020202020204" pitchFamily="34" charset="0"/>
                <a:hlinkClick r:id="rId3" tooltip="Grafika"/>
              </a:rPr>
              <a:t>grafické</a:t>
            </a:r>
            <a:r>
              <a:rPr lang="cs-CZ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technikou </a:t>
            </a:r>
            <a:r>
              <a:rPr lang="cs-CZ" b="0" i="0" u="none" strike="noStrike" dirty="0">
                <a:effectLst/>
                <a:latin typeface="Arial" panose="020B0604020202020204" pitchFamily="34" charset="0"/>
                <a:hlinkClick r:id="rId4" tooltip="Litografie"/>
              </a:rPr>
              <a:t>litografie</a:t>
            </a:r>
            <a:r>
              <a:rPr lang="cs-CZ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vytvářené práce, jimiž předznamenal a ovlivnil </a:t>
            </a:r>
            <a:r>
              <a:rPr lang="cs-CZ" b="0" i="0" u="none" strike="noStrike" dirty="0">
                <a:effectLst/>
                <a:latin typeface="Arial" panose="020B0604020202020204" pitchFamily="34" charset="0"/>
                <a:hlinkClick r:id="rId5" tooltip="Secese"/>
              </a:rPr>
              <a:t>secesi</a:t>
            </a:r>
            <a:r>
              <a:rPr lang="cs-CZ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a to </a:t>
            </a:r>
            <a:r>
              <a:rPr lang="cs-CZ" b="0" i="0" u="none" strike="noStrike" dirty="0">
                <a:effectLst/>
                <a:latin typeface="Arial" panose="020B0604020202020204" pitchFamily="34" charset="0"/>
                <a:hlinkClick r:id="rId6" tooltip="Plakát"/>
              </a:rPr>
              <a:t>plakáty</a:t>
            </a:r>
            <a:r>
              <a:rPr lang="cs-CZ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volnými </a:t>
            </a:r>
            <a:r>
              <a:rPr lang="cs-CZ" b="0" i="0" u="none" strike="noStrike" dirty="0">
                <a:effectLst/>
                <a:latin typeface="Arial" panose="020B0604020202020204" pitchFamily="34" charset="0"/>
                <a:hlinkClick r:id="rId7" tooltip="Grafický list"/>
              </a:rPr>
              <a:t>grafickými listy</a:t>
            </a:r>
            <a:r>
              <a:rPr lang="cs-CZ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i dalšími produkty </a:t>
            </a:r>
            <a:r>
              <a:rPr lang="cs-CZ" b="0" i="0" u="none" strike="noStrike" dirty="0">
                <a:effectLst/>
                <a:latin typeface="Arial" panose="020B0604020202020204" pitchFamily="34" charset="0"/>
                <a:hlinkClick r:id="rId8" tooltip="Užitá grafika"/>
              </a:rPr>
              <a:t>užité grafiky</a:t>
            </a:r>
            <a:r>
              <a:rPr lang="cs-CZ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 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A75139-E452-0342-A86E-A52D4E103FE1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34050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1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Typografie</a:t>
            </a:r>
            <a:r>
              <a:rPr lang="cs-CZ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je umělecko-technický obor, který se zabývá tiskovým </a:t>
            </a:r>
            <a:r>
              <a:rPr lang="cs-CZ" b="0" i="0" u="none" strike="noStrike" dirty="0">
                <a:effectLst/>
                <a:latin typeface="Arial" panose="020B0604020202020204" pitchFamily="34" charset="0"/>
                <a:hlinkClick r:id="rId3" tooltip="Písmo"/>
              </a:rPr>
              <a:t>písmem</a:t>
            </a:r>
            <a:r>
              <a:rPr lang="cs-CZ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A75139-E452-0342-A86E-A52D4E103FE1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33085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Nepřímí tisk z plochy, nejčastěji válcový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A75139-E452-0342-A86E-A52D4E103FE1}" type="slidenum">
              <a:rPr lang="cs-CZ" smtClean="0"/>
              <a:t>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3330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0">
                <a:solidFill>
                  <a:srgbClr val="0000FF"/>
                </a:solidFill>
                <a:effectLst/>
                <a:latin typeface="Helvetica" pitchFamily="2" charset="0"/>
              </a:rPr>
              <a:t>http://</a:t>
            </a:r>
            <a:r>
              <a:rPr lang="cs-CZ" sz="1200" dirty="0" err="1">
                <a:solidFill>
                  <a:srgbClr val="0000FF"/>
                </a:solidFill>
                <a:effectLst/>
                <a:latin typeface="Helvetica" pitchFamily="2" charset="0"/>
              </a:rPr>
              <a:t>www.visual-arts-cork.com</a:t>
            </a:r>
            <a:r>
              <a:rPr lang="cs-CZ" sz="1200" dirty="0">
                <a:solidFill>
                  <a:srgbClr val="0000FF"/>
                </a:solidFill>
                <a:effectLst/>
                <a:latin typeface="Helvetica" pitchFamily="2" charset="0"/>
              </a:rPr>
              <a:t>/poster-art-</a:t>
            </a:r>
            <a:r>
              <a:rPr lang="cs-CZ" sz="1200" dirty="0" err="1">
                <a:solidFill>
                  <a:srgbClr val="0000FF"/>
                </a:solidFill>
                <a:effectLst/>
                <a:latin typeface="Helvetica" pitchFamily="2" charset="0"/>
              </a:rPr>
              <a:t>history.htm</a:t>
            </a:r>
            <a:r>
              <a:rPr lang="cs-CZ" sz="1200" dirty="0">
                <a:solidFill>
                  <a:srgbClr val="0000FF"/>
                </a:solidFill>
                <a:effectLst/>
                <a:latin typeface="Helvetica" pitchFamily="2" charset="0"/>
              </a:rPr>
              <a:t> </a:t>
            </a:r>
            <a:endParaRPr lang="cs-CZ" sz="1200" dirty="0">
              <a:solidFill>
                <a:srgbClr val="FFFFFF"/>
              </a:solidFill>
              <a:effectLst/>
              <a:latin typeface="Helvetica" pitchFamily="2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A75139-E452-0342-A86E-A52D4E103FE1}" type="slidenum">
              <a:rPr lang="cs-CZ" smtClean="0"/>
              <a:t>44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14064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2CF5D-1ACC-8B49-AD25-4797434BE6CA}" type="datetimeFigureOut">
              <a:rPr lang="cs-CZ" smtClean="0"/>
              <a:t>27.11.2025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94EC9-9444-6142-A438-76F0C85E9C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2050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2CF5D-1ACC-8B49-AD25-4797434BE6CA}" type="datetimeFigureOut">
              <a:rPr lang="cs-CZ" smtClean="0"/>
              <a:t>27.11.2025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94EC9-9444-6142-A438-76F0C85E9C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1779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2CF5D-1ACC-8B49-AD25-4797434BE6CA}" type="datetimeFigureOut">
              <a:rPr lang="cs-CZ" smtClean="0"/>
              <a:t>27.11.2025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94EC9-9444-6142-A438-76F0C85E9C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648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2CF5D-1ACC-8B49-AD25-4797434BE6CA}" type="datetimeFigureOut">
              <a:rPr lang="cs-CZ" smtClean="0"/>
              <a:t>27.11.2025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94EC9-9444-6142-A438-76F0C85E9C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7004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shade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shade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shade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2CF5D-1ACC-8B49-AD25-4797434BE6CA}" type="datetimeFigureOut">
              <a:rPr lang="cs-CZ" smtClean="0"/>
              <a:t>27.11.2025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94EC9-9444-6142-A438-76F0C85E9C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9472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2CF5D-1ACC-8B49-AD25-4797434BE6CA}" type="datetimeFigureOut">
              <a:rPr lang="cs-CZ" smtClean="0"/>
              <a:t>27.11.2025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94EC9-9444-6142-A438-76F0C85E9C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6855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2CF5D-1ACC-8B49-AD25-4797434BE6CA}" type="datetimeFigureOut">
              <a:rPr lang="cs-CZ" smtClean="0"/>
              <a:t>27.11.2025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94EC9-9444-6142-A438-76F0C85E9C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3423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2CF5D-1ACC-8B49-AD25-4797434BE6CA}" type="datetimeFigureOut">
              <a:rPr lang="cs-CZ" smtClean="0"/>
              <a:t>27.11.2025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94EC9-9444-6142-A438-76F0C85E9C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2365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2CF5D-1ACC-8B49-AD25-4797434BE6CA}" type="datetimeFigureOut">
              <a:rPr lang="cs-CZ" smtClean="0"/>
              <a:t>27.11.2025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94EC9-9444-6142-A438-76F0C85E9C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5677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2CF5D-1ACC-8B49-AD25-4797434BE6CA}" type="datetimeFigureOut">
              <a:rPr lang="cs-CZ" smtClean="0"/>
              <a:t>27.11.2025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94EC9-9444-6142-A438-76F0C85E9C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15503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2CF5D-1ACC-8B49-AD25-4797434BE6CA}" type="datetimeFigureOut">
              <a:rPr lang="cs-CZ" smtClean="0"/>
              <a:t>27.11.2025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94EC9-9444-6142-A438-76F0C85E9C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8161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C532CF5D-1ACC-8B49-AD25-4797434BE6CA}" type="datetimeFigureOut">
              <a:rPr lang="cs-CZ" smtClean="0"/>
              <a:t>27.11.2025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ECB94EC9-9444-6142-A438-76F0C85E9C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4048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/index.php?title=Paul_Scheurich&amp;action=edit&amp;redlink=1" TargetMode="External"/><Relationship Id="rId13" Type="http://schemas.openxmlformats.org/officeDocument/2006/relationships/image" Target="../media/image35.jpeg"/><Relationship Id="rId3" Type="http://schemas.openxmlformats.org/officeDocument/2006/relationships/hyperlink" Target="https://en.wikipedia.org/wiki/Edmund_Edel" TargetMode="External"/><Relationship Id="rId7" Type="http://schemas.openxmlformats.org/officeDocument/2006/relationships/hyperlink" Target="https://en.wikipedia.org/wiki/Julius_Gipkens" TargetMode="External"/><Relationship Id="rId12" Type="http://schemas.openxmlformats.org/officeDocument/2006/relationships/image" Target="../media/image34.jpeg"/><Relationship Id="rId2" Type="http://schemas.openxmlformats.org/officeDocument/2006/relationships/hyperlink" Target="https://en.wikipedia.org/wiki/Ludwig_Hohlwein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en.wikipedia.org/wiki/Julius_Klinger" TargetMode="External"/><Relationship Id="rId11" Type="http://schemas.openxmlformats.org/officeDocument/2006/relationships/hyperlink" Target="https://en.wikipedia.org/wiki/Otto_Baumberger" TargetMode="External"/><Relationship Id="rId5" Type="http://schemas.openxmlformats.org/officeDocument/2006/relationships/hyperlink" Target="https://en.wikipedia.org/w/index.php?title=Hans_Lindenstadt&amp;action=edit&amp;redlink=1" TargetMode="External"/><Relationship Id="rId10" Type="http://schemas.openxmlformats.org/officeDocument/2006/relationships/hyperlink" Target="https://en.wikipedia.org/wiki/Hans_Rudi_Erdt" TargetMode="External"/><Relationship Id="rId4" Type="http://schemas.openxmlformats.org/officeDocument/2006/relationships/hyperlink" Target="https://en.wikipedia.org/w/index.php?title=Ernst_Deutsch-Dryden&amp;action=edit&amp;redlink=1" TargetMode="External"/><Relationship Id="rId9" Type="http://schemas.openxmlformats.org/officeDocument/2006/relationships/hyperlink" Target="https://en.wikipedia.org/w/index.php?title=Karl_Schulpig&amp;action=edit&amp;redlink=1" TargetMode="External"/><Relationship Id="rId14" Type="http://schemas.openxmlformats.org/officeDocument/2006/relationships/image" Target="../media/image3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0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2.jpeg"/><Relationship Id="rId4" Type="http://schemas.openxmlformats.org/officeDocument/2006/relationships/image" Target="../media/image81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5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isual-arts-cork.com/famous-artists/pierre-bonnard.htm" TargetMode="Externa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www.visual-arts-cork.com/famous-artists/vuillard-jean-edouard.ht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CA7B7AA-72E1-2A62-7931-3D2CE9929EF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Síla obrazu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91E99A1-0EBD-80CB-CF5A-CCF1A4F4BCF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Plakáty</a:t>
            </a:r>
          </a:p>
        </p:txBody>
      </p:sp>
    </p:spTree>
    <p:extLst>
      <p:ext uri="{BB962C8B-B14F-4D97-AF65-F5344CB8AC3E}">
        <p14:creationId xmlns:p14="http://schemas.microsoft.com/office/powerpoint/2010/main" val="35644904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0155189-D96C-4527-B0EC-654B946BE6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09971B9-F7C9-26B0-8AAA-AD24A8B01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9"/>
            <a:ext cx="10515600" cy="2057043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5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60. </a:t>
            </a:r>
            <a:r>
              <a:rPr lang="en-US" sz="5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Léta</a:t>
            </a:r>
            <a:r>
              <a:rPr lang="en-US" sz="5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19. </a:t>
            </a:r>
            <a:r>
              <a:rPr lang="en-US" sz="5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století</a:t>
            </a:r>
            <a:br>
              <a:rPr lang="en-US" sz="5200" dirty="0"/>
            </a:br>
            <a:r>
              <a:rPr lang="en-US" sz="5200" dirty="0"/>
              <a:t>- </a:t>
            </a:r>
            <a:r>
              <a:rPr lang="en-US" sz="4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chromolitografie</a:t>
            </a:r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(</a:t>
            </a:r>
            <a:r>
              <a:rPr lang="en-US" sz="4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vícebarevný</a:t>
            </a:r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soutisk</a:t>
            </a:r>
            <a:r>
              <a:rPr lang="en-US" sz="4000" dirty="0"/>
              <a:t>)</a:t>
            </a:r>
            <a:br>
              <a:rPr lang="en-US" sz="4000" dirty="0"/>
            </a:br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https://</a:t>
            </a:r>
            <a:r>
              <a:rPr lang="en-US" sz="4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upload.wikimedia.org</a:t>
            </a:r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/</a:t>
            </a:r>
            <a:r>
              <a:rPr lang="en-US" sz="4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wikipedia</a:t>
            </a:r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/commons/c/c2/</a:t>
            </a:r>
            <a:r>
              <a:rPr lang="en-US" sz="4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Lautec_anim_poster.gif</a:t>
            </a:r>
            <a:endParaRPr lang="en-US" sz="5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91171D31-B208-9624-996D-F44693B412C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95858" y="2785950"/>
            <a:ext cx="3594018" cy="3514855"/>
          </a:xfrm>
          <a:prstGeom prst="rect">
            <a:avLst/>
          </a:prstGeom>
        </p:spPr>
      </p:pic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1649D892-DE66-0625-6C47-0F4F9F6556B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4193386" y="2787017"/>
            <a:ext cx="3797536" cy="351272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2C31263B-8343-00AD-D27F-C0C29243F2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2673" y="3126604"/>
            <a:ext cx="3797536" cy="283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6784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FE100E6-5BBC-8AAD-A44C-8E2295D5C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Japonský dřevotisk</a:t>
            </a:r>
            <a:br>
              <a:rPr lang="cs-CZ" dirty="0"/>
            </a:br>
            <a:r>
              <a:rPr lang="cs-CZ" i="0" u="none" strike="noStrike" dirty="0" err="1">
                <a:effectLst/>
              </a:rPr>
              <a:t>Katsushika</a:t>
            </a:r>
            <a:r>
              <a:rPr lang="cs-CZ" i="0" u="none" strike="noStrike" dirty="0">
                <a:effectLst/>
              </a:rPr>
              <a:t> </a:t>
            </a:r>
            <a:r>
              <a:rPr lang="cs-CZ" i="0" u="none" strike="noStrike" dirty="0" err="1">
                <a:effectLst/>
              </a:rPr>
              <a:t>Hokusai</a:t>
            </a:r>
            <a:r>
              <a:rPr lang="cs-CZ" i="0" u="none" strike="noStrike" dirty="0">
                <a:effectLst/>
              </a:rPr>
              <a:t> (1760-1849)</a:t>
            </a:r>
            <a:br>
              <a:rPr lang="cs-CZ" i="0" u="none" strike="noStrike" dirty="0">
                <a:effectLst/>
              </a:rPr>
            </a:br>
            <a:endParaRPr lang="cs-CZ" dirty="0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13AEBEB6-F3EE-DDE0-5F34-EA5C0031FF4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1825168"/>
            <a:ext cx="5257800" cy="3585066"/>
          </a:xfrm>
        </p:spPr>
      </p:pic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703E7539-57B1-AFDA-A729-57C50AD9BB2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623221" y="1860825"/>
            <a:ext cx="4917989" cy="3549409"/>
          </a:xfr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9AA3D219-51A1-652C-8779-F2BDA91D1F1D}"/>
              </a:ext>
            </a:extLst>
          </p:cNvPr>
          <p:cNvSpPr txBox="1"/>
          <p:nvPr/>
        </p:nvSpPr>
        <p:spPr>
          <a:xfrm>
            <a:off x="838200" y="5657671"/>
            <a:ext cx="609188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cs-CZ" b="0" i="1" u="none" strike="noStrike" dirty="0">
                <a:effectLst/>
              </a:rPr>
              <a:t>Velká vlna u pobřeží </a:t>
            </a:r>
            <a:r>
              <a:rPr lang="cs-CZ" b="0" i="1" u="none" strike="noStrike" dirty="0" err="1">
                <a:effectLst/>
              </a:rPr>
              <a:t>Kanagawy</a:t>
            </a:r>
            <a:endParaRPr lang="cs-CZ" b="0" i="1" u="none" strike="noStrike" dirty="0">
              <a:effectLst/>
            </a:endParaRPr>
          </a:p>
          <a:p>
            <a:pPr algn="l"/>
            <a:r>
              <a:rPr lang="cs-CZ" b="0" i="0" u="none" strike="noStrike" dirty="0">
                <a:effectLst/>
              </a:rPr>
              <a:t>(1830-2) Metropolitní muzeum umění,</a:t>
            </a:r>
          </a:p>
          <a:p>
            <a:pPr algn="l"/>
            <a:r>
              <a:rPr lang="cs-CZ" b="0" i="0" u="none" strike="noStrike" dirty="0">
                <a:effectLst/>
              </a:rPr>
              <a:t>New York. Ze série nazvané</a:t>
            </a:r>
          </a:p>
          <a:p>
            <a:pPr algn="l"/>
            <a:r>
              <a:rPr lang="cs-CZ" b="0" i="0" u="none" strike="noStrike" dirty="0">
                <a:effectLst/>
              </a:rPr>
              <a:t>Třicet šest pohledů na horu Fuji.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FA806F99-C016-3BB7-B2D8-2E0B8E19CA45}"/>
              </a:ext>
            </a:extLst>
          </p:cNvPr>
          <p:cNvSpPr txBox="1"/>
          <p:nvPr/>
        </p:nvSpPr>
        <p:spPr>
          <a:xfrm>
            <a:off x="6623221" y="5611504"/>
            <a:ext cx="60918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cs-CZ" b="0" i="1" u="none" strike="noStrike" dirty="0" err="1">
                <a:effectLst/>
              </a:rPr>
              <a:t>Fudži</a:t>
            </a:r>
            <a:r>
              <a:rPr lang="cs-CZ" b="0" i="1" u="none" strike="noStrike" dirty="0">
                <a:effectLst/>
              </a:rPr>
              <a:t> za jasného počasí (cca 1829)</a:t>
            </a:r>
          </a:p>
          <a:p>
            <a:pPr algn="l"/>
            <a:r>
              <a:rPr lang="cs-CZ" b="0" i="0" u="none" strike="noStrike" dirty="0">
                <a:effectLst/>
              </a:rPr>
              <a:t>Britské muzeum, Londýn.</a:t>
            </a:r>
          </a:p>
        </p:txBody>
      </p:sp>
    </p:spTree>
    <p:extLst>
      <p:ext uri="{BB962C8B-B14F-4D97-AF65-F5344CB8AC3E}">
        <p14:creationId xmlns:p14="http://schemas.microsoft.com/office/powerpoint/2010/main" val="19991218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75" name="Rectangle 7174">
            <a:extLst>
              <a:ext uri="{FF2B5EF4-FFF2-40B4-BE49-F238E27FC236}">
                <a16:creationId xmlns:a16="http://schemas.microsoft.com/office/drawing/2014/main" id="{2EAA8ABB-E28C-4BD6-B2CD-376882E921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51DDE8E-57EA-6BC1-709D-40BAFBBDE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30355" y="3120825"/>
            <a:ext cx="3090345" cy="373654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46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Henri de Toulouse-Lautrec</a:t>
            </a:r>
            <a:br>
              <a:rPr lang="en-US" sz="46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br>
              <a:rPr lang="en-US" sz="46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cs-CZ" sz="2000" dirty="0" err="1">
                <a:latin typeface="Verdana" panose="020B0604030504040204" pitchFamily="34" charset="0"/>
              </a:rPr>
              <a:t>Moulin</a:t>
            </a:r>
            <a:r>
              <a:rPr lang="cs-CZ" sz="2000" dirty="0">
                <a:latin typeface="Verdana" panose="020B0604030504040204" pitchFamily="34" charset="0"/>
              </a:rPr>
              <a:t> Rouge - La </a:t>
            </a:r>
            <a:r>
              <a:rPr lang="cs-CZ" sz="2000" dirty="0" err="1">
                <a:latin typeface="Verdana" panose="020B0604030504040204" pitchFamily="34" charset="0"/>
              </a:rPr>
              <a:t>Goulue</a:t>
            </a:r>
            <a:r>
              <a:rPr lang="cs-CZ" sz="2000" dirty="0">
                <a:latin typeface="Verdana" panose="020B0604030504040204" pitchFamily="34" charset="0"/>
              </a:rPr>
              <a:t> (1891)</a:t>
            </a:r>
            <a:br>
              <a:rPr lang="cs-CZ" sz="2000" dirty="0">
                <a:latin typeface="Verdana" panose="020B0604030504040204" pitchFamily="34" charset="0"/>
              </a:rPr>
            </a:br>
            <a:r>
              <a:rPr lang="cs-CZ" sz="2000" dirty="0">
                <a:latin typeface="Verdana" panose="020B0604030504040204" pitchFamily="34" charset="0"/>
              </a:rPr>
              <a:t>- </a:t>
            </a:r>
            <a:r>
              <a:rPr lang="cs-CZ" sz="2000" dirty="0" err="1">
                <a:latin typeface="Verdana" panose="020B0604030504040204" pitchFamily="34" charset="0"/>
              </a:rPr>
              <a:t>Ambassadeurs</a:t>
            </a:r>
            <a:r>
              <a:rPr lang="cs-CZ" sz="2000" dirty="0">
                <a:latin typeface="Verdana" panose="020B0604030504040204" pitchFamily="34" charset="0"/>
              </a:rPr>
              <a:t> - </a:t>
            </a:r>
            <a:r>
              <a:rPr lang="cs-CZ" sz="2000" dirty="0" err="1">
                <a:latin typeface="Verdana" panose="020B0604030504040204" pitchFamily="34" charset="0"/>
              </a:rPr>
              <a:t>Aristide</a:t>
            </a:r>
            <a:r>
              <a:rPr lang="cs-CZ" sz="2000" dirty="0">
                <a:latin typeface="Verdana" panose="020B0604030504040204" pitchFamily="34" charset="0"/>
              </a:rPr>
              <a:t> </a:t>
            </a:r>
            <a:r>
              <a:rPr lang="cs-CZ" sz="2000" dirty="0" err="1">
                <a:latin typeface="Verdana" panose="020B0604030504040204" pitchFamily="34" charset="0"/>
              </a:rPr>
              <a:t>Bruant</a:t>
            </a:r>
            <a:r>
              <a:rPr lang="cs-CZ" sz="2000" dirty="0">
                <a:latin typeface="Verdana" panose="020B0604030504040204" pitchFamily="34" charset="0"/>
              </a:rPr>
              <a:t> (1892)</a:t>
            </a:r>
            <a:br>
              <a:rPr lang="cs-CZ" sz="2000" dirty="0">
                <a:latin typeface="Verdana" panose="020B0604030504040204" pitchFamily="34" charset="0"/>
              </a:rPr>
            </a:br>
            <a:r>
              <a:rPr lang="cs-CZ" sz="2000" dirty="0">
                <a:latin typeface="Verdana" panose="020B0604030504040204" pitchFamily="34" charset="0"/>
              </a:rPr>
              <a:t>- La </a:t>
            </a:r>
            <a:r>
              <a:rPr lang="cs-CZ" sz="2000" dirty="0" err="1">
                <a:latin typeface="Verdana" panose="020B0604030504040204" pitchFamily="34" charset="0"/>
              </a:rPr>
              <a:t>Reine</a:t>
            </a:r>
            <a:r>
              <a:rPr lang="cs-CZ" sz="2000" dirty="0">
                <a:latin typeface="Verdana" panose="020B0604030504040204" pitchFamily="34" charset="0"/>
              </a:rPr>
              <a:t> de </a:t>
            </a:r>
            <a:r>
              <a:rPr lang="cs-CZ" sz="2000" dirty="0" err="1">
                <a:latin typeface="Verdana" panose="020B0604030504040204" pitchFamily="34" charset="0"/>
              </a:rPr>
              <a:t>Joie</a:t>
            </a:r>
            <a:r>
              <a:rPr lang="cs-CZ" sz="2000" dirty="0">
                <a:latin typeface="Verdana" panose="020B0604030504040204" pitchFamily="34" charset="0"/>
              </a:rPr>
              <a:t> (1892)</a:t>
            </a:r>
            <a:br>
              <a:rPr lang="cs-CZ" sz="2000" dirty="0">
                <a:latin typeface="Verdana" panose="020B0604030504040204" pitchFamily="34" charset="0"/>
              </a:rPr>
            </a:br>
            <a:r>
              <a:rPr lang="cs-CZ" sz="2000" dirty="0">
                <a:latin typeface="Verdana" panose="020B0604030504040204" pitchFamily="34" charset="0"/>
              </a:rPr>
              <a:t>- </a:t>
            </a:r>
            <a:r>
              <a:rPr lang="cs-CZ" sz="2000" dirty="0" err="1">
                <a:latin typeface="Verdana" panose="020B0604030504040204" pitchFamily="34" charset="0"/>
              </a:rPr>
              <a:t>Avril</a:t>
            </a:r>
            <a:r>
              <a:rPr lang="cs-CZ" sz="2000" dirty="0">
                <a:latin typeface="Verdana" panose="020B0604030504040204" pitchFamily="34" charset="0"/>
              </a:rPr>
              <a:t> (Jane </a:t>
            </a:r>
            <a:r>
              <a:rPr lang="cs-CZ" sz="2000" dirty="0" err="1">
                <a:latin typeface="Verdana" panose="020B0604030504040204" pitchFamily="34" charset="0"/>
              </a:rPr>
              <a:t>Avril</a:t>
            </a:r>
            <a:r>
              <a:rPr lang="cs-CZ" sz="2000" dirty="0">
                <a:latin typeface="Verdana" panose="020B0604030504040204" pitchFamily="34" charset="0"/>
              </a:rPr>
              <a:t>) (1893)</a:t>
            </a:r>
            <a:br>
              <a:rPr lang="cs-CZ" sz="2000" dirty="0">
                <a:latin typeface="Verdana" panose="020B0604030504040204" pitchFamily="34" charset="0"/>
              </a:rPr>
            </a:br>
            <a:r>
              <a:rPr lang="cs-CZ" sz="2000" dirty="0">
                <a:latin typeface="Verdana" panose="020B0604030504040204" pitchFamily="34" charset="0"/>
              </a:rPr>
              <a:t>- May </a:t>
            </a:r>
            <a:r>
              <a:rPr lang="cs-CZ" sz="2000" dirty="0" err="1">
                <a:latin typeface="Verdana" panose="020B0604030504040204" pitchFamily="34" charset="0"/>
              </a:rPr>
              <a:t>Belfort</a:t>
            </a:r>
            <a:r>
              <a:rPr lang="cs-CZ" sz="2000" dirty="0">
                <a:latin typeface="Verdana" panose="020B0604030504040204" pitchFamily="34" charset="0"/>
              </a:rPr>
              <a:t> (1895)</a:t>
            </a:r>
            <a:br>
              <a:rPr lang="cs-CZ" sz="2000" dirty="0">
                <a:latin typeface="Verdana" panose="020B0604030504040204" pitchFamily="34" charset="0"/>
              </a:rPr>
            </a:br>
            <a:r>
              <a:rPr lang="cs-CZ" sz="2000" dirty="0">
                <a:latin typeface="Verdana" panose="020B0604030504040204" pitchFamily="34" charset="0"/>
              </a:rPr>
              <a:t>- Jane </a:t>
            </a:r>
            <a:r>
              <a:rPr lang="cs-CZ" sz="2000" dirty="0" err="1">
                <a:latin typeface="Verdana" panose="020B0604030504040204" pitchFamily="34" charset="0"/>
              </a:rPr>
              <a:t>Avril</a:t>
            </a:r>
            <a:r>
              <a:rPr lang="cs-CZ" sz="2000" dirty="0">
                <a:latin typeface="Verdana" panose="020B0604030504040204" pitchFamily="34" charset="0"/>
              </a:rPr>
              <a:t> (1899)</a:t>
            </a:r>
            <a:br>
              <a:rPr lang="cs-CZ" sz="2000" dirty="0"/>
            </a:br>
            <a:br>
              <a:rPr lang="cs-CZ" sz="2000" dirty="0"/>
            </a:br>
            <a:r>
              <a:rPr lang="en-US" sz="46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br>
              <a:rPr lang="en-US" sz="4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4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7177" name="Group 7176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29184" y="1"/>
            <a:ext cx="2446384" cy="5777808"/>
            <a:chOff x="329184" y="1"/>
            <a:chExt cx="524256" cy="5777808"/>
          </a:xfrm>
        </p:grpSpPr>
        <p:cxnSp>
          <p:nvCxnSpPr>
            <p:cNvPr id="7178" name="Straight Connector 7177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79" name="Rectangle 7178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181" name="Rectangle 7180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623" y="679731"/>
            <a:ext cx="7682293" cy="56628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0" name="Picture 2" descr="page8image2418102336">
            <a:extLst>
              <a:ext uri="{FF2B5EF4-FFF2-40B4-BE49-F238E27FC236}">
                <a16:creationId xmlns:a16="http://schemas.microsoft.com/office/drawing/2014/main" id="{2F511974-3B38-E247-8C2D-F1D8C462E95D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3" r="226" b="-3"/>
          <a:stretch>
            <a:fillRect/>
          </a:stretch>
        </p:blipFill>
        <p:spPr bwMode="auto">
          <a:xfrm>
            <a:off x="996363" y="972235"/>
            <a:ext cx="3383280" cy="5047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69" name="Picture 1" descr="page8image2418781760">
            <a:extLst>
              <a:ext uri="{FF2B5EF4-FFF2-40B4-BE49-F238E27FC236}">
                <a16:creationId xmlns:a16="http://schemas.microsoft.com/office/drawing/2014/main" id="{C4F1A67C-8991-B310-2484-E012A799BB51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763" b="-2"/>
          <a:stretch>
            <a:fillRect/>
          </a:stretch>
        </p:blipFill>
        <p:spPr bwMode="auto">
          <a:xfrm>
            <a:off x="4683639" y="972235"/>
            <a:ext cx="3383280" cy="5047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82034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208" name="Rectangle 8202">
            <a:extLst>
              <a:ext uri="{FF2B5EF4-FFF2-40B4-BE49-F238E27FC236}">
                <a16:creationId xmlns:a16="http://schemas.microsoft.com/office/drawing/2014/main" id="{C03DDB2E-68A6-4B69-8803-0A52B59211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ED02600-8EAA-B5BB-3456-D0EBDC1BF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2014" y="856271"/>
            <a:ext cx="4038168" cy="1645139"/>
          </a:xfrm>
        </p:spPr>
        <p:txBody>
          <a:bodyPr anchor="b">
            <a:normAutofit/>
          </a:bodyPr>
          <a:lstStyle/>
          <a:p>
            <a:r>
              <a:rPr lang="cs-CZ" sz="3800"/>
              <a:t>Secese (</a:t>
            </a:r>
            <a:r>
              <a:rPr lang="cs-CZ" sz="3800">
                <a:effectLst/>
                <a:latin typeface="NiagaraSolid"/>
              </a:rPr>
              <a:t>Art Nouveau </a:t>
            </a:r>
            <a:r>
              <a:rPr lang="cs-CZ" sz="3800"/>
              <a:t>)</a:t>
            </a:r>
          </a:p>
        </p:txBody>
      </p:sp>
      <p:pic>
        <p:nvPicPr>
          <p:cNvPr id="8195" name="Picture 3" descr="page9image2418568544">
            <a:extLst>
              <a:ext uri="{FF2B5EF4-FFF2-40B4-BE49-F238E27FC236}">
                <a16:creationId xmlns:a16="http://schemas.microsoft.com/office/drawing/2014/main" id="{E1F4CCC9-F3B6-1C6A-48F5-C37DB5EBDC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1" r="7245" b="3"/>
          <a:stretch>
            <a:fillRect/>
          </a:stretch>
        </p:blipFill>
        <p:spPr bwMode="auto">
          <a:xfrm>
            <a:off x="402639" y="601141"/>
            <a:ext cx="2996282" cy="2070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page9image2418564640">
            <a:extLst>
              <a:ext uri="{FF2B5EF4-FFF2-40B4-BE49-F238E27FC236}">
                <a16:creationId xmlns:a16="http://schemas.microsoft.com/office/drawing/2014/main" id="{8793656F-C3A4-21AB-6ED4-76E162059A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83" b="19470"/>
          <a:stretch>
            <a:fillRect/>
          </a:stretch>
        </p:blipFill>
        <p:spPr bwMode="auto">
          <a:xfrm>
            <a:off x="402639" y="2772258"/>
            <a:ext cx="2996282" cy="3409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3" name="Picture 1" descr="page9image2474680336">
            <a:extLst>
              <a:ext uri="{FF2B5EF4-FFF2-40B4-BE49-F238E27FC236}">
                <a16:creationId xmlns:a16="http://schemas.microsoft.com/office/drawing/2014/main" id="{93C9FA51-35B2-AE7C-50F8-953E8973DA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" b="35858"/>
          <a:stretch>
            <a:fillRect/>
          </a:stretch>
        </p:blipFill>
        <p:spPr bwMode="auto">
          <a:xfrm>
            <a:off x="3499525" y="601141"/>
            <a:ext cx="3514226" cy="3302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09" name="Rectangle 8204">
            <a:extLst>
              <a:ext uri="{FF2B5EF4-FFF2-40B4-BE49-F238E27FC236}">
                <a16:creationId xmlns:a16="http://schemas.microsoft.com/office/drawing/2014/main" id="{481EABE0-FA8E-49A5-A966-F0539111C9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836709" y="36338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07" name="Rectangle 8206">
            <a:extLst>
              <a:ext uri="{FF2B5EF4-FFF2-40B4-BE49-F238E27FC236}">
                <a16:creationId xmlns:a16="http://schemas.microsoft.com/office/drawing/2014/main" id="{56A3E26D-73B1-468C-B97B-BC18159597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02011" y="2712821"/>
            <a:ext cx="411480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196" name="Picture 4" descr="page9image2418801712">
            <a:extLst>
              <a:ext uri="{FF2B5EF4-FFF2-40B4-BE49-F238E27FC236}">
                <a16:creationId xmlns:a16="http://schemas.microsoft.com/office/drawing/2014/main" id="{AF2B09A5-F444-BAE1-ACED-00B5349638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1" r="-3" b="-3"/>
          <a:stretch>
            <a:fillRect/>
          </a:stretch>
        </p:blipFill>
        <p:spPr bwMode="auto">
          <a:xfrm>
            <a:off x="3499525" y="4005064"/>
            <a:ext cx="3514226" cy="2176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00" name="Content Placeholder 8199">
            <a:extLst>
              <a:ext uri="{FF2B5EF4-FFF2-40B4-BE49-F238E27FC236}">
                <a16:creationId xmlns:a16="http://schemas.microsoft.com/office/drawing/2014/main" id="{7CB7EE35-4EE7-AA1B-3CCD-3C5F4ACDA0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02014" y="2942520"/>
            <a:ext cx="4038168" cy="3245804"/>
          </a:xfrm>
        </p:spPr>
        <p:txBody>
          <a:bodyPr>
            <a:normAutofit/>
          </a:bodyPr>
          <a:lstStyle/>
          <a:p>
            <a:r>
              <a:rPr lang="cs-CZ" sz="2400" b="0" i="0" u="none" strike="noStrike" dirty="0">
                <a:effectLst/>
                <a:latin typeface="Verdana" panose="020B0604030504040204" pitchFamily="34" charset="0"/>
              </a:rPr>
              <a:t>Georges de </a:t>
            </a:r>
            <a:r>
              <a:rPr lang="cs-CZ" sz="2400" b="0" i="0" u="none" strike="noStrike" dirty="0" err="1">
                <a:effectLst/>
                <a:latin typeface="Verdana" panose="020B0604030504040204" pitchFamily="34" charset="0"/>
              </a:rPr>
              <a:t>Feure</a:t>
            </a:r>
            <a:endParaRPr lang="cs-CZ" sz="2400" dirty="0">
              <a:latin typeface="Verdana" panose="020B0604030504040204" pitchFamily="34" charset="0"/>
            </a:endParaRPr>
          </a:p>
          <a:p>
            <a:r>
              <a:rPr lang="cs-CZ" sz="2400" b="0" i="0" u="none" strike="noStrike" dirty="0">
                <a:effectLst/>
                <a:latin typeface="Verdana" panose="020B0604030504040204" pitchFamily="34" charset="0"/>
              </a:rPr>
              <a:t>Eugene </a:t>
            </a:r>
            <a:r>
              <a:rPr lang="cs-CZ" sz="2400" b="0" i="0" u="none" strike="noStrike" dirty="0" err="1">
                <a:effectLst/>
                <a:latin typeface="Verdana" panose="020B0604030504040204" pitchFamily="34" charset="0"/>
              </a:rPr>
              <a:t>Grasset</a:t>
            </a:r>
            <a:endParaRPr lang="cs-CZ" sz="2400" dirty="0">
              <a:latin typeface="Verdana" panose="020B0604030504040204" pitchFamily="34" charset="0"/>
            </a:endParaRPr>
          </a:p>
          <a:p>
            <a:r>
              <a:rPr lang="cs-CZ" sz="2400" b="0" i="0" u="none" strike="noStrike" dirty="0">
                <a:effectLst/>
                <a:latin typeface="Verdana" panose="020B0604030504040204" pitchFamily="34" charset="0"/>
              </a:rPr>
              <a:t>Albert </a:t>
            </a:r>
            <a:r>
              <a:rPr lang="cs-CZ" sz="2400" b="0" i="0" u="none" strike="noStrike" dirty="0" err="1">
                <a:effectLst/>
                <a:latin typeface="Verdana" panose="020B0604030504040204" pitchFamily="34" charset="0"/>
              </a:rPr>
              <a:t>Guillaume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0144096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223" name="Rectangle 9222">
            <a:extLst>
              <a:ext uri="{FF2B5EF4-FFF2-40B4-BE49-F238E27FC236}">
                <a16:creationId xmlns:a16="http://schemas.microsoft.com/office/drawing/2014/main" id="{2EAA8ABB-E28C-4BD6-B2CD-376882E921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3328615-204B-B5DA-D95F-A3CDF2313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0517" y="2766060"/>
            <a:ext cx="3985478" cy="373654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4600" kern="1200" dirty="0">
                <a:effectLst/>
                <a:latin typeface="+mj-lt"/>
                <a:ea typeface="+mj-ea"/>
                <a:cs typeface="+mj-cs"/>
              </a:rPr>
              <a:t>Josef </a:t>
            </a:r>
            <a:r>
              <a:rPr lang="en-US" sz="4600" kern="1200" dirty="0" err="1">
                <a:effectLst/>
                <a:latin typeface="+mj-lt"/>
                <a:ea typeface="+mj-ea"/>
                <a:cs typeface="+mj-cs"/>
              </a:rPr>
              <a:t>Mucha</a:t>
            </a:r>
            <a:r>
              <a:rPr lang="en-US" sz="4600" kern="1200" dirty="0">
                <a:effectLst/>
                <a:latin typeface="+mj-lt"/>
                <a:ea typeface="+mj-ea"/>
                <a:cs typeface="+mj-cs"/>
              </a:rPr>
              <a:t> </a:t>
            </a:r>
            <a:br>
              <a:rPr lang="en-US" sz="4600" kern="1200" dirty="0">
                <a:effectLst/>
                <a:latin typeface="+mj-lt"/>
                <a:ea typeface="+mj-ea"/>
                <a:cs typeface="+mj-cs"/>
              </a:rPr>
            </a:br>
            <a:r>
              <a:rPr lang="cs-CZ" sz="2000" b="0" i="0" u="none" strike="noStrike" dirty="0" err="1">
                <a:effectLst/>
                <a:latin typeface="Verdana" panose="020B0604030504040204" pitchFamily="34" charset="0"/>
              </a:rPr>
              <a:t>Hippodrome</a:t>
            </a:r>
            <a:r>
              <a:rPr lang="cs-CZ" sz="2000" b="0" i="0" u="none" strike="noStrike" dirty="0">
                <a:effectLst/>
                <a:latin typeface="Verdana" panose="020B0604030504040204" pitchFamily="34" charset="0"/>
              </a:rPr>
              <a:t>, Leona Dare, 1883</a:t>
            </a:r>
            <a:br>
              <a:rPr lang="cs-CZ" sz="2000" dirty="0"/>
            </a:br>
            <a:r>
              <a:rPr lang="cs-CZ" sz="2000" b="0" i="0" u="none" strike="noStrike" dirty="0">
                <a:effectLst/>
                <a:latin typeface="Verdana" panose="020B0604030504040204" pitchFamily="34" charset="0"/>
              </a:rPr>
              <a:t>- Arlette </a:t>
            </a:r>
            <a:r>
              <a:rPr lang="cs-CZ" sz="2000" b="0" i="0" u="none" strike="noStrike" dirty="0" err="1">
                <a:effectLst/>
                <a:latin typeface="Verdana" panose="020B0604030504040204" pitchFamily="34" charset="0"/>
              </a:rPr>
              <a:t>Dorgere</a:t>
            </a:r>
            <a:r>
              <a:rPr lang="cs-CZ" sz="2000" b="0" i="0" u="none" strike="noStrike" dirty="0">
                <a:effectLst/>
                <a:latin typeface="Verdana" panose="020B0604030504040204" pitchFamily="34" charset="0"/>
              </a:rPr>
              <a:t>, 1890</a:t>
            </a:r>
            <a:br>
              <a:rPr lang="cs-CZ" sz="2000" dirty="0"/>
            </a:br>
            <a:r>
              <a:rPr lang="cs-CZ" sz="2000" b="0" i="0" u="none" strike="noStrike" dirty="0">
                <a:effectLst/>
                <a:latin typeface="Verdana" panose="020B0604030504040204" pitchFamily="34" charset="0"/>
              </a:rPr>
              <a:t>- </a:t>
            </a:r>
            <a:r>
              <a:rPr lang="cs-CZ" sz="2000" b="0" i="0" u="none" strike="noStrike" dirty="0" err="1">
                <a:effectLst/>
                <a:latin typeface="Verdana" panose="020B0604030504040204" pitchFamily="34" charset="0"/>
              </a:rPr>
              <a:t>Moulin</a:t>
            </a:r>
            <a:r>
              <a:rPr lang="cs-CZ" sz="2000" b="0" i="0" u="none" strike="noStrike" dirty="0">
                <a:effectLst/>
                <a:latin typeface="Verdana" panose="020B0604030504040204" pitchFamily="34" charset="0"/>
              </a:rPr>
              <a:t> Rouge, Paris, </a:t>
            </a:r>
            <a:r>
              <a:rPr lang="cs-CZ" sz="2000" b="0" i="0" u="none" strike="noStrike" dirty="0" err="1">
                <a:effectLst/>
                <a:latin typeface="Verdana" panose="020B0604030504040204" pitchFamily="34" charset="0"/>
              </a:rPr>
              <a:t>Cancan</a:t>
            </a:r>
            <a:r>
              <a:rPr lang="cs-CZ" sz="2000" b="0" i="0" u="none" strike="noStrike" dirty="0">
                <a:effectLst/>
                <a:latin typeface="Verdana" panose="020B0604030504040204" pitchFamily="34" charset="0"/>
              </a:rPr>
              <a:t>, 1890</a:t>
            </a:r>
            <a:br>
              <a:rPr lang="cs-CZ" sz="2000" dirty="0"/>
            </a:br>
            <a:r>
              <a:rPr lang="cs-CZ" sz="2000" b="0" i="0" u="none" strike="noStrike" dirty="0">
                <a:effectLst/>
                <a:latin typeface="Verdana" panose="020B0604030504040204" pitchFamily="34" charset="0"/>
              </a:rPr>
              <a:t>- Yvette </a:t>
            </a:r>
            <a:r>
              <a:rPr lang="cs-CZ" sz="2000" b="0" i="0" u="none" strike="noStrike" dirty="0" err="1">
                <a:effectLst/>
                <a:latin typeface="Verdana" panose="020B0604030504040204" pitchFamily="34" charset="0"/>
              </a:rPr>
              <a:t>Guilbert</a:t>
            </a:r>
            <a:r>
              <a:rPr lang="cs-CZ" sz="2000" b="0" i="0" u="none" strike="noStrike" dirty="0">
                <a:effectLst/>
                <a:latin typeface="Verdana" panose="020B0604030504040204" pitchFamily="34" charset="0"/>
              </a:rPr>
              <a:t>, 1891</a:t>
            </a:r>
            <a:br>
              <a:rPr lang="cs-CZ" sz="2000" dirty="0"/>
            </a:br>
            <a:r>
              <a:rPr lang="cs-CZ" sz="2000" b="0" i="0" u="none" strike="noStrike" dirty="0">
                <a:effectLst/>
                <a:latin typeface="Verdana" panose="020B0604030504040204" pitchFamily="34" charset="0"/>
              </a:rPr>
              <a:t>- </a:t>
            </a:r>
            <a:r>
              <a:rPr lang="cs-CZ" sz="2000" b="0" i="0" u="none" strike="noStrike" dirty="0" err="1">
                <a:effectLst/>
                <a:latin typeface="Verdana" panose="020B0604030504040204" pitchFamily="34" charset="0"/>
              </a:rPr>
              <a:t>L'Etendard</a:t>
            </a:r>
            <a:r>
              <a:rPr lang="cs-CZ" sz="2000" b="0" i="0" u="none" strike="noStrike" dirty="0">
                <a:effectLst/>
                <a:latin typeface="Verdana" panose="020B0604030504040204" pitchFamily="34" charset="0"/>
              </a:rPr>
              <a:t> </a:t>
            </a:r>
            <a:r>
              <a:rPr lang="cs-CZ" sz="2000" b="0" i="0" u="none" strike="noStrike" dirty="0" err="1">
                <a:effectLst/>
                <a:latin typeface="Verdana" panose="020B0604030504040204" pitchFamily="34" charset="0"/>
              </a:rPr>
              <a:t>Francais</a:t>
            </a:r>
            <a:r>
              <a:rPr lang="cs-CZ" sz="2000" b="0" i="0" u="none" strike="noStrike" dirty="0">
                <a:effectLst/>
                <a:latin typeface="Verdana" panose="020B0604030504040204" pitchFamily="34" charset="0"/>
              </a:rPr>
              <a:t>, </a:t>
            </a:r>
            <a:r>
              <a:rPr lang="cs-CZ" sz="2000" b="0" i="0" u="none" strike="noStrike" dirty="0" err="1">
                <a:effectLst/>
                <a:latin typeface="Verdana" panose="020B0604030504040204" pitchFamily="34" charset="0"/>
              </a:rPr>
              <a:t>Bicycles</a:t>
            </a:r>
            <a:r>
              <a:rPr lang="cs-CZ" sz="2000" b="0" i="0" u="none" strike="noStrike" dirty="0">
                <a:effectLst/>
                <a:latin typeface="Verdana" panose="020B0604030504040204" pitchFamily="34" charset="0"/>
              </a:rPr>
              <a:t>, 1891</a:t>
            </a:r>
            <a:br>
              <a:rPr lang="cs-CZ" sz="2000" dirty="0"/>
            </a:br>
            <a:r>
              <a:rPr lang="cs-CZ" sz="2000" b="0" i="0" u="none" strike="noStrike" dirty="0">
                <a:effectLst/>
                <a:latin typeface="Verdana" panose="020B0604030504040204" pitchFamily="34" charset="0"/>
              </a:rPr>
              <a:t>- </a:t>
            </a:r>
            <a:r>
              <a:rPr lang="cs-CZ" sz="2000" b="0" i="0" u="none" strike="noStrike" dirty="0" err="1">
                <a:effectLst/>
                <a:latin typeface="Verdana" panose="020B0604030504040204" pitchFamily="34" charset="0"/>
              </a:rPr>
              <a:t>Casino</a:t>
            </a:r>
            <a:r>
              <a:rPr lang="cs-CZ" sz="2000" b="0" i="0" u="none" strike="noStrike" dirty="0">
                <a:effectLst/>
                <a:latin typeface="Verdana" panose="020B0604030504040204" pitchFamily="34" charset="0"/>
              </a:rPr>
              <a:t> de Paris, Camille Stefani, 1891</a:t>
            </a:r>
            <a:br>
              <a:rPr lang="cs-CZ" sz="2000" dirty="0"/>
            </a:br>
            <a:r>
              <a:rPr lang="cs-CZ" sz="2000" b="0" i="0" u="none" strike="noStrike" dirty="0">
                <a:effectLst/>
                <a:latin typeface="Verdana" panose="020B0604030504040204" pitchFamily="34" charset="0"/>
              </a:rPr>
              <a:t>- </a:t>
            </a:r>
            <a:r>
              <a:rPr lang="cs-CZ" sz="2000" b="0" i="0" u="none" strike="noStrike" dirty="0" err="1">
                <a:effectLst/>
                <a:latin typeface="Verdana" panose="020B0604030504040204" pitchFamily="34" charset="0"/>
              </a:rPr>
              <a:t>Folies</a:t>
            </a:r>
            <a:r>
              <a:rPr lang="cs-CZ" sz="2000" b="0" i="0" u="none" strike="noStrike" dirty="0">
                <a:effectLst/>
                <a:latin typeface="Verdana" panose="020B0604030504040204" pitchFamily="34" charset="0"/>
              </a:rPr>
              <a:t> </a:t>
            </a:r>
            <a:r>
              <a:rPr lang="cs-CZ" sz="2000" b="0" i="0" u="none" strike="noStrike" dirty="0" err="1">
                <a:effectLst/>
                <a:latin typeface="Verdana" panose="020B0604030504040204" pitchFamily="34" charset="0"/>
              </a:rPr>
              <a:t>Bergeres</a:t>
            </a:r>
            <a:r>
              <a:rPr lang="cs-CZ" sz="2000" b="0" i="0" u="none" strike="noStrike" dirty="0">
                <a:effectLst/>
                <a:latin typeface="Verdana" panose="020B0604030504040204" pitchFamily="34" charset="0"/>
              </a:rPr>
              <a:t>, </a:t>
            </a:r>
            <a:r>
              <a:rPr lang="cs-CZ" sz="2000" b="0" i="0" u="none" strike="noStrike" dirty="0" err="1">
                <a:effectLst/>
                <a:latin typeface="Verdana" panose="020B0604030504040204" pitchFamily="34" charset="0"/>
              </a:rPr>
              <a:t>Fleur</a:t>
            </a:r>
            <a:r>
              <a:rPr lang="cs-CZ" sz="2000" b="0" i="0" u="none" strike="noStrike" dirty="0">
                <a:effectLst/>
                <a:latin typeface="Verdana" panose="020B0604030504040204" pitchFamily="34" charset="0"/>
              </a:rPr>
              <a:t> de Lotus, 1893</a:t>
            </a:r>
            <a:br>
              <a:rPr lang="cs-CZ" sz="2000" dirty="0"/>
            </a:br>
            <a:r>
              <a:rPr lang="cs-CZ" sz="2000" b="0" i="0" u="none" strike="noStrike" dirty="0">
                <a:effectLst/>
                <a:latin typeface="Verdana" panose="020B0604030504040204" pitchFamily="34" charset="0"/>
              </a:rPr>
              <a:t>- Sarah </a:t>
            </a:r>
            <a:r>
              <a:rPr lang="cs-CZ" sz="2000" b="0" i="0" u="none" strike="noStrike" dirty="0" err="1">
                <a:effectLst/>
                <a:latin typeface="Verdana" panose="020B0604030504040204" pitchFamily="34" charset="0"/>
              </a:rPr>
              <a:t>Bernhardt</a:t>
            </a:r>
            <a:r>
              <a:rPr lang="cs-CZ" sz="2000" b="0" i="0" u="none" strike="noStrike" dirty="0">
                <a:effectLst/>
                <a:latin typeface="Verdana" panose="020B0604030504040204" pitchFamily="34" charset="0"/>
              </a:rPr>
              <a:t> as </a:t>
            </a:r>
            <a:r>
              <a:rPr lang="cs-CZ" sz="2000" b="0" i="0" u="none" strike="noStrike" dirty="0" err="1">
                <a:effectLst/>
                <a:latin typeface="Verdana" panose="020B0604030504040204" pitchFamily="34" charset="0"/>
              </a:rPr>
              <a:t>Gismonda</a:t>
            </a:r>
            <a:r>
              <a:rPr lang="cs-CZ" sz="2000" b="0" i="0" u="none" strike="noStrike" dirty="0">
                <a:effectLst/>
                <a:latin typeface="Verdana" panose="020B0604030504040204" pitchFamily="34" charset="0"/>
              </a:rPr>
              <a:t>, 1894</a:t>
            </a:r>
            <a:br>
              <a:rPr lang="cs-CZ" sz="2000" dirty="0"/>
            </a:br>
            <a:r>
              <a:rPr lang="cs-CZ" sz="2000" b="0" i="0" u="none" strike="noStrike" dirty="0">
                <a:effectLst/>
                <a:latin typeface="Verdana" panose="020B0604030504040204" pitchFamily="34" charset="0"/>
              </a:rPr>
              <a:t>- Vin Mariani, 1894</a:t>
            </a:r>
            <a:br>
              <a:rPr lang="cs-CZ" sz="2000" dirty="0"/>
            </a:br>
            <a:r>
              <a:rPr lang="cs-CZ" sz="2000" b="0" i="0" u="none" strike="noStrike" dirty="0">
                <a:effectLst/>
                <a:latin typeface="Verdana" panose="020B0604030504040204" pitchFamily="34" charset="0"/>
              </a:rPr>
              <a:t>- </a:t>
            </a:r>
            <a:r>
              <a:rPr lang="cs-CZ" sz="2000" b="0" i="0" u="none" strike="noStrike" dirty="0" err="1">
                <a:effectLst/>
                <a:latin typeface="Verdana" panose="020B0604030504040204" pitchFamily="34" charset="0"/>
              </a:rPr>
              <a:t>Aperitif</a:t>
            </a:r>
            <a:r>
              <a:rPr lang="cs-CZ" sz="2000" b="0" i="0" u="none" strike="noStrike" dirty="0">
                <a:effectLst/>
                <a:latin typeface="Verdana" panose="020B0604030504040204" pitchFamily="34" charset="0"/>
              </a:rPr>
              <a:t> </a:t>
            </a:r>
            <a:r>
              <a:rPr lang="cs-CZ" sz="2000" b="0" i="0" u="none" strike="noStrike" dirty="0" err="1">
                <a:effectLst/>
                <a:latin typeface="Verdana" panose="020B0604030504040204" pitchFamily="34" charset="0"/>
              </a:rPr>
              <a:t>Mugnier</a:t>
            </a:r>
            <a:r>
              <a:rPr lang="cs-CZ" sz="2000" b="0" i="0" u="none" strike="noStrike" dirty="0">
                <a:effectLst/>
                <a:latin typeface="Verdana" panose="020B0604030504040204" pitchFamily="34" charset="0"/>
              </a:rPr>
              <a:t>, Dijon, 1894</a:t>
            </a:r>
            <a:br>
              <a:rPr lang="cs-CZ" sz="2000" dirty="0"/>
            </a:br>
            <a:r>
              <a:rPr lang="cs-CZ" sz="2000" b="0" i="0" u="none" strike="noStrike" dirty="0">
                <a:effectLst/>
                <a:latin typeface="Verdana" panose="020B0604030504040204" pitchFamily="34" charset="0"/>
              </a:rPr>
              <a:t>- </a:t>
            </a:r>
            <a:r>
              <a:rPr lang="cs-CZ" sz="2000" b="0" i="0" u="none" strike="noStrike" dirty="0" err="1">
                <a:effectLst/>
                <a:latin typeface="Verdana" panose="020B0604030504040204" pitchFamily="34" charset="0"/>
              </a:rPr>
              <a:t>Quinquina</a:t>
            </a:r>
            <a:r>
              <a:rPr lang="cs-CZ" sz="2000" b="0" i="0" u="none" strike="noStrike" dirty="0">
                <a:effectLst/>
                <a:latin typeface="Verdana" panose="020B0604030504040204" pitchFamily="34" charset="0"/>
              </a:rPr>
              <a:t> </a:t>
            </a:r>
            <a:r>
              <a:rPr lang="cs-CZ" sz="2000" b="0" i="0" u="none" strike="noStrike" dirty="0" err="1">
                <a:effectLst/>
                <a:latin typeface="Verdana" panose="020B0604030504040204" pitchFamily="34" charset="0"/>
              </a:rPr>
              <a:t>Dubonnet</a:t>
            </a:r>
            <a:r>
              <a:rPr lang="cs-CZ" sz="2000" b="0" i="0" u="none" strike="noStrike" dirty="0">
                <a:effectLst/>
                <a:latin typeface="Verdana" panose="020B0604030504040204" pitchFamily="34" charset="0"/>
              </a:rPr>
              <a:t>, 1895</a:t>
            </a:r>
            <a:br>
              <a:rPr lang="cs-CZ" sz="2000" dirty="0"/>
            </a:br>
            <a:r>
              <a:rPr lang="cs-CZ" sz="2000" b="0" i="0" u="none" strike="noStrike" dirty="0">
                <a:effectLst/>
                <a:latin typeface="Verdana" panose="020B0604030504040204" pitchFamily="34" charset="0"/>
              </a:rPr>
              <a:t>- </a:t>
            </a:r>
            <a:r>
              <a:rPr lang="cs-CZ" sz="2000" b="0" i="0" u="none" strike="noStrike" dirty="0" err="1">
                <a:effectLst/>
                <a:latin typeface="Verdana" panose="020B0604030504040204" pitchFamily="34" charset="0"/>
              </a:rPr>
              <a:t>Bieres</a:t>
            </a:r>
            <a:r>
              <a:rPr lang="cs-CZ" sz="2000" b="0" i="0" u="none" strike="noStrike" dirty="0">
                <a:effectLst/>
                <a:latin typeface="Verdana" panose="020B0604030504040204" pitchFamily="34" charset="0"/>
              </a:rPr>
              <a:t> de la </a:t>
            </a:r>
            <a:r>
              <a:rPr lang="cs-CZ" sz="2000" b="0" i="0" u="none" strike="noStrike" dirty="0" err="1">
                <a:effectLst/>
                <a:latin typeface="Verdana" panose="020B0604030504040204" pitchFamily="34" charset="0"/>
              </a:rPr>
              <a:t>Meuse</a:t>
            </a:r>
            <a:r>
              <a:rPr lang="cs-CZ" sz="2000" b="0" i="0" u="none" strike="noStrike" dirty="0">
                <a:effectLst/>
                <a:latin typeface="Verdana" panose="020B0604030504040204" pitchFamily="34" charset="0"/>
              </a:rPr>
              <a:t>, 1897</a:t>
            </a:r>
            <a:br>
              <a:rPr lang="cs-CZ" sz="2000" dirty="0"/>
            </a:br>
            <a:r>
              <a:rPr lang="cs-CZ" sz="2000" b="0" i="0" u="none" strike="noStrike" dirty="0">
                <a:effectLst/>
                <a:latin typeface="Verdana" panose="020B0604030504040204" pitchFamily="34" charset="0"/>
              </a:rPr>
              <a:t>- Job </a:t>
            </a:r>
            <a:r>
              <a:rPr lang="cs-CZ" sz="2000" b="0" i="0" u="none" strike="noStrike" dirty="0" err="1">
                <a:effectLst/>
                <a:latin typeface="Verdana" panose="020B0604030504040204" pitchFamily="34" charset="0"/>
              </a:rPr>
              <a:t>Cigarette</a:t>
            </a:r>
            <a:r>
              <a:rPr lang="cs-CZ" sz="2000" b="0" i="0" u="none" strike="noStrike" dirty="0">
                <a:effectLst/>
                <a:latin typeface="Verdana" panose="020B0604030504040204" pitchFamily="34" charset="0"/>
              </a:rPr>
              <a:t> </a:t>
            </a:r>
            <a:r>
              <a:rPr lang="cs-CZ" sz="2000" b="0" i="0" u="none" strike="noStrike" dirty="0" err="1">
                <a:effectLst/>
                <a:latin typeface="Verdana" panose="020B0604030504040204" pitchFamily="34" charset="0"/>
              </a:rPr>
              <a:t>papers</a:t>
            </a:r>
            <a:r>
              <a:rPr lang="cs-CZ" sz="2000" b="0" i="0" u="none" strike="noStrike" dirty="0">
                <a:effectLst/>
                <a:latin typeface="Verdana" panose="020B0604030504040204" pitchFamily="34" charset="0"/>
              </a:rPr>
              <a:t>, 1898</a:t>
            </a:r>
            <a:br>
              <a:rPr lang="cs-CZ" sz="2000" dirty="0"/>
            </a:br>
            <a:r>
              <a:rPr lang="cs-CZ" sz="2000" b="0" i="0" u="none" strike="noStrike" dirty="0">
                <a:effectLst/>
                <a:latin typeface="Verdana" panose="020B0604030504040204" pitchFamily="34" charset="0"/>
              </a:rPr>
              <a:t>- </a:t>
            </a:r>
            <a:r>
              <a:rPr lang="cs-CZ" sz="2000" b="0" i="0" u="none" strike="noStrike" dirty="0" err="1">
                <a:effectLst/>
                <a:latin typeface="Verdana" panose="020B0604030504040204" pitchFamily="34" charset="0"/>
              </a:rPr>
              <a:t>Benedictine</a:t>
            </a:r>
            <a:r>
              <a:rPr lang="cs-CZ" sz="2000" b="0" i="0" u="none" strike="noStrike" dirty="0">
                <a:effectLst/>
                <a:latin typeface="Verdana" panose="020B0604030504040204" pitchFamily="34" charset="0"/>
              </a:rPr>
              <a:t>, 1898</a:t>
            </a:r>
            <a:br>
              <a:rPr lang="cs-CZ" sz="2000" dirty="0"/>
            </a:br>
            <a:r>
              <a:rPr lang="cs-CZ" sz="2000" b="0" i="0" u="none" strike="noStrike" dirty="0">
                <a:effectLst/>
                <a:latin typeface="Verdana" panose="020B0604030504040204" pitchFamily="34" charset="0"/>
              </a:rPr>
              <a:t>- </a:t>
            </a:r>
            <a:r>
              <a:rPr lang="cs-CZ" sz="2000" b="0" i="0" u="none" strike="noStrike" dirty="0" err="1">
                <a:effectLst/>
                <a:latin typeface="Verdana" panose="020B0604030504040204" pitchFamily="34" charset="0"/>
              </a:rPr>
              <a:t>Moet</a:t>
            </a:r>
            <a:r>
              <a:rPr lang="cs-CZ" sz="2000" b="0" i="0" u="none" strike="noStrike" dirty="0">
                <a:effectLst/>
                <a:latin typeface="Verdana" panose="020B0604030504040204" pitchFamily="34" charset="0"/>
              </a:rPr>
              <a:t> &amp; </a:t>
            </a:r>
            <a:r>
              <a:rPr lang="cs-CZ" sz="2000" b="0" i="0" u="none" strike="noStrike" dirty="0" err="1">
                <a:effectLst/>
                <a:latin typeface="Verdana" panose="020B0604030504040204" pitchFamily="34" charset="0"/>
              </a:rPr>
              <a:t>Chandon</a:t>
            </a:r>
            <a:r>
              <a:rPr lang="cs-CZ" sz="2000" b="0" i="0" u="none" strike="noStrike" dirty="0">
                <a:effectLst/>
                <a:latin typeface="Verdana" panose="020B0604030504040204" pitchFamily="34" charset="0"/>
              </a:rPr>
              <a:t>, 1899</a:t>
            </a:r>
            <a:br>
              <a:rPr lang="en-US" sz="4600" kern="1200" dirty="0">
                <a:latin typeface="+mj-lt"/>
                <a:ea typeface="+mj-ea"/>
                <a:cs typeface="+mj-cs"/>
              </a:rPr>
            </a:br>
            <a:endParaRPr lang="en-US" sz="4600" kern="1200" dirty="0">
              <a:latin typeface="+mj-lt"/>
              <a:ea typeface="+mj-ea"/>
              <a:cs typeface="+mj-cs"/>
            </a:endParaRPr>
          </a:p>
        </p:txBody>
      </p:sp>
      <p:grpSp>
        <p:nvGrpSpPr>
          <p:cNvPr id="9225" name="Group 9224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29184" y="1"/>
            <a:ext cx="2446384" cy="5777808"/>
            <a:chOff x="329184" y="1"/>
            <a:chExt cx="524256" cy="5777808"/>
          </a:xfrm>
        </p:grpSpPr>
        <p:cxnSp>
          <p:nvCxnSpPr>
            <p:cNvPr id="9226" name="Straight Connector 9225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27" name="Rectangle 9226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229" name="Rectangle 9228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623" y="679731"/>
            <a:ext cx="7682293" cy="56628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18" name="Picture 2" descr="page10image2509144016">
            <a:extLst>
              <a:ext uri="{FF2B5EF4-FFF2-40B4-BE49-F238E27FC236}">
                <a16:creationId xmlns:a16="http://schemas.microsoft.com/office/drawing/2014/main" id="{AC609ADF-FED8-EBA0-6712-38A70A2B2B23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20" b="4"/>
          <a:stretch>
            <a:fillRect/>
          </a:stretch>
        </p:blipFill>
        <p:spPr bwMode="auto">
          <a:xfrm>
            <a:off x="996363" y="972235"/>
            <a:ext cx="3383280" cy="5047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7" name="Picture 1" descr="page10image2509143712">
            <a:extLst>
              <a:ext uri="{FF2B5EF4-FFF2-40B4-BE49-F238E27FC236}">
                <a16:creationId xmlns:a16="http://schemas.microsoft.com/office/drawing/2014/main" id="{DCDF4D08-8976-346A-F602-AA24805B12EA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2"/>
          <a:stretch>
            <a:fillRect/>
          </a:stretch>
        </p:blipFill>
        <p:spPr bwMode="auto">
          <a:xfrm>
            <a:off x="4683639" y="972235"/>
            <a:ext cx="3383280" cy="5047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57983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7FB152D-BB1D-5873-B5B8-B9068E1BE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500" b="0" i="0" u="none" strike="noStrike">
                <a:effectLst/>
              </a:rPr>
              <a:t>Plakátové umění v Evropě (cca 1880–1910)</a:t>
            </a:r>
            <a:br>
              <a:rPr lang="en-US" sz="2500" b="0" i="0" u="none" strike="noStrike">
                <a:effectLst/>
              </a:rPr>
            </a:br>
            <a:endParaRPr lang="en-US" sz="25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DAF2C30-FF8E-4AD2-55DD-C9CFB2D219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0719" y="2330505"/>
            <a:ext cx="4559425" cy="3979585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r>
              <a:rPr lang="en-US" sz="1100" b="0" i="0" u="none" strike="noStrike" dirty="0" err="1">
                <a:effectLst/>
              </a:rPr>
              <a:t>Plakátová</a:t>
            </a:r>
            <a:r>
              <a:rPr lang="en-US" sz="1100" b="0" i="0" u="none" strike="noStrike" dirty="0">
                <a:effectLst/>
              </a:rPr>
              <a:t> </a:t>
            </a:r>
            <a:r>
              <a:rPr lang="en-US" sz="1100" b="0" i="0" u="none" strike="noStrike" dirty="0" err="1">
                <a:effectLst/>
              </a:rPr>
              <a:t>mánie</a:t>
            </a:r>
            <a:r>
              <a:rPr lang="en-US" sz="1100" b="0" i="0" u="none" strike="noStrike" dirty="0">
                <a:effectLst/>
              </a:rPr>
              <a:t> se </a:t>
            </a:r>
            <a:r>
              <a:rPr lang="en-US" sz="1100" b="0" i="0" u="none" strike="noStrike" dirty="0" err="1">
                <a:effectLst/>
              </a:rPr>
              <a:t>rozšířila</a:t>
            </a:r>
            <a:r>
              <a:rPr lang="en-US" sz="1100" b="0" i="0" u="none" strike="noStrike" dirty="0">
                <a:effectLst/>
              </a:rPr>
              <a:t> do </a:t>
            </a:r>
            <a:r>
              <a:rPr lang="en-US" sz="1100" b="0" i="0" u="none" strike="noStrike" dirty="0" err="1">
                <a:effectLst/>
              </a:rPr>
              <a:t>hlavních</a:t>
            </a:r>
            <a:r>
              <a:rPr lang="en-US" sz="1100" b="0" i="0" u="none" strike="noStrike" dirty="0">
                <a:effectLst/>
              </a:rPr>
              <a:t> E </a:t>
            </a:r>
            <a:r>
              <a:rPr lang="en-US" sz="1100" b="0" i="0" u="none" strike="noStrike" dirty="0" err="1">
                <a:effectLst/>
              </a:rPr>
              <a:t>měst</a:t>
            </a:r>
            <a:endParaRPr lang="en-US" sz="1100" b="0" i="0" u="none" strike="noStrike" dirty="0">
              <a:effectLst/>
            </a:endParaRPr>
          </a:p>
          <a:p>
            <a:r>
              <a:rPr lang="en-US" sz="1100" b="0" i="0" u="none" strike="noStrike" dirty="0" err="1">
                <a:effectLst/>
              </a:rPr>
              <a:t>Výstavy</a:t>
            </a:r>
            <a:r>
              <a:rPr lang="en-US" sz="1100" b="0" i="0" u="none" strike="noStrike" dirty="0">
                <a:effectLst/>
              </a:rPr>
              <a:t> </a:t>
            </a:r>
            <a:r>
              <a:rPr lang="en-US" sz="1100" b="0" i="0" u="none" strike="noStrike" dirty="0" err="1">
                <a:effectLst/>
              </a:rPr>
              <a:t>plakátových</a:t>
            </a:r>
            <a:r>
              <a:rPr lang="en-US" sz="1100" b="0" i="0" u="none" strike="noStrike" dirty="0">
                <a:effectLst/>
              </a:rPr>
              <a:t> </a:t>
            </a:r>
            <a:r>
              <a:rPr lang="en-US" sz="1100" b="0" i="0" u="none" strike="noStrike" dirty="0" err="1">
                <a:effectLst/>
              </a:rPr>
              <a:t>návrhů</a:t>
            </a:r>
            <a:r>
              <a:rPr lang="en-US" sz="1100" b="0" i="0" u="none" strike="noStrike" dirty="0">
                <a:effectLst/>
              </a:rPr>
              <a:t> se </a:t>
            </a:r>
            <a:r>
              <a:rPr lang="en-US" sz="1100" b="0" i="0" u="none" strike="noStrike" dirty="0" err="1">
                <a:effectLst/>
              </a:rPr>
              <a:t>konaly</a:t>
            </a:r>
            <a:r>
              <a:rPr lang="en-US" sz="1100" b="0" i="0" u="none" strike="noStrike" dirty="0">
                <a:effectLst/>
              </a:rPr>
              <a:t> v </a:t>
            </a:r>
            <a:r>
              <a:rPr lang="en-US" sz="1100" b="0" i="0" u="none" strike="noStrike" dirty="0" err="1">
                <a:effectLst/>
              </a:rPr>
              <a:t>Británii</a:t>
            </a:r>
            <a:r>
              <a:rPr lang="en-US" sz="1100" b="0" i="0" u="none" strike="noStrike" dirty="0">
                <a:effectLst/>
              </a:rPr>
              <a:t> (1894) a </a:t>
            </a:r>
            <a:r>
              <a:rPr lang="en-US" sz="1100" b="0" i="0" u="none" strike="noStrike" dirty="0" err="1">
                <a:effectLst/>
              </a:rPr>
              <a:t>Itálii</a:t>
            </a:r>
            <a:r>
              <a:rPr lang="en-US" sz="1100" b="0" i="0" u="none" strike="noStrike" dirty="0">
                <a:effectLst/>
              </a:rPr>
              <a:t> (1894), </a:t>
            </a:r>
            <a:r>
              <a:rPr lang="en-US" sz="1100" b="0" i="0" u="none" strike="noStrike" dirty="0" err="1">
                <a:effectLst/>
              </a:rPr>
              <a:t>Německu</a:t>
            </a:r>
            <a:r>
              <a:rPr lang="en-US" sz="1100" b="0" i="0" u="none" strike="noStrike" dirty="0">
                <a:effectLst/>
              </a:rPr>
              <a:t> (1896), </a:t>
            </a:r>
            <a:r>
              <a:rPr lang="en-US" sz="1100" b="0" i="0" u="none" strike="noStrike" dirty="0" err="1">
                <a:effectLst/>
              </a:rPr>
              <a:t>Švýcarsku</a:t>
            </a:r>
            <a:r>
              <a:rPr lang="en-US" sz="1100" b="0" i="0" u="none" strike="noStrike" dirty="0">
                <a:effectLst/>
              </a:rPr>
              <a:t> (1896) a </a:t>
            </a:r>
            <a:r>
              <a:rPr lang="en-US" sz="1100" b="0" i="0" u="none" strike="noStrike" dirty="0" err="1">
                <a:effectLst/>
              </a:rPr>
              <a:t>Rusku</a:t>
            </a:r>
            <a:r>
              <a:rPr lang="en-US" sz="1100" b="0" i="0" u="none" strike="noStrike" dirty="0">
                <a:effectLst/>
              </a:rPr>
              <a:t> (1897) </a:t>
            </a:r>
          </a:p>
          <a:p>
            <a:r>
              <a:rPr lang="en-US" sz="1100" b="0" i="0" u="none" strike="noStrike" dirty="0" err="1">
                <a:effectLst/>
              </a:rPr>
              <a:t>národní</a:t>
            </a:r>
            <a:r>
              <a:rPr lang="en-US" sz="1100" b="0" i="0" u="none" strike="noStrike" dirty="0">
                <a:effectLst/>
              </a:rPr>
              <a:t> </a:t>
            </a:r>
            <a:r>
              <a:rPr lang="en-US" sz="1100" b="0" i="0" u="none" strike="noStrike" dirty="0" err="1">
                <a:effectLst/>
              </a:rPr>
              <a:t>styly</a:t>
            </a:r>
            <a:r>
              <a:rPr lang="en-US" sz="1100" b="0" i="0" u="none" strike="noStrike" dirty="0">
                <a:effectLst/>
              </a:rPr>
              <a:t>: </a:t>
            </a:r>
          </a:p>
          <a:p>
            <a:pPr lvl="1"/>
            <a:r>
              <a:rPr lang="en-US" sz="1100" b="0" i="0" u="none" strike="noStrike" dirty="0" err="1">
                <a:effectLst/>
              </a:rPr>
              <a:t>nizozemské</a:t>
            </a:r>
            <a:r>
              <a:rPr lang="en-US" sz="1100" b="0" i="0" u="none" strike="noStrike" dirty="0">
                <a:effectLst/>
              </a:rPr>
              <a:t> a </a:t>
            </a:r>
            <a:r>
              <a:rPr lang="en-US" sz="1100" b="0" i="0" u="none" strike="noStrike" dirty="0" err="1">
                <a:effectLst/>
              </a:rPr>
              <a:t>švýcarské</a:t>
            </a:r>
            <a:r>
              <a:rPr lang="en-US" sz="1100" b="0" i="0" u="none" strike="noStrike" dirty="0">
                <a:effectLst/>
              </a:rPr>
              <a:t> (T</a:t>
            </a:r>
            <a:r>
              <a:rPr lang="cs-CZ" sz="1000" i="0" u="none" strike="noStrike" dirty="0" err="1">
                <a:effectLst/>
                <a:latin typeface="Verdana" panose="020B0604030504040204" pitchFamily="34" charset="0"/>
              </a:rPr>
              <a:t>heophile</a:t>
            </a:r>
            <a:r>
              <a:rPr lang="cs-CZ" sz="1000" i="0" u="none" strike="noStrike" dirty="0">
                <a:effectLst/>
                <a:latin typeface="Verdana" panose="020B0604030504040204" pitchFamily="34" charset="0"/>
              </a:rPr>
              <a:t> </a:t>
            </a:r>
            <a:r>
              <a:rPr lang="cs-CZ" sz="1000" i="0" u="none" strike="noStrike" dirty="0" err="1">
                <a:effectLst/>
                <a:latin typeface="Verdana" panose="020B0604030504040204" pitchFamily="34" charset="0"/>
              </a:rPr>
              <a:t>Steinlen</a:t>
            </a:r>
            <a:r>
              <a:rPr lang="cs-CZ" sz="1000" i="0" u="none" strike="noStrike" dirty="0">
                <a:effectLst/>
                <a:latin typeface="Verdana" panose="020B0604030504040204" pitchFamily="34" charset="0"/>
              </a:rPr>
              <a:t>,  Eugene </a:t>
            </a:r>
            <a:r>
              <a:rPr lang="cs-CZ" sz="1000" i="0" u="none" strike="noStrike" dirty="0" err="1">
                <a:effectLst/>
                <a:latin typeface="Verdana" panose="020B0604030504040204" pitchFamily="34" charset="0"/>
              </a:rPr>
              <a:t>Grasset</a:t>
            </a:r>
            <a:r>
              <a:rPr lang="cs-CZ" sz="1000" dirty="0">
                <a:latin typeface="Verdana" panose="020B0604030504040204" pitchFamily="34" charset="0"/>
              </a:rPr>
              <a:t>, </a:t>
            </a:r>
            <a:r>
              <a:rPr lang="cs-CZ" sz="1000" b="0" i="0" u="none" strike="noStrike" dirty="0">
                <a:effectLst/>
                <a:latin typeface="Verdana" panose="020B0604030504040204" pitchFamily="34" charset="0"/>
              </a:rPr>
              <a:t>Emil </a:t>
            </a:r>
            <a:r>
              <a:rPr lang="cs-CZ" sz="1000" b="0" i="0" u="none" strike="noStrike" dirty="0" err="1">
                <a:effectLst/>
                <a:latin typeface="Verdana" panose="020B0604030504040204" pitchFamily="34" charset="0"/>
              </a:rPr>
              <a:t>Cardinaux</a:t>
            </a:r>
            <a:r>
              <a:rPr lang="cs-CZ" sz="1000" b="0" i="0" u="none" strike="noStrike" dirty="0">
                <a:effectLst/>
                <a:latin typeface="Verdana" panose="020B0604030504040204" pitchFamily="34" charset="0"/>
              </a:rPr>
              <a:t>,</a:t>
            </a:r>
            <a:r>
              <a:rPr lang="en-US" sz="1100" b="0" i="0" u="none" strike="noStrike" dirty="0">
                <a:effectLst/>
              </a:rPr>
              <a:t>) </a:t>
            </a:r>
            <a:r>
              <a:rPr lang="en-US" sz="1100" b="0" i="0" u="none" strike="noStrike" dirty="0" err="1">
                <a:effectLst/>
              </a:rPr>
              <a:t>plakáty</a:t>
            </a:r>
            <a:r>
              <a:rPr lang="en-US" sz="1100" b="0" i="0" u="none" strike="noStrike" dirty="0">
                <a:effectLst/>
              </a:rPr>
              <a:t> </a:t>
            </a:r>
            <a:r>
              <a:rPr lang="en-US" sz="1100" b="0" i="0" u="none" strike="noStrike" dirty="0" err="1">
                <a:effectLst/>
              </a:rPr>
              <a:t>úhledné</a:t>
            </a:r>
            <a:r>
              <a:rPr lang="en-US" sz="1100" b="0" i="0" u="none" strike="noStrike" dirty="0">
                <a:effectLst/>
              </a:rPr>
              <a:t>, </a:t>
            </a:r>
            <a:r>
              <a:rPr lang="en-US" sz="1100" b="0" i="0" u="none" strike="noStrike" dirty="0" err="1">
                <a:effectLst/>
              </a:rPr>
              <a:t>přesné</a:t>
            </a:r>
            <a:r>
              <a:rPr lang="en-US" sz="1100" b="0" i="0" u="none" strike="noStrike" dirty="0">
                <a:effectLst/>
              </a:rPr>
              <a:t>, ale </a:t>
            </a:r>
            <a:r>
              <a:rPr lang="en-US" sz="1100" b="0" i="0" u="none" strike="noStrike" dirty="0" err="1">
                <a:effectLst/>
              </a:rPr>
              <a:t>zdrženlivé</a:t>
            </a:r>
            <a:endParaRPr lang="en-US" sz="1100" b="0" i="0" u="none" strike="noStrike" dirty="0">
              <a:effectLst/>
            </a:endParaRPr>
          </a:p>
          <a:p>
            <a:pPr lvl="1"/>
            <a:r>
              <a:rPr lang="en-US" sz="1100" b="0" i="0" u="none" strike="noStrike" dirty="0" err="1">
                <a:effectLst/>
              </a:rPr>
              <a:t>německé</a:t>
            </a:r>
            <a:r>
              <a:rPr lang="en-US" sz="1100" b="0" i="0" u="none" strike="noStrike" dirty="0">
                <a:effectLst/>
              </a:rPr>
              <a:t> (</a:t>
            </a:r>
            <a:r>
              <a:rPr lang="en-US" sz="1100" i="0" u="none" strike="noStrike" dirty="0">
                <a:effectLst/>
              </a:rPr>
              <a:t>Ludwig </a:t>
            </a:r>
            <a:r>
              <a:rPr lang="en-US" sz="1100" i="0" u="none" strike="noStrike" dirty="0" err="1">
                <a:effectLst/>
              </a:rPr>
              <a:t>Hohlwein</a:t>
            </a:r>
            <a:r>
              <a:rPr lang="en-US" sz="1100" i="0" u="none" strike="noStrike" dirty="0">
                <a:effectLst/>
              </a:rPr>
              <a:t>, Lucian Bernhard</a:t>
            </a:r>
            <a:r>
              <a:rPr lang="en-US" sz="1100" b="0" i="0" u="none" strike="noStrike" dirty="0">
                <a:effectLst/>
              </a:rPr>
              <a:t>) </a:t>
            </a:r>
            <a:r>
              <a:rPr lang="en-US" sz="1100" b="0" i="0" u="none" strike="noStrike" dirty="0" err="1">
                <a:effectLst/>
              </a:rPr>
              <a:t>přímé</a:t>
            </a:r>
            <a:r>
              <a:rPr lang="en-US" sz="1100" b="0" i="0" u="none" strike="noStrike" dirty="0">
                <a:effectLst/>
              </a:rPr>
              <a:t>, </a:t>
            </a:r>
            <a:r>
              <a:rPr lang="en-US" sz="1100" b="0" i="0" u="none" strike="noStrike" dirty="0" err="1">
                <a:effectLst/>
              </a:rPr>
              <a:t>vliv</a:t>
            </a:r>
            <a:r>
              <a:rPr lang="en-US" sz="1100" b="0" i="0" u="none" strike="noStrike" dirty="0">
                <a:effectLst/>
              </a:rPr>
              <a:t> </a:t>
            </a:r>
            <a:r>
              <a:rPr lang="en-US" sz="1100" b="0" i="0" u="none" strike="noStrike" dirty="0" err="1">
                <a:effectLst/>
              </a:rPr>
              <a:t>středověké</a:t>
            </a:r>
            <a:r>
              <a:rPr lang="en-US" sz="1100" b="0" i="0" u="none" strike="noStrike" dirty="0">
                <a:effectLst/>
              </a:rPr>
              <a:t> </a:t>
            </a:r>
            <a:r>
              <a:rPr lang="en-US" sz="1100" b="0" i="0" u="none" strike="noStrike" dirty="0" err="1">
                <a:effectLst/>
              </a:rPr>
              <a:t>gotické</a:t>
            </a:r>
            <a:r>
              <a:rPr lang="en-US" sz="1100" b="0" i="0" u="none" strike="noStrike" dirty="0">
                <a:effectLst/>
              </a:rPr>
              <a:t> </a:t>
            </a:r>
            <a:r>
              <a:rPr lang="en-US" sz="1100" b="0" i="0" u="none" strike="noStrike" dirty="0" err="1">
                <a:effectLst/>
              </a:rPr>
              <a:t>romantiky</a:t>
            </a:r>
            <a:endParaRPr lang="en-US" sz="1100" b="0" i="0" u="none" strike="noStrike" dirty="0">
              <a:effectLst/>
            </a:endParaRPr>
          </a:p>
          <a:p>
            <a:pPr lvl="2"/>
            <a:r>
              <a:rPr lang="en-US" sz="1100" b="0" i="0" u="none" strike="noStrike" dirty="0">
                <a:effectLst/>
              </a:rPr>
              <a:t>Lucian Bernhard, </a:t>
            </a:r>
            <a:r>
              <a:rPr lang="en-US" sz="1100" b="0" i="0" u="none" strike="noStrike" dirty="0" err="1">
                <a:effectLst/>
              </a:rPr>
              <a:t>Plakatstil</a:t>
            </a:r>
            <a:r>
              <a:rPr lang="en-US" sz="1100" dirty="0"/>
              <a:t> (</a:t>
            </a:r>
            <a:r>
              <a:rPr lang="en-US" sz="1100" b="0" i="0" u="none" strike="noStrike" dirty="0" err="1">
                <a:effectLst/>
              </a:rPr>
              <a:t>plakátový</a:t>
            </a:r>
            <a:r>
              <a:rPr lang="en-US" sz="1100" b="0" i="0" u="none" strike="noStrike" dirty="0">
                <a:effectLst/>
              </a:rPr>
              <a:t> </a:t>
            </a:r>
            <a:r>
              <a:rPr lang="en-US" sz="1100" b="0" i="0" u="none" strike="noStrike" dirty="0" err="1">
                <a:effectLst/>
              </a:rPr>
              <a:t>styl</a:t>
            </a:r>
            <a:r>
              <a:rPr lang="en-US" sz="1100" b="0" i="0" u="none" strike="noStrike" dirty="0">
                <a:effectLst/>
              </a:rPr>
              <a:t>), 1906 - </a:t>
            </a:r>
            <a:r>
              <a:rPr lang="en-US" sz="1100" b="0" i="0" u="none" strike="noStrike" dirty="0" err="1">
                <a:effectLst/>
              </a:rPr>
              <a:t>extrémní</a:t>
            </a:r>
            <a:r>
              <a:rPr lang="en-US" sz="1100" b="0" i="0" u="none" strike="noStrike" dirty="0">
                <a:effectLst/>
              </a:rPr>
              <a:t> </a:t>
            </a:r>
            <a:r>
              <a:rPr lang="en-US" sz="1100" b="0" i="0" u="none" strike="noStrike" dirty="0" err="1">
                <a:effectLst/>
              </a:rPr>
              <a:t>jednoduchost</a:t>
            </a:r>
            <a:r>
              <a:rPr lang="en-US" sz="1100" b="0" i="0" u="none" strike="noStrike" dirty="0">
                <a:effectLst/>
              </a:rPr>
              <a:t>, </a:t>
            </a:r>
            <a:r>
              <a:rPr lang="en-US" sz="1100" b="0" i="0" u="none" strike="noStrike" dirty="0" err="1">
                <a:effectLst/>
              </a:rPr>
              <a:t>čisté</a:t>
            </a:r>
            <a:r>
              <a:rPr lang="en-US" sz="1100" b="0" i="0" u="none" strike="noStrike" dirty="0">
                <a:effectLst/>
              </a:rPr>
              <a:t> </a:t>
            </a:r>
            <a:r>
              <a:rPr lang="en-US" sz="1100" b="0" i="0" u="none" strike="noStrike" dirty="0" err="1">
                <a:effectLst/>
              </a:rPr>
              <a:t>linie</a:t>
            </a:r>
            <a:r>
              <a:rPr lang="en-US" sz="1100" b="0" i="0" u="none" strike="noStrike" dirty="0">
                <a:effectLst/>
              </a:rPr>
              <a:t>, </a:t>
            </a:r>
            <a:r>
              <a:rPr lang="en-US" sz="1100" b="0" i="0" u="none" strike="noStrike" dirty="0" err="1">
                <a:effectLst/>
              </a:rPr>
              <a:t>naturalismus</a:t>
            </a:r>
            <a:r>
              <a:rPr lang="en-US" sz="1100" b="0" i="0" u="none" strike="noStrike" dirty="0">
                <a:effectLst/>
              </a:rPr>
              <a:t>, </a:t>
            </a:r>
            <a:r>
              <a:rPr lang="en-US" sz="1100" b="0" i="0" u="none" strike="noStrike" dirty="0" err="1">
                <a:effectLst/>
              </a:rPr>
              <a:t>ploché</a:t>
            </a:r>
            <a:r>
              <a:rPr lang="en-US" sz="1100" b="0" i="0" u="none" strike="noStrike" dirty="0">
                <a:effectLst/>
              </a:rPr>
              <a:t> </a:t>
            </a:r>
            <a:r>
              <a:rPr lang="en-US" sz="1100" b="0" i="0" u="none" strike="noStrike" dirty="0" err="1">
                <a:effectLst/>
              </a:rPr>
              <a:t>barvy</a:t>
            </a:r>
            <a:r>
              <a:rPr lang="en-US" sz="1100" b="0" i="0" u="none" strike="noStrike" dirty="0">
                <a:effectLst/>
              </a:rPr>
              <a:t> a </a:t>
            </a:r>
            <a:r>
              <a:rPr lang="en-US" sz="1100" b="0" i="0" u="none" strike="noStrike" dirty="0" err="1">
                <a:effectLst/>
              </a:rPr>
              <a:t>přesná</a:t>
            </a:r>
            <a:r>
              <a:rPr lang="en-US" sz="1100" b="0" i="0" u="none" strike="noStrike" dirty="0">
                <a:effectLst/>
              </a:rPr>
              <a:t> </a:t>
            </a:r>
            <a:r>
              <a:rPr lang="en-US" sz="1100" b="0" i="0" u="none" strike="noStrike" dirty="0" err="1">
                <a:effectLst/>
              </a:rPr>
              <a:t>struktura</a:t>
            </a:r>
            <a:r>
              <a:rPr lang="en-US" sz="1100" b="0" i="0" u="none" strike="noStrike" dirty="0">
                <a:effectLst/>
              </a:rPr>
              <a:t>, </a:t>
            </a:r>
          </a:p>
          <a:p>
            <a:pPr lvl="2"/>
            <a:r>
              <a:rPr lang="en-US" sz="1100" b="0" i="0" u="none" strike="noStrike" dirty="0">
                <a:effectLst/>
              </a:rPr>
              <a:t>Lucian Bernhard, </a:t>
            </a:r>
            <a:r>
              <a:rPr lang="en-US" sz="1100" b="0" i="1" u="none" strike="noStrike" dirty="0" err="1">
                <a:effectLst/>
              </a:rPr>
              <a:t>Sachplakat</a:t>
            </a:r>
            <a:r>
              <a:rPr lang="en-US" sz="1100" b="0" i="0" u="none" strike="noStrike" dirty="0">
                <a:effectLst/>
              </a:rPr>
              <a:t> (1906) pro </a:t>
            </a:r>
            <a:r>
              <a:rPr lang="en-US" sz="1100" b="0" i="0" u="none" strike="noStrike" dirty="0" err="1">
                <a:effectLst/>
              </a:rPr>
              <a:t>zápalky</a:t>
            </a:r>
            <a:r>
              <a:rPr lang="en-US" sz="1100" b="0" i="0" u="none" strike="noStrike" dirty="0">
                <a:effectLst/>
              </a:rPr>
              <a:t> </a:t>
            </a:r>
            <a:r>
              <a:rPr lang="en-US" sz="1100" b="0" i="0" u="none" strike="noStrike" dirty="0" err="1">
                <a:effectLst/>
              </a:rPr>
              <a:t>Preister</a:t>
            </a:r>
            <a:endParaRPr lang="en-US" sz="1100" dirty="0"/>
          </a:p>
          <a:p>
            <a:pPr lvl="2"/>
            <a:r>
              <a:rPr lang="en-US" sz="1100" b="0" i="0" u="none" strike="noStrike" dirty="0" err="1">
                <a:effectLst/>
              </a:rPr>
              <a:t>Sachplakat</a:t>
            </a:r>
            <a:r>
              <a:rPr lang="en-US" sz="1100" b="0" i="0" u="none" strike="noStrike" dirty="0">
                <a:effectLst/>
              </a:rPr>
              <a:t> se </a:t>
            </a:r>
            <a:r>
              <a:rPr lang="en-US" sz="1100" b="0" i="0" u="none" strike="noStrike" dirty="0" err="1">
                <a:effectLst/>
              </a:rPr>
              <a:t>stal</a:t>
            </a:r>
            <a:r>
              <a:rPr lang="en-US" sz="1100" b="0" i="0" u="none" strike="noStrike" dirty="0">
                <a:effectLst/>
              </a:rPr>
              <a:t> </a:t>
            </a:r>
            <a:r>
              <a:rPr lang="en-US" sz="1100" b="0" i="0" u="none" strike="noStrike" dirty="0" err="1">
                <a:effectLst/>
              </a:rPr>
              <a:t>zcela</a:t>
            </a:r>
            <a:r>
              <a:rPr lang="en-US" sz="1100" b="0" i="0" u="none" strike="noStrike" dirty="0">
                <a:effectLst/>
              </a:rPr>
              <a:t> </a:t>
            </a:r>
            <a:r>
              <a:rPr lang="en-US" sz="1100" b="0" i="0" u="none" strike="noStrike" dirty="0" err="1">
                <a:effectLst/>
              </a:rPr>
              <a:t>novým</a:t>
            </a:r>
            <a:r>
              <a:rPr lang="en-US" sz="1100" b="0" i="0" u="none" strike="noStrike" dirty="0">
                <a:effectLst/>
              </a:rPr>
              <a:t> </a:t>
            </a:r>
            <a:r>
              <a:rPr lang="en-US" sz="1100" b="0" i="0" u="none" strike="noStrike" dirty="0" err="1">
                <a:effectLst/>
              </a:rPr>
              <a:t>žánrem</a:t>
            </a:r>
            <a:r>
              <a:rPr lang="en-US" sz="1100" b="0" i="0" u="none" strike="noStrike" dirty="0">
                <a:effectLst/>
              </a:rPr>
              <a:t> </a:t>
            </a:r>
            <a:r>
              <a:rPr lang="en-US" sz="1100" b="0" i="0" u="none" strike="noStrike" dirty="0" err="1">
                <a:effectLst/>
              </a:rPr>
              <a:t>plakátové</a:t>
            </a:r>
            <a:r>
              <a:rPr lang="en-US" sz="1100" b="0" i="0" u="none" strike="noStrike" dirty="0">
                <a:effectLst/>
              </a:rPr>
              <a:t> </a:t>
            </a:r>
            <a:r>
              <a:rPr lang="en-US" sz="1100" b="0" i="0" u="none" strike="noStrike" dirty="0" err="1">
                <a:effectLst/>
              </a:rPr>
              <a:t>reklamy</a:t>
            </a:r>
            <a:br>
              <a:rPr lang="en-US" sz="1100" dirty="0"/>
            </a:br>
            <a:endParaRPr lang="en-US" sz="1100" b="0" i="0" u="none" strike="noStrike" dirty="0">
              <a:effectLst/>
            </a:endParaRPr>
          </a:p>
          <a:p>
            <a:pPr lvl="1"/>
            <a:r>
              <a:rPr lang="en-US" sz="1100" b="0" i="0" u="none" strike="noStrike" dirty="0" err="1">
                <a:effectLst/>
              </a:rPr>
              <a:t>italské</a:t>
            </a:r>
            <a:r>
              <a:rPr lang="en-US" sz="1100" b="0" i="0" u="none" strike="noStrike" dirty="0">
                <a:effectLst/>
              </a:rPr>
              <a:t> (</a:t>
            </a:r>
            <a:r>
              <a:rPr lang="cs-CZ" sz="1000" i="0" u="none" strike="noStrike" dirty="0">
                <a:effectLst/>
                <a:latin typeface="Verdana" panose="020B0604030504040204" pitchFamily="34" charset="0"/>
              </a:rPr>
              <a:t>Leopoldo </a:t>
            </a:r>
            <a:r>
              <a:rPr lang="cs-CZ" sz="1000" i="0" u="none" strike="noStrike" dirty="0" err="1">
                <a:effectLst/>
                <a:latin typeface="Verdana" panose="020B0604030504040204" pitchFamily="34" charset="0"/>
              </a:rPr>
              <a:t>Metlicovitz</a:t>
            </a:r>
            <a:r>
              <a:rPr lang="cs-CZ" sz="1000" i="0" u="none" strike="noStrike" dirty="0">
                <a:effectLst/>
                <a:latin typeface="Verdana" panose="020B0604030504040204" pitchFamily="34" charset="0"/>
              </a:rPr>
              <a:t>, Marcello </a:t>
            </a:r>
            <a:r>
              <a:rPr lang="cs-CZ" sz="1000" i="0" u="none" strike="noStrike" dirty="0" err="1">
                <a:effectLst/>
                <a:latin typeface="Verdana" panose="020B0604030504040204" pitchFamily="34" charset="0"/>
              </a:rPr>
              <a:t>Dudovich</a:t>
            </a:r>
            <a:r>
              <a:rPr lang="en-US" sz="1100" b="0" i="0" u="none" strike="noStrike" dirty="0">
                <a:effectLst/>
              </a:rPr>
              <a:t>) </a:t>
            </a:r>
            <a:r>
              <a:rPr lang="en-US" sz="1100" b="0" i="0" u="none" strike="noStrike" dirty="0" err="1">
                <a:effectLst/>
              </a:rPr>
              <a:t>odvážné</a:t>
            </a:r>
            <a:r>
              <a:rPr lang="en-US" sz="1100" b="0" i="0" u="none" strike="noStrike" dirty="0">
                <a:effectLst/>
              </a:rPr>
              <a:t> a </a:t>
            </a:r>
            <a:r>
              <a:rPr lang="en-US" sz="1100" b="0" i="0" u="none" strike="noStrike" dirty="0" err="1">
                <a:effectLst/>
              </a:rPr>
              <a:t>melodramatické</a:t>
            </a:r>
            <a:r>
              <a:rPr lang="en-US" sz="1100" b="0" i="0" u="none" strike="noStrike" dirty="0">
                <a:effectLst/>
              </a:rPr>
              <a:t>;</a:t>
            </a:r>
          </a:p>
          <a:p>
            <a:pPr lvl="1"/>
            <a:r>
              <a:rPr lang="en-US" sz="1100" b="0" i="0" u="none" strike="noStrike" dirty="0" err="1">
                <a:effectLst/>
              </a:rPr>
              <a:t>ruské</a:t>
            </a:r>
            <a:r>
              <a:rPr lang="en-US" sz="1100" b="0" i="0" u="none" strike="noStrike" dirty="0">
                <a:effectLst/>
              </a:rPr>
              <a:t> </a:t>
            </a:r>
            <a:r>
              <a:rPr lang="en-US" sz="1100" b="0" i="0" u="none" strike="noStrike" dirty="0" err="1">
                <a:effectLst/>
              </a:rPr>
              <a:t>avantgardní</a:t>
            </a:r>
            <a:r>
              <a:rPr lang="en-US" sz="1100" b="0" i="0" u="none" strike="noStrike" dirty="0">
                <a:effectLst/>
              </a:rPr>
              <a:t>…</a:t>
            </a:r>
          </a:p>
          <a:p>
            <a:r>
              <a:rPr lang="en-US" sz="1100" b="0" i="0" u="none" strike="noStrike" dirty="0">
                <a:effectLst/>
              </a:rPr>
              <a:t>Po r. 1905  </a:t>
            </a:r>
            <a:r>
              <a:rPr lang="en-US" sz="1100" b="0" i="0" u="none" strike="noStrike" dirty="0" err="1">
                <a:effectLst/>
              </a:rPr>
              <a:t>odklon</a:t>
            </a:r>
            <a:r>
              <a:rPr lang="en-US" sz="1100" b="0" i="0" u="none" strike="noStrike" dirty="0">
                <a:effectLst/>
              </a:rPr>
              <a:t> od </a:t>
            </a:r>
            <a:r>
              <a:rPr lang="en-US" sz="1100" b="0" i="0" u="none" strike="noStrike" dirty="0" err="1">
                <a:effectLst/>
              </a:rPr>
              <a:t>secese</a:t>
            </a:r>
            <a:r>
              <a:rPr lang="en-US" sz="1100" b="0" i="0" u="none" strike="noStrike" dirty="0">
                <a:effectLst/>
              </a:rPr>
              <a:t>, </a:t>
            </a:r>
            <a:r>
              <a:rPr lang="en-US" sz="1100" b="0" i="0" u="none" strike="noStrike" dirty="0" err="1">
                <a:effectLst/>
              </a:rPr>
              <a:t>nové</a:t>
            </a:r>
            <a:r>
              <a:rPr lang="en-US" sz="1100" b="0" i="0" u="none" strike="noStrike" dirty="0">
                <a:effectLst/>
              </a:rPr>
              <a:t> </a:t>
            </a:r>
            <a:r>
              <a:rPr lang="en-US" sz="1100" b="0" i="0" u="none" strike="noStrike" dirty="0" err="1">
                <a:effectLst/>
              </a:rPr>
              <a:t>moderní</a:t>
            </a:r>
            <a:r>
              <a:rPr lang="en-US" sz="1100" b="0" i="0" u="none" strike="noStrike" dirty="0">
                <a:effectLst/>
              </a:rPr>
              <a:t> </a:t>
            </a:r>
            <a:r>
              <a:rPr lang="en-US" sz="1100" b="0" i="0" u="none" strike="noStrike" dirty="0" err="1">
                <a:effectLst/>
              </a:rPr>
              <a:t>formy</a:t>
            </a:r>
            <a:r>
              <a:rPr lang="en-US" sz="1100" b="0" i="0" u="none" strike="noStrike" dirty="0">
                <a:effectLst/>
              </a:rPr>
              <a:t> (art deco, </a:t>
            </a:r>
            <a:r>
              <a:rPr lang="en-US" sz="1100" b="0" i="0" u="none" strike="noStrike" dirty="0" err="1">
                <a:effectLst/>
              </a:rPr>
              <a:t>konsruktuvismus</a:t>
            </a:r>
            <a:r>
              <a:rPr lang="en-US" sz="1100" b="0" i="0" u="none" strike="noStrike" dirty="0">
                <a:effectLst/>
              </a:rPr>
              <a:t>, </a:t>
            </a:r>
            <a:r>
              <a:rPr lang="en-US" sz="1100" b="0" i="0" u="none" strike="noStrike" dirty="0" err="1">
                <a:effectLst/>
              </a:rPr>
              <a:t>suprematismus</a:t>
            </a:r>
            <a:r>
              <a:rPr lang="en-US" sz="1100" dirty="0"/>
              <a:t>…</a:t>
            </a:r>
            <a:r>
              <a:rPr lang="en-US" sz="1100" b="0" i="0" u="none" strike="noStrike" dirty="0">
                <a:effectLst/>
              </a:rPr>
              <a:t> )</a:t>
            </a:r>
          </a:p>
          <a:p>
            <a:endParaRPr lang="en-US" sz="11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Zástupný obsah 4" descr="Obsah obrázku text, Písmo, Grafika, grafický design&#10;&#10;Popis byl vytvořen automaticky">
            <a:extLst>
              <a:ext uri="{FF2B5EF4-FFF2-40B4-BE49-F238E27FC236}">
                <a16:creationId xmlns:a16="http://schemas.microsoft.com/office/drawing/2014/main" id="{3F4D42D5-0009-8E1F-B8AB-C677E8FBCB6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6446" r="-2" b="12771"/>
          <a:stretch>
            <a:fillRect/>
          </a:stretch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5830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BB3A3FF-8EE3-498B-8C43-57F2DE9A2A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DD30A92-A570-6FE2-258E-23704470A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3604" y="821048"/>
            <a:ext cx="3090345" cy="334632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600" kern="1200" dirty="0" err="1">
                <a:latin typeface="+mj-lt"/>
                <a:ea typeface="+mj-ea"/>
                <a:cs typeface="+mj-cs"/>
              </a:rPr>
              <a:t>Plakatstil</a:t>
            </a:r>
            <a:br>
              <a:rPr lang="en-US" sz="4600" kern="1200" dirty="0">
                <a:latin typeface="+mj-lt"/>
                <a:ea typeface="+mj-ea"/>
                <a:cs typeface="+mj-cs"/>
              </a:rPr>
            </a:br>
            <a:r>
              <a:rPr lang="cs-CZ" sz="2000" b="0" i="0" strike="noStrike" dirty="0">
                <a:effectLst/>
                <a:latin typeface="Arial" panose="020B0604020202020204" pitchFamily="34" charset="0"/>
                <a:hlinkClick r:id="rId2" tooltip="Ludwig Hohlwei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Ludwig Hohlwein</a:t>
            </a:r>
            <a:r>
              <a:rPr lang="cs-CZ" sz="2000" dirty="0">
                <a:latin typeface="Arial" panose="020B0604020202020204" pitchFamily="34" charset="0"/>
              </a:rPr>
              <a:t>, </a:t>
            </a:r>
            <a:br>
              <a:rPr lang="cs-CZ" sz="2000" dirty="0">
                <a:latin typeface="Arial" panose="020B0604020202020204" pitchFamily="34" charset="0"/>
              </a:rPr>
            </a:br>
            <a:r>
              <a:rPr lang="cs-CZ" sz="2000" b="0" i="0" strike="noStrike" dirty="0">
                <a:effectLst/>
                <a:latin typeface="Arial" panose="020B0604020202020204" pitchFamily="34" charset="0"/>
                <a:hlinkClick r:id="rId3" tooltip="Edmund Ede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Edmund Edel</a:t>
            </a:r>
            <a:r>
              <a:rPr lang="cs-CZ" sz="2000" b="0" i="0" strike="noStrike" dirty="0">
                <a:effectLst/>
                <a:latin typeface="Arial" panose="020B0604020202020204" pitchFamily="34" charset="0"/>
              </a:rPr>
              <a:t>, </a:t>
            </a:r>
            <a:r>
              <a:rPr lang="cs-CZ" sz="2000" b="0" i="0" strike="noStrike" dirty="0">
                <a:effectLst/>
                <a:latin typeface="Arial" panose="020B0604020202020204" pitchFamily="34" charset="0"/>
                <a:hlinkClick r:id="rId4" tooltip="Ernst Deutsch-Dryden (page does not exist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Ernst Deutsch-Dryden</a:t>
            </a:r>
            <a:r>
              <a:rPr lang="cs-CZ" sz="2000" dirty="0">
                <a:latin typeface="Arial" panose="020B0604020202020204" pitchFamily="34" charset="0"/>
              </a:rPr>
              <a:t>, </a:t>
            </a:r>
            <a:r>
              <a:rPr lang="cs-CZ" sz="2000" b="0" i="0" strike="noStrike" dirty="0">
                <a:effectLst/>
                <a:latin typeface="Arial" panose="020B0604020202020204" pitchFamily="34" charset="0"/>
                <a:hlinkClick r:id="rId5" tooltip="Hans Lindenstadt (page does not exist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Hans Lindenstadt</a:t>
            </a:r>
            <a:r>
              <a:rPr lang="cs-CZ" sz="2000" b="0" i="0" strike="noStrike" dirty="0">
                <a:effectLst/>
                <a:latin typeface="Arial" panose="020B0604020202020204" pitchFamily="34" charset="0"/>
              </a:rPr>
              <a:t>, </a:t>
            </a:r>
            <a:r>
              <a:rPr lang="cs-CZ" sz="2000" b="0" i="0" strike="noStrike" dirty="0">
                <a:effectLst/>
                <a:latin typeface="Arial" panose="020B0604020202020204" pitchFamily="34" charset="0"/>
                <a:hlinkClick r:id="rId6" tooltip="Julius Klinger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Julius Klinger</a:t>
            </a:r>
            <a:r>
              <a:rPr lang="cs-CZ" sz="2000" b="0" i="0" strike="noStrike" dirty="0">
                <a:effectLst/>
                <a:latin typeface="Arial" panose="020B0604020202020204" pitchFamily="34" charset="0"/>
              </a:rPr>
              <a:t>, </a:t>
            </a:r>
            <a:r>
              <a:rPr lang="cs-CZ" sz="2000" b="0" i="0" strike="noStrike" dirty="0">
                <a:effectLst/>
                <a:latin typeface="Arial" panose="020B0604020202020204" pitchFamily="34" charset="0"/>
                <a:hlinkClick r:id="rId7" tooltip="Julius Gipken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Julius Gipkens</a:t>
            </a:r>
            <a:r>
              <a:rPr lang="cs-CZ" sz="2000" b="0" i="0" strike="noStrike" dirty="0">
                <a:effectLst/>
                <a:latin typeface="Arial" panose="020B0604020202020204" pitchFamily="34" charset="0"/>
              </a:rPr>
              <a:t>, </a:t>
            </a:r>
            <a:r>
              <a:rPr lang="cs-CZ" sz="2000" b="0" i="0" strike="noStrike" dirty="0">
                <a:effectLst/>
                <a:latin typeface="Arial" panose="020B0604020202020204" pitchFamily="34" charset="0"/>
                <a:hlinkClick r:id="rId8" tooltip="Paul Scheurich (page does not exist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Paul Scheurich</a:t>
            </a:r>
            <a:r>
              <a:rPr lang="cs-CZ" sz="2000" b="0" i="0" strike="noStrike" dirty="0">
                <a:effectLst/>
                <a:latin typeface="Arial" panose="020B0604020202020204" pitchFamily="34" charset="0"/>
              </a:rPr>
              <a:t>, </a:t>
            </a:r>
            <a:r>
              <a:rPr lang="cs-CZ" sz="2000" b="0" i="0" strike="noStrike" dirty="0">
                <a:effectLst/>
                <a:latin typeface="Arial" panose="020B0604020202020204" pitchFamily="34" charset="0"/>
                <a:hlinkClick r:id="rId9" tooltip="Karl Schulpig (page does not exist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Karl Schulpig</a:t>
            </a:r>
            <a:r>
              <a:rPr lang="cs-CZ" sz="2000" dirty="0">
                <a:latin typeface="Arial" panose="020B0604020202020204" pitchFamily="34" charset="0"/>
              </a:rPr>
              <a:t>,</a:t>
            </a:r>
            <a:r>
              <a:rPr lang="cs-CZ" sz="2000" b="0" i="0" strike="noStrike" dirty="0">
                <a:effectLst/>
                <a:latin typeface="Arial" panose="020B0604020202020204" pitchFamily="34" charset="0"/>
              </a:rPr>
              <a:t> </a:t>
            </a:r>
            <a:r>
              <a:rPr lang="cs-CZ" sz="2000" b="0" i="0" strike="noStrike" dirty="0">
                <a:effectLst/>
                <a:latin typeface="Arial" panose="020B0604020202020204" pitchFamily="34" charset="0"/>
                <a:hlinkClick r:id="rId10" tooltip="Hans Rudi Erdt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Hans Rudi Erdt</a:t>
            </a:r>
            <a:r>
              <a:rPr lang="cs-CZ" sz="2000" dirty="0">
                <a:latin typeface="Arial" panose="020B0604020202020204" pitchFamily="34" charset="0"/>
              </a:rPr>
              <a:t>, </a:t>
            </a:r>
            <a:r>
              <a:rPr lang="cs-CZ" sz="2000" b="0" i="0" strike="noStrike" dirty="0">
                <a:effectLst/>
                <a:latin typeface="Arial" panose="020B0604020202020204" pitchFamily="34" charset="0"/>
                <a:hlinkClick r:id="rId11" tooltip="Otto Baumberger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Otto Baumberger</a:t>
            </a:r>
            <a:r>
              <a:rPr lang="cs-CZ" sz="2000" b="0" i="0" strike="noStrike" dirty="0">
                <a:effectLst/>
                <a:latin typeface="Arial" panose="020B0604020202020204" pitchFamily="34" charset="0"/>
              </a:rPr>
              <a:t>…</a:t>
            </a:r>
            <a:endParaRPr lang="en-US" sz="4600" kern="1200" dirty="0">
              <a:latin typeface="+mj-lt"/>
              <a:ea typeface="+mj-ea"/>
              <a:cs typeface="+mj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2983B4D-AA9E-4FCA-A321-B873627932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29184" y="1"/>
            <a:ext cx="2446384" cy="5777808"/>
            <a:chOff x="329184" y="1"/>
            <a:chExt cx="2446384" cy="5777808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2432161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2446384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623" y="679731"/>
            <a:ext cx="7682293" cy="56628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17568113-1897-8D5F-FFEF-C0272EA016FD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t="153" r="1" b="2040"/>
          <a:stretch>
            <a:fillRect/>
          </a:stretch>
        </p:blipFill>
        <p:spPr>
          <a:xfrm>
            <a:off x="996362" y="972235"/>
            <a:ext cx="3434321" cy="5047735"/>
          </a:xfrm>
          <a:prstGeom prst="rect">
            <a:avLst/>
          </a:prstGeom>
        </p:spPr>
      </p:pic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8A9B2D7C-2BA2-85C7-4D00-601C22CBFB5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13"/>
          <a:srcRect t="2635" r="-2" b="-2"/>
          <a:stretch>
            <a:fillRect/>
          </a:stretch>
        </p:blipFill>
        <p:spPr>
          <a:xfrm>
            <a:off x="4683639" y="972236"/>
            <a:ext cx="3383280" cy="2414016"/>
          </a:xfrm>
          <a:prstGeom prst="rect">
            <a:avLst/>
          </a:prstGeom>
        </p:spPr>
      </p:pic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6E526E72-1260-B56D-ABED-4E6EC93DA79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14"/>
          <a:srcRect r="-1" b="1205"/>
          <a:stretch>
            <a:fillRect/>
          </a:stretch>
        </p:blipFill>
        <p:spPr>
          <a:xfrm>
            <a:off x="4689525" y="3605954"/>
            <a:ext cx="3377394" cy="241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2784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246" name="Rectangle 10245">
            <a:extLst>
              <a:ext uri="{FF2B5EF4-FFF2-40B4-BE49-F238E27FC236}">
                <a16:creationId xmlns:a16="http://schemas.microsoft.com/office/drawing/2014/main" id="{F821940F-7A1D-4ACC-85B4-A932898AB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48" name="Freeform: Shape 10247">
            <a:extLst>
              <a:ext uri="{FF2B5EF4-FFF2-40B4-BE49-F238E27FC236}">
                <a16:creationId xmlns:a16="http://schemas.microsoft.com/office/drawing/2014/main" id="{16674508-81D3-48CF-96BF-7FC60EAA57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741994" cy="6858000"/>
          </a:xfrm>
          <a:custGeom>
            <a:avLst/>
            <a:gdLst>
              <a:gd name="connsiteX0" fmla="*/ 0 w 6568309"/>
              <a:gd name="connsiteY0" fmla="*/ 0 h 6858000"/>
              <a:gd name="connsiteX1" fmla="*/ 362841 w 6568309"/>
              <a:gd name="connsiteY1" fmla="*/ 0 h 6858000"/>
              <a:gd name="connsiteX2" fmla="*/ 523269 w 6568309"/>
              <a:gd name="connsiteY2" fmla="*/ 0 h 6858000"/>
              <a:gd name="connsiteX3" fmla="*/ 1343025 w 6568309"/>
              <a:gd name="connsiteY3" fmla="*/ 0 h 6858000"/>
              <a:gd name="connsiteX4" fmla="*/ 1705866 w 6568309"/>
              <a:gd name="connsiteY4" fmla="*/ 0 h 6858000"/>
              <a:gd name="connsiteX5" fmla="*/ 1866294 w 6568309"/>
              <a:gd name="connsiteY5" fmla="*/ 0 h 6858000"/>
              <a:gd name="connsiteX6" fmla="*/ 5225154 w 6568309"/>
              <a:gd name="connsiteY6" fmla="*/ 0 h 6858000"/>
              <a:gd name="connsiteX7" fmla="*/ 6568179 w 6568309"/>
              <a:gd name="connsiteY7" fmla="*/ 0 h 6858000"/>
              <a:gd name="connsiteX8" fmla="*/ 6568309 w 6568309"/>
              <a:gd name="connsiteY8" fmla="*/ 1 h 6858000"/>
              <a:gd name="connsiteX9" fmla="*/ 6562951 w 6568309"/>
              <a:gd name="connsiteY9" fmla="*/ 30700 h 6858000"/>
              <a:gd name="connsiteX10" fmla="*/ 6547446 w 6568309"/>
              <a:gd name="connsiteY10" fmla="*/ 310025 h 6858000"/>
              <a:gd name="connsiteX11" fmla="*/ 6558316 w 6568309"/>
              <a:gd name="connsiteY11" fmla="*/ 443960 h 6858000"/>
              <a:gd name="connsiteX12" fmla="*/ 6528896 w 6568309"/>
              <a:gd name="connsiteY12" fmla="*/ 642659 h 6858000"/>
              <a:gd name="connsiteX13" fmla="*/ 6523095 w 6568309"/>
              <a:gd name="connsiteY13" fmla="*/ 673307 h 6858000"/>
              <a:gd name="connsiteX14" fmla="*/ 6496169 w 6568309"/>
              <a:gd name="connsiteY14" fmla="*/ 839641 h 6858000"/>
              <a:gd name="connsiteX15" fmla="*/ 6450789 w 6568309"/>
              <a:gd name="connsiteY15" fmla="*/ 958357 h 6858000"/>
              <a:gd name="connsiteX16" fmla="*/ 6453996 w 6568309"/>
              <a:gd name="connsiteY16" fmla="*/ 963398 h 6858000"/>
              <a:gd name="connsiteX17" fmla="*/ 6419467 w 6568309"/>
              <a:gd name="connsiteY17" fmla="*/ 1117169 h 6858000"/>
              <a:gd name="connsiteX18" fmla="*/ 6417348 w 6568309"/>
              <a:gd name="connsiteY18" fmla="*/ 1144352 h 6858000"/>
              <a:gd name="connsiteX19" fmla="*/ 6418473 w 6568309"/>
              <a:gd name="connsiteY19" fmla="*/ 1164484 h 6858000"/>
              <a:gd name="connsiteX20" fmla="*/ 6406979 w 6568309"/>
              <a:gd name="connsiteY20" fmla="*/ 1213829 h 6858000"/>
              <a:gd name="connsiteX21" fmla="*/ 6381928 w 6568309"/>
              <a:gd name="connsiteY21" fmla="*/ 1294823 h 6858000"/>
              <a:gd name="connsiteX22" fmla="*/ 6377948 w 6568309"/>
              <a:gd name="connsiteY22" fmla="*/ 1312193 h 6858000"/>
              <a:gd name="connsiteX23" fmla="*/ 6379894 w 6568309"/>
              <a:gd name="connsiteY23" fmla="*/ 1327626 h 6858000"/>
              <a:gd name="connsiteX24" fmla="*/ 6385024 w 6568309"/>
              <a:gd name="connsiteY24" fmla="*/ 1331644 h 6858000"/>
              <a:gd name="connsiteX25" fmla="*/ 6383696 w 6568309"/>
              <a:gd name="connsiteY25" fmla="*/ 1341276 h 6858000"/>
              <a:gd name="connsiteX26" fmla="*/ 6384464 w 6568309"/>
              <a:gd name="connsiteY26" fmla="*/ 1343945 h 6858000"/>
              <a:gd name="connsiteX27" fmla="*/ 6387748 w 6568309"/>
              <a:gd name="connsiteY27" fmla="*/ 1359134 h 6858000"/>
              <a:gd name="connsiteX28" fmla="*/ 6364157 w 6568309"/>
              <a:gd name="connsiteY28" fmla="*/ 1427803 h 6858000"/>
              <a:gd name="connsiteX29" fmla="*/ 6335874 w 6568309"/>
              <a:gd name="connsiteY29" fmla="*/ 1540278 h 6858000"/>
              <a:gd name="connsiteX30" fmla="*/ 6331892 w 6568309"/>
              <a:gd name="connsiteY30" fmla="*/ 1547262 h 6858000"/>
              <a:gd name="connsiteX31" fmla="*/ 6332744 w 6568309"/>
              <a:gd name="connsiteY31" fmla="*/ 1577056 h 6858000"/>
              <a:gd name="connsiteX32" fmla="*/ 6333604 w 6568309"/>
              <a:gd name="connsiteY32" fmla="*/ 1595898 h 6858000"/>
              <a:gd name="connsiteX33" fmla="*/ 6324749 w 6568309"/>
              <a:gd name="connsiteY33" fmla="*/ 1703726 h 6858000"/>
              <a:gd name="connsiteX34" fmla="*/ 6329594 w 6568309"/>
              <a:gd name="connsiteY34" fmla="*/ 1809535 h 6858000"/>
              <a:gd name="connsiteX35" fmla="*/ 6329062 w 6568309"/>
              <a:gd name="connsiteY35" fmla="*/ 2018310 h 6858000"/>
              <a:gd name="connsiteX36" fmla="*/ 6321735 w 6568309"/>
              <a:gd name="connsiteY36" fmla="*/ 2071355 h 6858000"/>
              <a:gd name="connsiteX37" fmla="*/ 6322678 w 6568309"/>
              <a:gd name="connsiteY37" fmla="*/ 2141166 h 6858000"/>
              <a:gd name="connsiteX38" fmla="*/ 6321340 w 6568309"/>
              <a:gd name="connsiteY38" fmla="*/ 2154548 h 6858000"/>
              <a:gd name="connsiteX39" fmla="*/ 6316582 w 6568309"/>
              <a:gd name="connsiteY39" fmla="*/ 2158153 h 6858000"/>
              <a:gd name="connsiteX40" fmla="*/ 6311428 w 6568309"/>
              <a:gd name="connsiteY40" fmla="*/ 2178174 h 6858000"/>
              <a:gd name="connsiteX41" fmla="*/ 6310192 w 6568309"/>
              <a:gd name="connsiteY41" fmla="*/ 2202858 h 6858000"/>
              <a:gd name="connsiteX42" fmla="*/ 6309211 w 6568309"/>
              <a:gd name="connsiteY42" fmla="*/ 2320214 h 6858000"/>
              <a:gd name="connsiteX43" fmla="*/ 6300151 w 6568309"/>
              <a:gd name="connsiteY43" fmla="*/ 2417011 h 6858000"/>
              <a:gd name="connsiteX44" fmla="*/ 6295176 w 6568309"/>
              <a:gd name="connsiteY44" fmla="*/ 2454207 h 6858000"/>
              <a:gd name="connsiteX45" fmla="*/ 6293727 w 6568309"/>
              <a:gd name="connsiteY45" fmla="*/ 2487203 h 6858000"/>
              <a:gd name="connsiteX46" fmla="*/ 6285477 w 6568309"/>
              <a:gd name="connsiteY46" fmla="*/ 2512282 h 6858000"/>
              <a:gd name="connsiteX47" fmla="*/ 6286205 w 6568309"/>
              <a:gd name="connsiteY47" fmla="*/ 2514318 h 6858000"/>
              <a:gd name="connsiteX48" fmla="*/ 6304629 w 6568309"/>
              <a:gd name="connsiteY48" fmla="*/ 2574334 h 6858000"/>
              <a:gd name="connsiteX49" fmla="*/ 6303842 w 6568309"/>
              <a:gd name="connsiteY49" fmla="*/ 2579877 h 6858000"/>
              <a:gd name="connsiteX50" fmla="*/ 6303953 w 6568309"/>
              <a:gd name="connsiteY50" fmla="*/ 2608928 h 6858000"/>
              <a:gd name="connsiteX51" fmla="*/ 6303530 w 6568309"/>
              <a:gd name="connsiteY51" fmla="*/ 2613111 h 6858000"/>
              <a:gd name="connsiteX52" fmla="*/ 6297474 w 6568309"/>
              <a:gd name="connsiteY52" fmla="*/ 2621996 h 6858000"/>
              <a:gd name="connsiteX53" fmla="*/ 6299263 w 6568309"/>
              <a:gd name="connsiteY53" fmla="*/ 2634265 h 6858000"/>
              <a:gd name="connsiteX54" fmla="*/ 6293065 w 6568309"/>
              <a:gd name="connsiteY54" fmla="*/ 2647237 h 6858000"/>
              <a:gd name="connsiteX55" fmla="*/ 6297496 w 6568309"/>
              <a:gd name="connsiteY55" fmla="*/ 2650786 h 6858000"/>
              <a:gd name="connsiteX56" fmla="*/ 6301708 w 6568309"/>
              <a:gd name="connsiteY56" fmla="*/ 2661993 h 6858000"/>
              <a:gd name="connsiteX57" fmla="*/ 6295884 w 6568309"/>
              <a:gd name="connsiteY57" fmla="*/ 2670949 h 6858000"/>
              <a:gd name="connsiteX58" fmla="*/ 6291714 w 6568309"/>
              <a:gd name="connsiteY58" fmla="*/ 2690255 h 6858000"/>
              <a:gd name="connsiteX59" fmla="*/ 6292327 w 6568309"/>
              <a:gd name="connsiteY59" fmla="*/ 2695683 h 6858000"/>
              <a:gd name="connsiteX60" fmla="*/ 6284410 w 6568309"/>
              <a:gd name="connsiteY60" fmla="*/ 2713964 h 6858000"/>
              <a:gd name="connsiteX61" fmla="*/ 6280410 w 6568309"/>
              <a:gd name="connsiteY61" fmla="*/ 2730175 h 6858000"/>
              <a:gd name="connsiteX62" fmla="*/ 6288082 w 6568309"/>
              <a:gd name="connsiteY62" fmla="*/ 2763497 h 6858000"/>
              <a:gd name="connsiteX63" fmla="*/ 6260924 w 6568309"/>
              <a:gd name="connsiteY63" fmla="*/ 3051539 h 6858000"/>
              <a:gd name="connsiteX64" fmla="*/ 6210151 w 6568309"/>
              <a:gd name="connsiteY64" fmla="*/ 3335396 h 6858000"/>
              <a:gd name="connsiteX65" fmla="*/ 6212034 w 6568309"/>
              <a:gd name="connsiteY65" fmla="*/ 3456509 h 6858000"/>
              <a:gd name="connsiteX66" fmla="*/ 6197490 w 6568309"/>
              <a:gd name="connsiteY66" fmla="*/ 3531827 h 6858000"/>
              <a:gd name="connsiteX67" fmla="*/ 6208018 w 6568309"/>
              <a:gd name="connsiteY67" fmla="*/ 3570877 h 6858000"/>
              <a:gd name="connsiteX68" fmla="*/ 6205920 w 6568309"/>
              <a:gd name="connsiteY68" fmla="*/ 3583849 h 6858000"/>
              <a:gd name="connsiteX69" fmla="*/ 6199616 w 6568309"/>
              <a:gd name="connsiteY69" fmla="*/ 3592763 h 6858000"/>
              <a:gd name="connsiteX70" fmla="*/ 6181288 w 6568309"/>
              <a:gd name="connsiteY70" fmla="*/ 3653485 h 6858000"/>
              <a:gd name="connsiteX71" fmla="*/ 6175963 w 6568309"/>
              <a:gd name="connsiteY71" fmla="*/ 3670528 h 6858000"/>
              <a:gd name="connsiteX72" fmla="*/ 6176722 w 6568309"/>
              <a:gd name="connsiteY72" fmla="*/ 3685990 h 6858000"/>
              <a:gd name="connsiteX73" fmla="*/ 6181549 w 6568309"/>
              <a:gd name="connsiteY73" fmla="*/ 3690283 h 6858000"/>
              <a:gd name="connsiteX74" fmla="*/ 6179476 w 6568309"/>
              <a:gd name="connsiteY74" fmla="*/ 3699787 h 6858000"/>
              <a:gd name="connsiteX75" fmla="*/ 6180040 w 6568309"/>
              <a:gd name="connsiteY75" fmla="*/ 3702486 h 6858000"/>
              <a:gd name="connsiteX76" fmla="*/ 6182155 w 6568309"/>
              <a:gd name="connsiteY76" fmla="*/ 3717784 h 6858000"/>
              <a:gd name="connsiteX77" fmla="*/ 6158980 w 6568309"/>
              <a:gd name="connsiteY77" fmla="*/ 3746229 h 6858000"/>
              <a:gd name="connsiteX78" fmla="*/ 6096049 w 6568309"/>
              <a:gd name="connsiteY78" fmla="*/ 3924910 h 6858000"/>
              <a:gd name="connsiteX79" fmla="*/ 6069712 w 6568309"/>
              <a:gd name="connsiteY79" fmla="*/ 3989353 h 6858000"/>
              <a:gd name="connsiteX80" fmla="*/ 6067330 w 6568309"/>
              <a:gd name="connsiteY80" fmla="*/ 4033899 h 6858000"/>
              <a:gd name="connsiteX81" fmla="*/ 6061081 w 6568309"/>
              <a:gd name="connsiteY81" fmla="*/ 4142250 h 6858000"/>
              <a:gd name="connsiteX82" fmla="*/ 6042858 w 6568309"/>
              <a:gd name="connsiteY82" fmla="*/ 4329442 h 6858000"/>
              <a:gd name="connsiteX83" fmla="*/ 6034182 w 6568309"/>
              <a:gd name="connsiteY83" fmla="*/ 4456184 h 6858000"/>
              <a:gd name="connsiteX84" fmla="*/ 6029178 w 6568309"/>
              <a:gd name="connsiteY84" fmla="*/ 4468478 h 6858000"/>
              <a:gd name="connsiteX85" fmla="*/ 6029974 w 6568309"/>
              <a:gd name="connsiteY85" fmla="*/ 4469862 h 6858000"/>
              <a:gd name="connsiteX86" fmla="*/ 6028340 w 6568309"/>
              <a:gd name="connsiteY86" fmla="*/ 4483797 h 6858000"/>
              <a:gd name="connsiteX87" fmla="*/ 6025168 w 6568309"/>
              <a:gd name="connsiteY87" fmla="*/ 4487091 h 6858000"/>
              <a:gd name="connsiteX88" fmla="*/ 6023164 w 6568309"/>
              <a:gd name="connsiteY88" fmla="*/ 4496728 h 6858000"/>
              <a:gd name="connsiteX89" fmla="*/ 6016839 w 6568309"/>
              <a:gd name="connsiteY89" fmla="*/ 4515918 h 6858000"/>
              <a:gd name="connsiteX90" fmla="*/ 6017886 w 6568309"/>
              <a:gd name="connsiteY90" fmla="*/ 4519316 h 6858000"/>
              <a:gd name="connsiteX91" fmla="*/ 6011819 w 6568309"/>
              <a:gd name="connsiteY91" fmla="*/ 4547957 h 6858000"/>
              <a:gd name="connsiteX92" fmla="*/ 6012791 w 6568309"/>
              <a:gd name="connsiteY92" fmla="*/ 4548262 h 6858000"/>
              <a:gd name="connsiteX93" fmla="*/ 6015703 w 6568309"/>
              <a:gd name="connsiteY93" fmla="*/ 4555939 h 6858000"/>
              <a:gd name="connsiteX94" fmla="*/ 6018854 w 6568309"/>
              <a:gd name="connsiteY94" fmla="*/ 4570815 h 6858000"/>
              <a:gd name="connsiteX95" fmla="*/ 6033000 w 6568309"/>
              <a:gd name="connsiteY95" fmla="*/ 4633846 h 6858000"/>
              <a:gd name="connsiteX96" fmla="*/ 6032325 w 6568309"/>
              <a:gd name="connsiteY96" fmla="*/ 4639816 h 6858000"/>
              <a:gd name="connsiteX97" fmla="*/ 6032549 w 6568309"/>
              <a:gd name="connsiteY97" fmla="*/ 4639923 h 6858000"/>
              <a:gd name="connsiteX98" fmla="*/ 6032309 w 6568309"/>
              <a:gd name="connsiteY98" fmla="*/ 4646192 h 6858000"/>
              <a:gd name="connsiteX99" fmla="*/ 6031095 w 6568309"/>
              <a:gd name="connsiteY99" fmla="*/ 4650706 h 6858000"/>
              <a:gd name="connsiteX100" fmla="*/ 6029786 w 6568309"/>
              <a:gd name="connsiteY100" fmla="*/ 4662290 h 6858000"/>
              <a:gd name="connsiteX101" fmla="*/ 6030911 w 6568309"/>
              <a:gd name="connsiteY101" fmla="*/ 4666180 h 6858000"/>
              <a:gd name="connsiteX102" fmla="*/ 6033630 w 6568309"/>
              <a:gd name="connsiteY102" fmla="*/ 4667585 h 6858000"/>
              <a:gd name="connsiteX103" fmla="*/ 6033189 w 6568309"/>
              <a:gd name="connsiteY103" fmla="*/ 4668660 h 6858000"/>
              <a:gd name="connsiteX104" fmla="*/ 6038764 w 6568309"/>
              <a:gd name="connsiteY104" fmla="*/ 4689807 h 6858000"/>
              <a:gd name="connsiteX105" fmla="*/ 6042217 w 6568309"/>
              <a:gd name="connsiteY105" fmla="*/ 4737890 h 6858000"/>
              <a:gd name="connsiteX106" fmla="*/ 6040543 w 6568309"/>
              <a:gd name="connsiteY106" fmla="*/ 4765657 h 6858000"/>
              <a:gd name="connsiteX107" fmla="*/ 6039956 w 6568309"/>
              <a:gd name="connsiteY107" fmla="*/ 4841463 h 6858000"/>
              <a:gd name="connsiteX108" fmla="*/ 6057123 w 6568309"/>
              <a:gd name="connsiteY108" fmla="*/ 4969863 h 6858000"/>
              <a:gd name="connsiteX109" fmla="*/ 6055039 w 6568309"/>
              <a:gd name="connsiteY109" fmla="*/ 4974028 h 6858000"/>
              <a:gd name="connsiteX110" fmla="*/ 6053462 w 6568309"/>
              <a:gd name="connsiteY110" fmla="*/ 4980318 h 6858000"/>
              <a:gd name="connsiteX111" fmla="*/ 6053643 w 6568309"/>
              <a:gd name="connsiteY111" fmla="*/ 4980501 h 6858000"/>
              <a:gd name="connsiteX112" fmla="*/ 6051733 w 6568309"/>
              <a:gd name="connsiteY112" fmla="*/ 4986338 h 6858000"/>
              <a:gd name="connsiteX113" fmla="*/ 6049602 w 6568309"/>
              <a:gd name="connsiteY113" fmla="*/ 4991296 h 6858000"/>
              <a:gd name="connsiteX114" fmla="*/ 6075165 w 6568309"/>
              <a:gd name="connsiteY114" fmla="*/ 5076895 h 6858000"/>
              <a:gd name="connsiteX115" fmla="*/ 6073751 w 6568309"/>
              <a:gd name="connsiteY115" fmla="*/ 5081568 h 6858000"/>
              <a:gd name="connsiteX116" fmla="*/ 6073150 w 6568309"/>
              <a:gd name="connsiteY116" fmla="*/ 5088173 h 6858000"/>
              <a:gd name="connsiteX117" fmla="*/ 6073355 w 6568309"/>
              <a:gd name="connsiteY117" fmla="*/ 5088300 h 6858000"/>
              <a:gd name="connsiteX118" fmla="*/ 6072362 w 6568309"/>
              <a:gd name="connsiteY118" fmla="*/ 5094558 h 6858000"/>
              <a:gd name="connsiteX119" fmla="*/ 6064726 w 6568309"/>
              <a:gd name="connsiteY119" fmla="*/ 5125620 h 6858000"/>
              <a:gd name="connsiteX120" fmla="*/ 6065415 w 6568309"/>
              <a:gd name="connsiteY120" fmla="*/ 5268004 h 6858000"/>
              <a:gd name="connsiteX121" fmla="*/ 6066081 w 6568309"/>
              <a:gd name="connsiteY121" fmla="*/ 5269530 h 6858000"/>
              <a:gd name="connsiteX122" fmla="*/ 6043407 w 6568309"/>
              <a:gd name="connsiteY122" fmla="*/ 5390941 h 6858000"/>
              <a:gd name="connsiteX123" fmla="*/ 6025377 w 6568309"/>
              <a:gd name="connsiteY123" fmla="*/ 5539927 h 6858000"/>
              <a:gd name="connsiteX124" fmla="*/ 6010052 w 6568309"/>
              <a:gd name="connsiteY124" fmla="*/ 5791594 h 6858000"/>
              <a:gd name="connsiteX125" fmla="*/ 5994220 w 6568309"/>
              <a:gd name="connsiteY125" fmla="*/ 5855206 h 6858000"/>
              <a:gd name="connsiteX126" fmla="*/ 5982580 w 6568309"/>
              <a:gd name="connsiteY126" fmla="*/ 5873582 h 6858000"/>
              <a:gd name="connsiteX127" fmla="*/ 5983608 w 6568309"/>
              <a:gd name="connsiteY127" fmla="*/ 5876037 h 6858000"/>
              <a:gd name="connsiteX128" fmla="*/ 5983535 w 6568309"/>
              <a:gd name="connsiteY128" fmla="*/ 5886534 h 6858000"/>
              <a:gd name="connsiteX129" fmla="*/ 5988737 w 6568309"/>
              <a:gd name="connsiteY129" fmla="*/ 5888644 h 6858000"/>
              <a:gd name="connsiteX130" fmla="*/ 5992371 w 6568309"/>
              <a:gd name="connsiteY130" fmla="*/ 5903832 h 6858000"/>
              <a:gd name="connsiteX131" fmla="*/ 5990780 w 6568309"/>
              <a:gd name="connsiteY131" fmla="*/ 5923391 h 6858000"/>
              <a:gd name="connsiteX132" fmla="*/ 5993870 w 6568309"/>
              <a:gd name="connsiteY132" fmla="*/ 6013205 h 6858000"/>
              <a:gd name="connsiteX133" fmla="*/ 5997673 w 6568309"/>
              <a:gd name="connsiteY133" fmla="*/ 6074018 h 6858000"/>
              <a:gd name="connsiteX134" fmla="*/ 6014840 w 6568309"/>
              <a:gd name="connsiteY134" fmla="*/ 6130837 h 6858000"/>
              <a:gd name="connsiteX135" fmla="*/ 6010704 w 6568309"/>
              <a:gd name="connsiteY135" fmla="*/ 6152982 h 6858000"/>
              <a:gd name="connsiteX136" fmla="*/ 6038294 w 6568309"/>
              <a:gd name="connsiteY136" fmla="*/ 6221100 h 6858000"/>
              <a:gd name="connsiteX137" fmla="*/ 6052331 w 6568309"/>
              <a:gd name="connsiteY137" fmla="*/ 6287550 h 6858000"/>
              <a:gd name="connsiteX138" fmla="*/ 6074143 w 6568309"/>
              <a:gd name="connsiteY138" fmla="*/ 6401595 h 6858000"/>
              <a:gd name="connsiteX139" fmla="*/ 6060199 w 6568309"/>
              <a:gd name="connsiteY139" fmla="*/ 6487110 h 6858000"/>
              <a:gd name="connsiteX140" fmla="*/ 6081156 w 6568309"/>
              <a:gd name="connsiteY140" fmla="*/ 6588589 h 6858000"/>
              <a:gd name="connsiteX141" fmla="*/ 6114944 w 6568309"/>
              <a:gd name="connsiteY141" fmla="*/ 6769963 h 6858000"/>
              <a:gd name="connsiteX142" fmla="*/ 6128950 w 6568309"/>
              <a:gd name="connsiteY142" fmla="*/ 6835814 h 6858000"/>
              <a:gd name="connsiteX143" fmla="*/ 6132536 w 6568309"/>
              <a:gd name="connsiteY143" fmla="*/ 6858000 h 6858000"/>
              <a:gd name="connsiteX144" fmla="*/ 4789511 w 6568309"/>
              <a:gd name="connsiteY144" fmla="*/ 6858000 h 6858000"/>
              <a:gd name="connsiteX145" fmla="*/ 1866294 w 6568309"/>
              <a:gd name="connsiteY145" fmla="*/ 6858000 h 6858000"/>
              <a:gd name="connsiteX146" fmla="*/ 1705866 w 6568309"/>
              <a:gd name="connsiteY146" fmla="*/ 6858000 h 6858000"/>
              <a:gd name="connsiteX147" fmla="*/ 1343025 w 6568309"/>
              <a:gd name="connsiteY147" fmla="*/ 6858000 h 6858000"/>
              <a:gd name="connsiteX148" fmla="*/ 523269 w 6568309"/>
              <a:gd name="connsiteY148" fmla="*/ 6858000 h 6858000"/>
              <a:gd name="connsiteX149" fmla="*/ 362841 w 6568309"/>
              <a:gd name="connsiteY149" fmla="*/ 6858000 h 6858000"/>
              <a:gd name="connsiteX150" fmla="*/ 0 w 6568309"/>
              <a:gd name="connsiteY15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6568309" h="6858000">
                <a:moveTo>
                  <a:pt x="0" y="0"/>
                </a:moveTo>
                <a:lnTo>
                  <a:pt x="362841" y="0"/>
                </a:lnTo>
                <a:lnTo>
                  <a:pt x="523269" y="0"/>
                </a:lnTo>
                <a:lnTo>
                  <a:pt x="1343025" y="0"/>
                </a:lnTo>
                <a:lnTo>
                  <a:pt x="1705866" y="0"/>
                </a:lnTo>
                <a:lnTo>
                  <a:pt x="1866294" y="0"/>
                </a:lnTo>
                <a:lnTo>
                  <a:pt x="5225154" y="0"/>
                </a:lnTo>
                <a:lnTo>
                  <a:pt x="6568179" y="0"/>
                </a:lnTo>
                <a:lnTo>
                  <a:pt x="6568309" y="1"/>
                </a:lnTo>
                <a:lnTo>
                  <a:pt x="6562951" y="30700"/>
                </a:lnTo>
                <a:cubicBezTo>
                  <a:pt x="6559126" y="84364"/>
                  <a:pt x="6548218" y="241149"/>
                  <a:pt x="6547446" y="310025"/>
                </a:cubicBezTo>
                <a:cubicBezTo>
                  <a:pt x="6550151" y="367544"/>
                  <a:pt x="6557712" y="408251"/>
                  <a:pt x="6558316" y="443960"/>
                </a:cubicBezTo>
                <a:cubicBezTo>
                  <a:pt x="6555224" y="499397"/>
                  <a:pt x="6534767" y="604434"/>
                  <a:pt x="6528896" y="642659"/>
                </a:cubicBezTo>
                <a:cubicBezTo>
                  <a:pt x="6535204" y="657287"/>
                  <a:pt x="6515365" y="658191"/>
                  <a:pt x="6523095" y="673307"/>
                </a:cubicBezTo>
                <a:cubicBezTo>
                  <a:pt x="6523388" y="693769"/>
                  <a:pt x="6506868" y="797295"/>
                  <a:pt x="6496169" y="839641"/>
                </a:cubicBezTo>
                <a:cubicBezTo>
                  <a:pt x="6484119" y="887148"/>
                  <a:pt x="6457817" y="937731"/>
                  <a:pt x="6450789" y="958357"/>
                </a:cubicBezTo>
                <a:cubicBezTo>
                  <a:pt x="6443760" y="978983"/>
                  <a:pt x="6459217" y="936930"/>
                  <a:pt x="6453996" y="963398"/>
                </a:cubicBezTo>
                <a:cubicBezTo>
                  <a:pt x="6448777" y="989867"/>
                  <a:pt x="6425575" y="1087010"/>
                  <a:pt x="6419467" y="1117169"/>
                </a:cubicBezTo>
                <a:cubicBezTo>
                  <a:pt x="6431540" y="1118586"/>
                  <a:pt x="6409651" y="1135372"/>
                  <a:pt x="6417348" y="1144352"/>
                </a:cubicBezTo>
                <a:cubicBezTo>
                  <a:pt x="6424109" y="1150681"/>
                  <a:pt x="6419047" y="1157251"/>
                  <a:pt x="6418473" y="1164484"/>
                </a:cubicBezTo>
                <a:cubicBezTo>
                  <a:pt x="6423767" y="1173524"/>
                  <a:pt x="6413947" y="1205209"/>
                  <a:pt x="6406979" y="1213829"/>
                </a:cubicBezTo>
                <a:cubicBezTo>
                  <a:pt x="6382818" y="1235037"/>
                  <a:pt x="6400452" y="1277327"/>
                  <a:pt x="6381928" y="1294823"/>
                </a:cubicBezTo>
                <a:cubicBezTo>
                  <a:pt x="6379195" y="1300845"/>
                  <a:pt x="6378069" y="1306615"/>
                  <a:pt x="6377948" y="1312193"/>
                </a:cubicBezTo>
                <a:lnTo>
                  <a:pt x="6379894" y="1327626"/>
                </a:lnTo>
                <a:lnTo>
                  <a:pt x="6385024" y="1331644"/>
                </a:lnTo>
                <a:lnTo>
                  <a:pt x="6383696" y="1341276"/>
                </a:lnTo>
                <a:cubicBezTo>
                  <a:pt x="6383952" y="1342166"/>
                  <a:pt x="6384208" y="1343055"/>
                  <a:pt x="6384464" y="1343945"/>
                </a:cubicBezTo>
                <a:cubicBezTo>
                  <a:pt x="6385957" y="1349040"/>
                  <a:pt x="6387253" y="1354080"/>
                  <a:pt x="6387748" y="1359134"/>
                </a:cubicBezTo>
                <a:cubicBezTo>
                  <a:pt x="6384363" y="1373109"/>
                  <a:pt x="6372802" y="1397612"/>
                  <a:pt x="6364157" y="1427803"/>
                </a:cubicBezTo>
                <a:cubicBezTo>
                  <a:pt x="6348141" y="1460349"/>
                  <a:pt x="6348362" y="1505076"/>
                  <a:pt x="6335874" y="1540278"/>
                </a:cubicBezTo>
                <a:lnTo>
                  <a:pt x="6331892" y="1547262"/>
                </a:lnTo>
                <a:lnTo>
                  <a:pt x="6332744" y="1577056"/>
                </a:lnTo>
                <a:cubicBezTo>
                  <a:pt x="6335859" y="1582205"/>
                  <a:pt x="6336674" y="1589568"/>
                  <a:pt x="6333604" y="1595898"/>
                </a:cubicBezTo>
                <a:lnTo>
                  <a:pt x="6324749" y="1703726"/>
                </a:lnTo>
                <a:cubicBezTo>
                  <a:pt x="6324080" y="1739332"/>
                  <a:pt x="6318019" y="1754453"/>
                  <a:pt x="6329594" y="1809535"/>
                </a:cubicBezTo>
                <a:cubicBezTo>
                  <a:pt x="6344930" y="1868036"/>
                  <a:pt x="6323725" y="1952670"/>
                  <a:pt x="6329062" y="2018310"/>
                </a:cubicBezTo>
                <a:cubicBezTo>
                  <a:pt x="6308075" y="2053162"/>
                  <a:pt x="6326925" y="2034561"/>
                  <a:pt x="6321735" y="2071355"/>
                </a:cubicBezTo>
                <a:lnTo>
                  <a:pt x="6322678" y="2141166"/>
                </a:lnTo>
                <a:lnTo>
                  <a:pt x="6321340" y="2154548"/>
                </a:lnTo>
                <a:lnTo>
                  <a:pt x="6316582" y="2158153"/>
                </a:lnTo>
                <a:lnTo>
                  <a:pt x="6311428" y="2178174"/>
                </a:lnTo>
                <a:cubicBezTo>
                  <a:pt x="6310177" y="2185696"/>
                  <a:pt x="6309622" y="2193828"/>
                  <a:pt x="6310192" y="2202858"/>
                </a:cubicBezTo>
                <a:cubicBezTo>
                  <a:pt x="6319667" y="2232772"/>
                  <a:pt x="6296459" y="2283357"/>
                  <a:pt x="6309211" y="2320214"/>
                </a:cubicBezTo>
                <a:cubicBezTo>
                  <a:pt x="6307537" y="2355906"/>
                  <a:pt x="6302490" y="2394678"/>
                  <a:pt x="6300151" y="2417011"/>
                </a:cubicBezTo>
                <a:cubicBezTo>
                  <a:pt x="6292303" y="2426377"/>
                  <a:pt x="6304439" y="2456509"/>
                  <a:pt x="6295176" y="2454207"/>
                </a:cubicBezTo>
                <a:cubicBezTo>
                  <a:pt x="6299335" y="2464947"/>
                  <a:pt x="6297305" y="2476105"/>
                  <a:pt x="6293727" y="2487203"/>
                </a:cubicBezTo>
                <a:lnTo>
                  <a:pt x="6285477" y="2512282"/>
                </a:lnTo>
                <a:cubicBezTo>
                  <a:pt x="6285720" y="2512961"/>
                  <a:pt x="6285962" y="2513640"/>
                  <a:pt x="6286205" y="2514318"/>
                </a:cubicBezTo>
                <a:cubicBezTo>
                  <a:pt x="6292347" y="2534324"/>
                  <a:pt x="6298487" y="2554328"/>
                  <a:pt x="6304629" y="2574334"/>
                </a:cubicBezTo>
                <a:lnTo>
                  <a:pt x="6303842" y="2579877"/>
                </a:lnTo>
                <a:cubicBezTo>
                  <a:pt x="6303729" y="2585644"/>
                  <a:pt x="6304006" y="2603388"/>
                  <a:pt x="6303953" y="2608928"/>
                </a:cubicBezTo>
                <a:lnTo>
                  <a:pt x="6303530" y="2613111"/>
                </a:lnTo>
                <a:lnTo>
                  <a:pt x="6297474" y="2621996"/>
                </a:lnTo>
                <a:lnTo>
                  <a:pt x="6299263" y="2634265"/>
                </a:lnTo>
                <a:lnTo>
                  <a:pt x="6293065" y="2647237"/>
                </a:lnTo>
                <a:cubicBezTo>
                  <a:pt x="6294685" y="2648158"/>
                  <a:pt x="6296180" y="2649356"/>
                  <a:pt x="6297496" y="2650786"/>
                </a:cubicBezTo>
                <a:lnTo>
                  <a:pt x="6301708" y="2661993"/>
                </a:lnTo>
                <a:lnTo>
                  <a:pt x="6295884" y="2670949"/>
                </a:lnTo>
                <a:cubicBezTo>
                  <a:pt x="6304913" y="2672007"/>
                  <a:pt x="6294429" y="2681695"/>
                  <a:pt x="6291714" y="2690255"/>
                </a:cubicBezTo>
                <a:lnTo>
                  <a:pt x="6292327" y="2695683"/>
                </a:lnTo>
                <a:lnTo>
                  <a:pt x="6284410" y="2713964"/>
                </a:lnTo>
                <a:lnTo>
                  <a:pt x="6280410" y="2730175"/>
                </a:lnTo>
                <a:lnTo>
                  <a:pt x="6288082" y="2763497"/>
                </a:lnTo>
                <a:lnTo>
                  <a:pt x="6260924" y="3051539"/>
                </a:lnTo>
                <a:cubicBezTo>
                  <a:pt x="6251455" y="3165645"/>
                  <a:pt x="6222174" y="3216611"/>
                  <a:pt x="6210151" y="3335396"/>
                </a:cubicBezTo>
                <a:lnTo>
                  <a:pt x="6212034" y="3456509"/>
                </a:lnTo>
                <a:lnTo>
                  <a:pt x="6197490" y="3531827"/>
                </a:lnTo>
                <a:lnTo>
                  <a:pt x="6208018" y="3570877"/>
                </a:lnTo>
                <a:lnTo>
                  <a:pt x="6205920" y="3583849"/>
                </a:lnTo>
                <a:lnTo>
                  <a:pt x="6199616" y="3592763"/>
                </a:lnTo>
                <a:cubicBezTo>
                  <a:pt x="6191839" y="3613948"/>
                  <a:pt x="6196204" y="3641245"/>
                  <a:pt x="6181288" y="3653485"/>
                </a:cubicBezTo>
                <a:cubicBezTo>
                  <a:pt x="6178087" y="3659316"/>
                  <a:pt x="6176516" y="3664985"/>
                  <a:pt x="6175963" y="3670528"/>
                </a:cubicBezTo>
                <a:lnTo>
                  <a:pt x="6176722" y="3685990"/>
                </a:lnTo>
                <a:lnTo>
                  <a:pt x="6181549" y="3690283"/>
                </a:lnTo>
                <a:lnTo>
                  <a:pt x="6179476" y="3699787"/>
                </a:lnTo>
                <a:cubicBezTo>
                  <a:pt x="6179664" y="3700686"/>
                  <a:pt x="6179852" y="3701586"/>
                  <a:pt x="6180040" y="3702486"/>
                </a:cubicBezTo>
                <a:cubicBezTo>
                  <a:pt x="6181140" y="3707637"/>
                  <a:pt x="6182047" y="3712728"/>
                  <a:pt x="6182155" y="3717784"/>
                </a:cubicBezTo>
                <a:cubicBezTo>
                  <a:pt x="6156678" y="3711701"/>
                  <a:pt x="6178864" y="3759789"/>
                  <a:pt x="6158980" y="3746229"/>
                </a:cubicBezTo>
                <a:cubicBezTo>
                  <a:pt x="6144630" y="3780750"/>
                  <a:pt x="6117520" y="3867558"/>
                  <a:pt x="6096049" y="3924910"/>
                </a:cubicBezTo>
                <a:lnTo>
                  <a:pt x="6069712" y="3989353"/>
                </a:lnTo>
                <a:lnTo>
                  <a:pt x="6067330" y="4033899"/>
                </a:lnTo>
                <a:cubicBezTo>
                  <a:pt x="6065506" y="4070470"/>
                  <a:pt x="6063599" y="4110146"/>
                  <a:pt x="6061081" y="4142250"/>
                </a:cubicBezTo>
                <a:cubicBezTo>
                  <a:pt x="6055260" y="4200007"/>
                  <a:pt x="6045907" y="4278998"/>
                  <a:pt x="6042858" y="4329442"/>
                </a:cubicBezTo>
                <a:cubicBezTo>
                  <a:pt x="6038376" y="4381764"/>
                  <a:pt x="6036461" y="4433012"/>
                  <a:pt x="6034182" y="4456184"/>
                </a:cubicBezTo>
                <a:lnTo>
                  <a:pt x="6029178" y="4468478"/>
                </a:lnTo>
                <a:lnTo>
                  <a:pt x="6029974" y="4469862"/>
                </a:lnTo>
                <a:cubicBezTo>
                  <a:pt x="6031287" y="4476321"/>
                  <a:pt x="6030316" y="4480555"/>
                  <a:pt x="6028340" y="4483797"/>
                </a:cubicBezTo>
                <a:lnTo>
                  <a:pt x="6025168" y="4487091"/>
                </a:lnTo>
                <a:lnTo>
                  <a:pt x="6023164" y="4496728"/>
                </a:lnTo>
                <a:lnTo>
                  <a:pt x="6016839" y="4515918"/>
                </a:lnTo>
                <a:cubicBezTo>
                  <a:pt x="6017189" y="4517049"/>
                  <a:pt x="6017537" y="4518182"/>
                  <a:pt x="6017886" y="4519316"/>
                </a:cubicBezTo>
                <a:lnTo>
                  <a:pt x="6011819" y="4547957"/>
                </a:lnTo>
                <a:lnTo>
                  <a:pt x="6012791" y="4548262"/>
                </a:lnTo>
                <a:cubicBezTo>
                  <a:pt x="6014837" y="4549595"/>
                  <a:pt x="6016087" y="4551811"/>
                  <a:pt x="6015703" y="4555939"/>
                </a:cubicBezTo>
                <a:cubicBezTo>
                  <a:pt x="6031790" y="4548276"/>
                  <a:pt x="6021405" y="4557977"/>
                  <a:pt x="6018854" y="4570815"/>
                </a:cubicBezTo>
                <a:cubicBezTo>
                  <a:pt x="6021736" y="4583801"/>
                  <a:pt x="6030754" y="4622347"/>
                  <a:pt x="6033000" y="4633846"/>
                </a:cubicBezTo>
                <a:lnTo>
                  <a:pt x="6032325" y="4639816"/>
                </a:lnTo>
                <a:lnTo>
                  <a:pt x="6032549" y="4639923"/>
                </a:lnTo>
                <a:cubicBezTo>
                  <a:pt x="6032911" y="4641190"/>
                  <a:pt x="6032878" y="4643141"/>
                  <a:pt x="6032309" y="4646192"/>
                </a:cubicBezTo>
                <a:lnTo>
                  <a:pt x="6031095" y="4650706"/>
                </a:lnTo>
                <a:lnTo>
                  <a:pt x="6029786" y="4662290"/>
                </a:lnTo>
                <a:cubicBezTo>
                  <a:pt x="6030161" y="4663587"/>
                  <a:pt x="6030536" y="4664883"/>
                  <a:pt x="6030911" y="4666180"/>
                </a:cubicBezTo>
                <a:lnTo>
                  <a:pt x="6033630" y="4667585"/>
                </a:lnTo>
                <a:lnTo>
                  <a:pt x="6033189" y="4668660"/>
                </a:lnTo>
                <a:cubicBezTo>
                  <a:pt x="6027286" y="4676831"/>
                  <a:pt x="6019767" y="4679345"/>
                  <a:pt x="6038764" y="4689807"/>
                </a:cubicBezTo>
                <a:cubicBezTo>
                  <a:pt x="6028616" y="4708535"/>
                  <a:pt x="6040474" y="4712235"/>
                  <a:pt x="6042217" y="4737890"/>
                </a:cubicBezTo>
                <a:cubicBezTo>
                  <a:pt x="6033362" y="4748600"/>
                  <a:pt x="6035273" y="4757223"/>
                  <a:pt x="6040543" y="4765657"/>
                </a:cubicBezTo>
                <a:cubicBezTo>
                  <a:pt x="6034416" y="4790618"/>
                  <a:pt x="6040696" y="4813399"/>
                  <a:pt x="6039956" y="4841463"/>
                </a:cubicBezTo>
                <a:lnTo>
                  <a:pt x="6057123" y="4969863"/>
                </a:lnTo>
                <a:lnTo>
                  <a:pt x="6055039" y="4974028"/>
                </a:lnTo>
                <a:cubicBezTo>
                  <a:pt x="6053860" y="4976933"/>
                  <a:pt x="6053409" y="4978909"/>
                  <a:pt x="6053462" y="4980318"/>
                </a:cubicBezTo>
                <a:lnTo>
                  <a:pt x="6053643" y="4980501"/>
                </a:lnTo>
                <a:lnTo>
                  <a:pt x="6051733" y="4986338"/>
                </a:lnTo>
                <a:lnTo>
                  <a:pt x="6049602" y="4991296"/>
                </a:lnTo>
                <a:cubicBezTo>
                  <a:pt x="6058123" y="5019829"/>
                  <a:pt x="6066643" y="5048361"/>
                  <a:pt x="6075165" y="5076895"/>
                </a:cubicBezTo>
                <a:lnTo>
                  <a:pt x="6073751" y="5081568"/>
                </a:lnTo>
                <a:cubicBezTo>
                  <a:pt x="6073034" y="5084748"/>
                  <a:pt x="6072888" y="5086810"/>
                  <a:pt x="6073150" y="5088173"/>
                </a:cubicBezTo>
                <a:lnTo>
                  <a:pt x="6073355" y="5088300"/>
                </a:lnTo>
                <a:lnTo>
                  <a:pt x="6072362" y="5094558"/>
                </a:lnTo>
                <a:cubicBezTo>
                  <a:pt x="6070184" y="5105196"/>
                  <a:pt x="6067588" y="5115626"/>
                  <a:pt x="6064726" y="5125620"/>
                </a:cubicBezTo>
                <a:cubicBezTo>
                  <a:pt x="6063568" y="5154527"/>
                  <a:pt x="6065189" y="5244020"/>
                  <a:pt x="6065415" y="5268004"/>
                </a:cubicBezTo>
                <a:cubicBezTo>
                  <a:pt x="6065637" y="5268513"/>
                  <a:pt x="6065860" y="5269021"/>
                  <a:pt x="6066081" y="5269530"/>
                </a:cubicBezTo>
                <a:lnTo>
                  <a:pt x="6043407" y="5390941"/>
                </a:lnTo>
                <a:cubicBezTo>
                  <a:pt x="6032545" y="5438194"/>
                  <a:pt x="6020942" y="5465286"/>
                  <a:pt x="6025377" y="5539927"/>
                </a:cubicBezTo>
                <a:cubicBezTo>
                  <a:pt x="6019787" y="5610775"/>
                  <a:pt x="6013913" y="5740573"/>
                  <a:pt x="6010052" y="5791594"/>
                </a:cubicBezTo>
                <a:cubicBezTo>
                  <a:pt x="5989401" y="5787060"/>
                  <a:pt x="6018524" y="5849672"/>
                  <a:pt x="5994220" y="5855206"/>
                </a:cubicBezTo>
                <a:cubicBezTo>
                  <a:pt x="5995282" y="5860240"/>
                  <a:pt x="5980598" y="5868910"/>
                  <a:pt x="5982580" y="5873582"/>
                </a:cubicBezTo>
                <a:cubicBezTo>
                  <a:pt x="5982922" y="5874401"/>
                  <a:pt x="5983265" y="5875218"/>
                  <a:pt x="5983608" y="5876037"/>
                </a:cubicBezTo>
                <a:lnTo>
                  <a:pt x="5983535" y="5886534"/>
                </a:lnTo>
                <a:lnTo>
                  <a:pt x="5988737" y="5888644"/>
                </a:lnTo>
                <a:cubicBezTo>
                  <a:pt x="5989948" y="5893707"/>
                  <a:pt x="5991159" y="5898769"/>
                  <a:pt x="5992371" y="5903832"/>
                </a:cubicBezTo>
                <a:cubicBezTo>
                  <a:pt x="5992924" y="5909651"/>
                  <a:pt x="5992578" y="5916068"/>
                  <a:pt x="5990780" y="5923391"/>
                </a:cubicBezTo>
                <a:cubicBezTo>
                  <a:pt x="5975822" y="5948880"/>
                  <a:pt x="6013580" y="5981626"/>
                  <a:pt x="5993870" y="6013205"/>
                </a:cubicBezTo>
                <a:cubicBezTo>
                  <a:pt x="5988486" y="6024901"/>
                  <a:pt x="5991718" y="6066777"/>
                  <a:pt x="5997673" y="6074018"/>
                </a:cubicBezTo>
                <a:cubicBezTo>
                  <a:pt x="5998007" y="6081731"/>
                  <a:pt x="6007861" y="6126985"/>
                  <a:pt x="6014840" y="6130837"/>
                </a:cubicBezTo>
                <a:cubicBezTo>
                  <a:pt x="6022998" y="6137057"/>
                  <a:pt x="5999420" y="6156330"/>
                  <a:pt x="6010704" y="6152982"/>
                </a:cubicBezTo>
                <a:cubicBezTo>
                  <a:pt x="6008682" y="6186619"/>
                  <a:pt x="6039938" y="6191636"/>
                  <a:pt x="6038294" y="6221100"/>
                </a:cubicBezTo>
                <a:cubicBezTo>
                  <a:pt x="6039643" y="6222126"/>
                  <a:pt x="6046356" y="6257468"/>
                  <a:pt x="6052331" y="6287550"/>
                </a:cubicBezTo>
                <a:cubicBezTo>
                  <a:pt x="6058307" y="6317632"/>
                  <a:pt x="6082079" y="6391312"/>
                  <a:pt x="6074143" y="6401595"/>
                </a:cubicBezTo>
                <a:cubicBezTo>
                  <a:pt x="6074931" y="6423902"/>
                  <a:pt x="6059614" y="6432919"/>
                  <a:pt x="6060199" y="6487110"/>
                </a:cubicBezTo>
                <a:cubicBezTo>
                  <a:pt x="6075583" y="6574474"/>
                  <a:pt x="6076150" y="6553611"/>
                  <a:pt x="6081156" y="6588589"/>
                </a:cubicBezTo>
                <a:cubicBezTo>
                  <a:pt x="6102088" y="6637976"/>
                  <a:pt x="6067660" y="6687723"/>
                  <a:pt x="6114944" y="6769963"/>
                </a:cubicBezTo>
                <a:cubicBezTo>
                  <a:pt x="6130462" y="6819284"/>
                  <a:pt x="6119243" y="6817955"/>
                  <a:pt x="6128950" y="6835814"/>
                </a:cubicBezTo>
                <a:lnTo>
                  <a:pt x="6132536" y="6858000"/>
                </a:lnTo>
                <a:lnTo>
                  <a:pt x="4789511" y="6858000"/>
                </a:lnTo>
                <a:lnTo>
                  <a:pt x="1866294" y="6858000"/>
                </a:lnTo>
                <a:lnTo>
                  <a:pt x="1705866" y="6858000"/>
                </a:lnTo>
                <a:lnTo>
                  <a:pt x="1343025" y="6858000"/>
                </a:lnTo>
                <a:lnTo>
                  <a:pt x="523269" y="6858000"/>
                </a:lnTo>
                <a:lnTo>
                  <a:pt x="362841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4570C18-AE28-4649-E8EC-D0DFDEFDC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4" y="609600"/>
            <a:ext cx="4784796" cy="133084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Typografie</a:t>
            </a:r>
            <a:b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05DCA21-1129-4D96-4D7C-4BCF4D0181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37034" y="2194102"/>
            <a:ext cx="4438036" cy="3908585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en-US" sz="2000"/>
          </a:p>
        </p:txBody>
      </p:sp>
      <p:pic>
        <p:nvPicPr>
          <p:cNvPr id="10241" name="Picture 1" descr="page11image2508623200">
            <a:extLst>
              <a:ext uri="{FF2B5EF4-FFF2-40B4-BE49-F238E27FC236}">
                <a16:creationId xmlns:a16="http://schemas.microsoft.com/office/drawing/2014/main" id="{9FC3438B-F122-D7B7-11D8-111E89D282C5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80610" y="1071282"/>
            <a:ext cx="4737650" cy="473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58579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180119-BAE7-E079-9B46-8DC074BFD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Témata (tematická analýza)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F61063F-D1A9-2F34-EECA-1497CF1014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32724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70" name="Rectangle 11269">
            <a:extLst>
              <a:ext uri="{FF2B5EF4-FFF2-40B4-BE49-F238E27FC236}">
                <a16:creationId xmlns:a16="http://schemas.microsoft.com/office/drawing/2014/main" id="{3C54F4CE-85F0-46ED-80DA-9518C9251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72" name="Freeform: Shape 11271">
            <a:extLst>
              <a:ext uri="{FF2B5EF4-FFF2-40B4-BE49-F238E27FC236}">
                <a16:creationId xmlns:a16="http://schemas.microsoft.com/office/drawing/2014/main" id="{DADD1FCA-8ACB-4958-81DD-4CDD6D3E19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802086" cy="6858000"/>
          </a:xfrm>
          <a:custGeom>
            <a:avLst/>
            <a:gdLst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9647 w 5734864"/>
              <a:gd name="connsiteY33" fmla="*/ 1936120 h 6858000"/>
              <a:gd name="connsiteX34" fmla="*/ 714660 w 5734864"/>
              <a:gd name="connsiteY34" fmla="*/ 1982709 h 6858000"/>
              <a:gd name="connsiteX35" fmla="*/ 710759 w 5734864"/>
              <a:gd name="connsiteY35" fmla="*/ 2013010 h 6858000"/>
              <a:gd name="connsiteX36" fmla="*/ 697927 w 5734864"/>
              <a:gd name="connsiteY36" fmla="*/ 2069833 h 6858000"/>
              <a:gd name="connsiteX37" fmla="*/ 693594 w 5734864"/>
              <a:gd name="connsiteY37" fmla="*/ 2103731 h 6858000"/>
              <a:gd name="connsiteX38" fmla="*/ 691109 w 5734864"/>
              <a:gd name="connsiteY38" fmla="*/ 2124027 h 6858000"/>
              <a:gd name="connsiteX39" fmla="*/ 676593 w 5734864"/>
              <a:gd name="connsiteY39" fmla="*/ 2176182 h 6858000"/>
              <a:gd name="connsiteX40" fmla="*/ 633227 w 5734864"/>
              <a:gd name="connsiteY40" fmla="*/ 2258036 h 6858000"/>
              <a:gd name="connsiteX41" fmla="*/ 625564 w 5734864"/>
              <a:gd name="connsiteY41" fmla="*/ 2284567 h 6858000"/>
              <a:gd name="connsiteX42" fmla="*/ 627074 w 5734864"/>
              <a:gd name="connsiteY42" fmla="*/ 2289605 h 6858000"/>
              <a:gd name="connsiteX43" fmla="*/ 614574 w 5734864"/>
              <a:gd name="connsiteY43" fmla="*/ 2308717 h 6858000"/>
              <a:gd name="connsiteX44" fmla="*/ 606890 w 5734864"/>
              <a:gd name="connsiteY44" fmla="*/ 2320662 h 6858000"/>
              <a:gd name="connsiteX45" fmla="*/ 605558 w 5734864"/>
              <a:gd name="connsiteY45" fmla="*/ 2327897 h 6858000"/>
              <a:gd name="connsiteX46" fmla="*/ 602202 w 5734864"/>
              <a:gd name="connsiteY46" fmla="*/ 2357749 h 6858000"/>
              <a:gd name="connsiteX47" fmla="*/ 600213 w 5734864"/>
              <a:gd name="connsiteY47" fmla="*/ 2364905 h 6858000"/>
              <a:gd name="connsiteX48" fmla="*/ 597160 w 5734864"/>
              <a:gd name="connsiteY48" fmla="*/ 2388351 h 6858000"/>
              <a:gd name="connsiteX49" fmla="*/ 597982 w 5734864"/>
              <a:gd name="connsiteY49" fmla="*/ 2402296 h 6858000"/>
              <a:gd name="connsiteX50" fmla="*/ 593150 w 5734864"/>
              <a:gd name="connsiteY50" fmla="*/ 2420015 h 6858000"/>
              <a:gd name="connsiteX51" fmla="*/ 592833 w 5734864"/>
              <a:gd name="connsiteY51" fmla="*/ 2422749 h 6858000"/>
              <a:gd name="connsiteX52" fmla="*/ 594479 w 5734864"/>
              <a:gd name="connsiteY52" fmla="*/ 2426002 h 6858000"/>
              <a:gd name="connsiteX53" fmla="*/ 591963 w 5734864"/>
              <a:gd name="connsiteY53" fmla="*/ 2431950 h 6858000"/>
              <a:gd name="connsiteX54" fmla="*/ 591544 w 5734864"/>
              <a:gd name="connsiteY54" fmla="*/ 2433897 h 6858000"/>
              <a:gd name="connsiteX55" fmla="*/ 589519 w 5734864"/>
              <a:gd name="connsiteY55" fmla="*/ 2451398 h 6858000"/>
              <a:gd name="connsiteX56" fmla="*/ 590037 w 5734864"/>
              <a:gd name="connsiteY56" fmla="*/ 2455536 h 6858000"/>
              <a:gd name="connsiteX57" fmla="*/ 588179 w 5734864"/>
              <a:gd name="connsiteY57" fmla="*/ 2462981 h 6858000"/>
              <a:gd name="connsiteX58" fmla="*/ 583434 w 5734864"/>
              <a:gd name="connsiteY58" fmla="*/ 2503991 h 6858000"/>
              <a:gd name="connsiteX59" fmla="*/ 567942 w 5734864"/>
              <a:gd name="connsiteY59" fmla="*/ 2652936 h 6858000"/>
              <a:gd name="connsiteX60" fmla="*/ 573869 w 5734864"/>
              <a:gd name="connsiteY60" fmla="*/ 2670188 h 6858000"/>
              <a:gd name="connsiteX61" fmla="*/ 575243 w 5734864"/>
              <a:gd name="connsiteY61" fmla="*/ 2688114 h 6858000"/>
              <a:gd name="connsiteX62" fmla="*/ 573824 w 5734864"/>
              <a:gd name="connsiteY62" fmla="*/ 2689856 h 6858000"/>
              <a:gd name="connsiteX63" fmla="*/ 570699 w 5734864"/>
              <a:gd name="connsiteY63" fmla="*/ 2709353 h 6858000"/>
              <a:gd name="connsiteX64" fmla="*/ 573192 w 5734864"/>
              <a:gd name="connsiteY64" fmla="*/ 2714527 h 6858000"/>
              <a:gd name="connsiteX65" fmla="*/ 572044 w 5734864"/>
              <a:gd name="connsiteY65" fmla="*/ 2728187 h 6858000"/>
              <a:gd name="connsiteX66" fmla="*/ 572465 w 5734864"/>
              <a:gd name="connsiteY66" fmla="*/ 2755863 h 6858000"/>
              <a:gd name="connsiteX67" fmla="*/ 570028 w 5734864"/>
              <a:gd name="connsiteY67" fmla="*/ 2760324 h 6858000"/>
              <a:gd name="connsiteX68" fmla="*/ 566748 w 5734864"/>
              <a:gd name="connsiteY68" fmla="*/ 2800948 h 6858000"/>
              <a:gd name="connsiteX69" fmla="*/ 565509 w 5734864"/>
              <a:gd name="connsiteY69" fmla="*/ 2801167 h 6858000"/>
              <a:gd name="connsiteX70" fmla="*/ 559367 w 5734864"/>
              <a:gd name="connsiteY70" fmla="*/ 2811129 h 6858000"/>
              <a:gd name="connsiteX71" fmla="*/ 550354 w 5734864"/>
              <a:gd name="connsiteY71" fmla="*/ 2830949 h 6858000"/>
              <a:gd name="connsiteX72" fmla="*/ 514795 w 5734864"/>
              <a:gd name="connsiteY72" fmla="*/ 2872433 h 6858000"/>
              <a:gd name="connsiteX73" fmla="*/ 509875 w 5734864"/>
              <a:gd name="connsiteY73" fmla="*/ 2923099 h 6858000"/>
              <a:gd name="connsiteX74" fmla="*/ 509577 w 5734864"/>
              <a:gd name="connsiteY74" fmla="*/ 2923197 h 6858000"/>
              <a:gd name="connsiteX75" fmla="*/ 507597 w 5734864"/>
              <a:gd name="connsiteY75" fmla="*/ 2931868 h 6858000"/>
              <a:gd name="connsiteX76" fmla="*/ 507379 w 5734864"/>
              <a:gd name="connsiteY76" fmla="*/ 2938322 h 6858000"/>
              <a:gd name="connsiteX77" fmla="*/ 504725 w 5734864"/>
              <a:gd name="connsiteY77" fmla="*/ 2954519 h 6858000"/>
              <a:gd name="connsiteX78" fmla="*/ 502018 w 5734864"/>
              <a:gd name="connsiteY78" fmla="*/ 2959643 h 6858000"/>
              <a:gd name="connsiteX79" fmla="*/ 498360 w 5734864"/>
              <a:gd name="connsiteY79" fmla="*/ 2961019 h 6858000"/>
              <a:gd name="connsiteX80" fmla="*/ 498483 w 5734864"/>
              <a:gd name="connsiteY80" fmla="*/ 2962590 h 6858000"/>
              <a:gd name="connsiteX81" fmla="*/ 484403 w 5734864"/>
              <a:gd name="connsiteY81" fmla="*/ 2990538 h 6858000"/>
              <a:gd name="connsiteX82" fmla="*/ 463075 w 5734864"/>
              <a:gd name="connsiteY82" fmla="*/ 3055956 h 6858000"/>
              <a:gd name="connsiteX83" fmla="*/ 455013 w 5734864"/>
              <a:gd name="connsiteY83" fmla="*/ 3094482 h 6858000"/>
              <a:gd name="connsiteX84" fmla="*/ 428391 w 5734864"/>
              <a:gd name="connsiteY84" fmla="*/ 3198850 h 6858000"/>
              <a:gd name="connsiteX85" fmla="*/ 401440 w 5734864"/>
              <a:gd name="connsiteY85" fmla="*/ 3307560 h 6858000"/>
              <a:gd name="connsiteX86" fmla="*/ 386076 w 5734864"/>
              <a:gd name="connsiteY86" fmla="*/ 3373943 h 6858000"/>
              <a:gd name="connsiteX87" fmla="*/ 374726 w 5734864"/>
              <a:gd name="connsiteY87" fmla="*/ 3381364 h 6858000"/>
              <a:gd name="connsiteX88" fmla="*/ 369145 w 5734864"/>
              <a:gd name="connsiteY88" fmla="*/ 3383729 h 6858000"/>
              <a:gd name="connsiteX89" fmla="*/ 364294 w 5734864"/>
              <a:gd name="connsiteY89" fmla="*/ 3414159 h 6858000"/>
              <a:gd name="connsiteX90" fmla="*/ 366450 w 5734864"/>
              <a:gd name="connsiteY90" fmla="*/ 3436925 h 6858000"/>
              <a:gd name="connsiteX91" fmla="*/ 351743 w 5734864"/>
              <a:gd name="connsiteY91" fmla="*/ 3521619 h 6858000"/>
              <a:gd name="connsiteX92" fmla="*/ 345784 w 5734864"/>
              <a:gd name="connsiteY92" fmla="*/ 3603757 h 6858000"/>
              <a:gd name="connsiteX93" fmla="*/ 344198 w 5734864"/>
              <a:gd name="connsiteY93" fmla="*/ 3652424 h 6858000"/>
              <a:gd name="connsiteX94" fmla="*/ 352450 w 5734864"/>
              <a:gd name="connsiteY94" fmla="*/ 3665222 h 6858000"/>
              <a:gd name="connsiteX95" fmla="*/ 342621 w 5734864"/>
              <a:gd name="connsiteY95" fmla="*/ 3700804 h 6858000"/>
              <a:gd name="connsiteX96" fmla="*/ 341514 w 5734864"/>
              <a:gd name="connsiteY96" fmla="*/ 3734774 h 6858000"/>
              <a:gd name="connsiteX97" fmla="*/ 340607 w 5734864"/>
              <a:gd name="connsiteY97" fmla="*/ 3785153 h 6858000"/>
              <a:gd name="connsiteX98" fmla="*/ 340707 w 5734864"/>
              <a:gd name="connsiteY98" fmla="*/ 3788177 h 6858000"/>
              <a:gd name="connsiteX99" fmla="*/ 340361 w 5734864"/>
              <a:gd name="connsiteY99" fmla="*/ 3798803 h 6858000"/>
              <a:gd name="connsiteX100" fmla="*/ 339642 w 5734864"/>
              <a:gd name="connsiteY100" fmla="*/ 3838750 h 6858000"/>
              <a:gd name="connsiteX101" fmla="*/ 360295 w 5734864"/>
              <a:gd name="connsiteY101" fmla="*/ 4015196 h 6858000"/>
              <a:gd name="connsiteX102" fmla="*/ 339043 w 5734864"/>
              <a:gd name="connsiteY102" fmla="*/ 4052778 h 6858000"/>
              <a:gd name="connsiteX103" fmla="*/ 339343 w 5734864"/>
              <a:gd name="connsiteY103" fmla="*/ 4096257 h 6858000"/>
              <a:gd name="connsiteX104" fmla="*/ 340786 w 5734864"/>
              <a:gd name="connsiteY104" fmla="*/ 4321136 h 6858000"/>
              <a:gd name="connsiteX105" fmla="*/ 343158 w 5734864"/>
              <a:gd name="connsiteY105" fmla="*/ 4429174 h 6858000"/>
              <a:gd name="connsiteX106" fmla="*/ 334599 w 5734864"/>
              <a:gd name="connsiteY106" fmla="*/ 4449938 h 6858000"/>
              <a:gd name="connsiteX107" fmla="*/ 332890 w 5734864"/>
              <a:gd name="connsiteY107" fmla="*/ 4453515 h 6858000"/>
              <a:gd name="connsiteX108" fmla="*/ 331105 w 5734864"/>
              <a:gd name="connsiteY108" fmla="*/ 4467941 h 6858000"/>
              <a:gd name="connsiteX109" fmla="*/ 324289 w 5734864"/>
              <a:gd name="connsiteY109" fmla="*/ 4471861 h 6858000"/>
              <a:gd name="connsiteX110" fmla="*/ 317079 w 5734864"/>
              <a:gd name="connsiteY110" fmla="*/ 4493468 h 6858000"/>
              <a:gd name="connsiteX111" fmla="*/ 315557 w 5734864"/>
              <a:gd name="connsiteY111" fmla="*/ 4520067 h 6858000"/>
              <a:gd name="connsiteX112" fmla="*/ 315240 w 5734864"/>
              <a:gd name="connsiteY112" fmla="*/ 4536872 h 6858000"/>
              <a:gd name="connsiteX113" fmla="*/ 316200 w 5734864"/>
              <a:gd name="connsiteY113" fmla="*/ 4538297 h 6858000"/>
              <a:gd name="connsiteX114" fmla="*/ 317507 w 5734864"/>
              <a:gd name="connsiteY114" fmla="*/ 4547582 h 6858000"/>
              <a:gd name="connsiteX115" fmla="*/ 323078 w 5734864"/>
              <a:gd name="connsiteY115" fmla="*/ 4592102 h 6858000"/>
              <a:gd name="connsiteX116" fmla="*/ 328722 w 5734864"/>
              <a:gd name="connsiteY116" fmla="*/ 4667914 h 6858000"/>
              <a:gd name="connsiteX117" fmla="*/ 335597 w 5734864"/>
              <a:gd name="connsiteY117" fmla="*/ 4695035 h 6858000"/>
              <a:gd name="connsiteX118" fmla="*/ 339485 w 5734864"/>
              <a:gd name="connsiteY118" fmla="*/ 4695979 h 6858000"/>
              <a:gd name="connsiteX119" fmla="*/ 341089 w 5734864"/>
              <a:gd name="connsiteY119" fmla="*/ 4704268 h 6858000"/>
              <a:gd name="connsiteX120" fmla="*/ 342177 w 5734864"/>
              <a:gd name="connsiteY120" fmla="*/ 4706060 h 6858000"/>
              <a:gd name="connsiteX121" fmla="*/ 347751 w 5734864"/>
              <a:gd name="connsiteY121" fmla="*/ 4716754 h 6858000"/>
              <a:gd name="connsiteX122" fmla="*/ 344125 w 5734864"/>
              <a:gd name="connsiteY122" fmla="*/ 4764669 h 6858000"/>
              <a:gd name="connsiteX123" fmla="*/ 340188 w 5734864"/>
              <a:gd name="connsiteY123" fmla="*/ 4779386 h 6858000"/>
              <a:gd name="connsiteX124" fmla="*/ 335146 w 5734864"/>
              <a:gd name="connsiteY124" fmla="*/ 4787491 h 6858000"/>
              <a:gd name="connsiteX125" fmla="*/ 319124 w 5734864"/>
              <a:gd name="connsiteY125" fmla="*/ 4843514 h 6858000"/>
              <a:gd name="connsiteX126" fmla="*/ 305956 w 5734864"/>
              <a:gd name="connsiteY126" fmla="*/ 4881505 h 6858000"/>
              <a:gd name="connsiteX127" fmla="*/ 301062 w 5734864"/>
              <a:gd name="connsiteY127" fmla="*/ 4889332 h 6858000"/>
              <a:gd name="connsiteX128" fmla="*/ 302141 w 5734864"/>
              <a:gd name="connsiteY128" fmla="*/ 4899400 h 6858000"/>
              <a:gd name="connsiteX129" fmla="*/ 304424 w 5734864"/>
              <a:gd name="connsiteY129" fmla="*/ 4902664 h 6858000"/>
              <a:gd name="connsiteX130" fmla="*/ 293123 w 5734864"/>
              <a:gd name="connsiteY130" fmla="*/ 4932769 h 6858000"/>
              <a:gd name="connsiteX131" fmla="*/ 292275 w 5734864"/>
              <a:gd name="connsiteY131" fmla="*/ 4936482 h 6858000"/>
              <a:gd name="connsiteX132" fmla="*/ 288304 w 5734864"/>
              <a:gd name="connsiteY132" fmla="*/ 4962325 h 6858000"/>
              <a:gd name="connsiteX133" fmla="*/ 287420 w 5734864"/>
              <a:gd name="connsiteY133" fmla="*/ 5042193 h 6858000"/>
              <a:gd name="connsiteX134" fmla="*/ 287020 w 5734864"/>
              <a:gd name="connsiteY134" fmla="*/ 5065655 h 6858000"/>
              <a:gd name="connsiteX135" fmla="*/ 288488 w 5734864"/>
              <a:gd name="connsiteY135" fmla="*/ 5082216 h 6858000"/>
              <a:gd name="connsiteX136" fmla="*/ 282763 w 5734864"/>
              <a:gd name="connsiteY136" fmla="*/ 5127114 h 6858000"/>
              <a:gd name="connsiteX137" fmla="*/ 269316 w 5734864"/>
              <a:gd name="connsiteY137" fmla="*/ 5202682 h 6858000"/>
              <a:gd name="connsiteX138" fmla="*/ 269174 w 5734864"/>
              <a:gd name="connsiteY138" fmla="*/ 5230835 h 6858000"/>
              <a:gd name="connsiteX139" fmla="*/ 272679 w 5734864"/>
              <a:gd name="connsiteY139" fmla="*/ 5232660 h 6858000"/>
              <a:gd name="connsiteX140" fmla="*/ 272160 w 5734864"/>
              <a:gd name="connsiteY140" fmla="*/ 5241150 h 6858000"/>
              <a:gd name="connsiteX141" fmla="*/ 272760 w 5734864"/>
              <a:gd name="connsiteY141" fmla="*/ 5243156 h 6858000"/>
              <a:gd name="connsiteX142" fmla="*/ 275462 w 5734864"/>
              <a:gd name="connsiteY142" fmla="*/ 5254919 h 6858000"/>
              <a:gd name="connsiteX143" fmla="*/ 262897 w 5734864"/>
              <a:gd name="connsiteY143" fmla="*/ 5286259 h 6858000"/>
              <a:gd name="connsiteX144" fmla="*/ 252761 w 5734864"/>
              <a:gd name="connsiteY144" fmla="*/ 5357801 h 6858000"/>
              <a:gd name="connsiteX145" fmla="*/ 242360 w 5734864"/>
              <a:gd name="connsiteY145" fmla="*/ 5460080 h 6858000"/>
              <a:gd name="connsiteX146" fmla="*/ 229880 w 5734864"/>
              <a:gd name="connsiteY146" fmla="*/ 5539714 h 6858000"/>
              <a:gd name="connsiteX147" fmla="*/ 204283 w 5734864"/>
              <a:gd name="connsiteY147" fmla="*/ 5639080 h 6858000"/>
              <a:gd name="connsiteX148" fmla="*/ 198948 w 5734864"/>
              <a:gd name="connsiteY148" fmla="*/ 5710958 h 6858000"/>
              <a:gd name="connsiteX149" fmla="*/ 192367 w 5734864"/>
              <a:gd name="connsiteY149" fmla="*/ 5719859 h 6858000"/>
              <a:gd name="connsiteX150" fmla="*/ 188035 w 5734864"/>
              <a:gd name="connsiteY150" fmla="*/ 5729935 h 6858000"/>
              <a:gd name="connsiteX151" fmla="*/ 188428 w 5734864"/>
              <a:gd name="connsiteY151" fmla="*/ 5731182 h 6858000"/>
              <a:gd name="connsiteX152" fmla="*/ 181635 w 5734864"/>
              <a:gd name="connsiteY152" fmla="*/ 5753538 h 6858000"/>
              <a:gd name="connsiteX153" fmla="*/ 169744 w 5734864"/>
              <a:gd name="connsiteY153" fmla="*/ 5796307 h 6858000"/>
              <a:gd name="connsiteX154" fmla="*/ 170351 w 5734864"/>
              <a:gd name="connsiteY154" fmla="*/ 5796644 h 6858000"/>
              <a:gd name="connsiteX155" fmla="*/ 171559 w 5734864"/>
              <a:gd name="connsiteY155" fmla="*/ 5803435 h 6858000"/>
              <a:gd name="connsiteX156" fmla="*/ 172284 w 5734864"/>
              <a:gd name="connsiteY156" fmla="*/ 5816391 h 6858000"/>
              <a:gd name="connsiteX157" fmla="*/ 182542 w 5734864"/>
              <a:gd name="connsiteY157" fmla="*/ 5846382 h 6858000"/>
              <a:gd name="connsiteX158" fmla="*/ 175877 w 5734864"/>
              <a:gd name="connsiteY158" fmla="*/ 5871336 h 6858000"/>
              <a:gd name="connsiteX159" fmla="*/ 174910 w 5734864"/>
              <a:gd name="connsiteY159" fmla="*/ 5876376 h 6858000"/>
              <a:gd name="connsiteX160" fmla="*/ 175047 w 5734864"/>
              <a:gd name="connsiteY160" fmla="*/ 5876483 h 6858000"/>
              <a:gd name="connsiteX161" fmla="*/ 174335 w 5734864"/>
              <a:gd name="connsiteY161" fmla="*/ 5881814 h 6858000"/>
              <a:gd name="connsiteX162" fmla="*/ 171273 w 5734864"/>
              <a:gd name="connsiteY162" fmla="*/ 5895339 h 6858000"/>
              <a:gd name="connsiteX163" fmla="*/ 171658 w 5734864"/>
              <a:gd name="connsiteY163" fmla="*/ 5898749 h 6858000"/>
              <a:gd name="connsiteX164" fmla="*/ 174658 w 5734864"/>
              <a:gd name="connsiteY164" fmla="*/ 5919558 h 6858000"/>
              <a:gd name="connsiteX165" fmla="*/ 169099 w 5734864"/>
              <a:gd name="connsiteY165" fmla="*/ 5984417 h 6858000"/>
              <a:gd name="connsiteX166" fmla="*/ 162007 w 5734864"/>
              <a:gd name="connsiteY166" fmla="*/ 6049043 h 6858000"/>
              <a:gd name="connsiteX167" fmla="*/ 156875 w 5734864"/>
              <a:gd name="connsiteY167" fmla="*/ 6114000 h 6858000"/>
              <a:gd name="connsiteX168" fmla="*/ 165441 w 5734864"/>
              <a:gd name="connsiteY168" fmla="*/ 6146938 h 6858000"/>
              <a:gd name="connsiteX169" fmla="*/ 165177 w 5734864"/>
              <a:gd name="connsiteY169" fmla="*/ 6150658 h 6858000"/>
              <a:gd name="connsiteX170" fmla="*/ 161772 w 5734864"/>
              <a:gd name="connsiteY170" fmla="*/ 6160011 h 6858000"/>
              <a:gd name="connsiteX171" fmla="*/ 160051 w 5734864"/>
              <a:gd name="connsiteY171" fmla="*/ 6163393 h 6858000"/>
              <a:gd name="connsiteX172" fmla="*/ 158473 w 5734864"/>
              <a:gd name="connsiteY172" fmla="*/ 6168628 h 6858000"/>
              <a:gd name="connsiteX173" fmla="*/ 158573 w 5734864"/>
              <a:gd name="connsiteY173" fmla="*/ 6168799 h 6858000"/>
              <a:gd name="connsiteX174" fmla="*/ 146463 w 5734864"/>
              <a:gd name="connsiteY174" fmla="*/ 6196671 h 6858000"/>
              <a:gd name="connsiteX175" fmla="*/ 150209 w 5734864"/>
              <a:gd name="connsiteY175" fmla="*/ 6232365 h 6858000"/>
              <a:gd name="connsiteX176" fmla="*/ 148544 w 5734864"/>
              <a:gd name="connsiteY176" fmla="*/ 6246162 h 6858000"/>
              <a:gd name="connsiteX177" fmla="*/ 148403 w 5734864"/>
              <a:gd name="connsiteY177" fmla="*/ 6253754 h 6858000"/>
              <a:gd name="connsiteX178" fmla="*/ 138880 w 5734864"/>
              <a:gd name="connsiteY178" fmla="*/ 6276449 h 6858000"/>
              <a:gd name="connsiteX179" fmla="*/ 138683 w 5734864"/>
              <a:gd name="connsiteY179" fmla="*/ 6279721 h 6858000"/>
              <a:gd name="connsiteX180" fmla="*/ 130721 w 5734864"/>
              <a:gd name="connsiteY180" fmla="*/ 6293675 h 6858000"/>
              <a:gd name="connsiteX181" fmla="*/ 120717 w 5734864"/>
              <a:gd name="connsiteY181" fmla="*/ 6313967 h 6858000"/>
              <a:gd name="connsiteX182" fmla="*/ 120841 w 5734864"/>
              <a:gd name="connsiteY182" fmla="*/ 6315437 h 6858000"/>
              <a:gd name="connsiteX183" fmla="*/ 115208 w 5734864"/>
              <a:gd name="connsiteY183" fmla="*/ 6324024 h 6858000"/>
              <a:gd name="connsiteX184" fmla="*/ 101217 w 5734864"/>
              <a:gd name="connsiteY184" fmla="*/ 6365923 h 6858000"/>
              <a:gd name="connsiteX185" fmla="*/ 74946 w 5734864"/>
              <a:gd name="connsiteY185" fmla="*/ 6556817 h 6858000"/>
              <a:gd name="connsiteX186" fmla="*/ 16001 w 5734864"/>
              <a:gd name="connsiteY186" fmla="*/ 6808678 h 6858000"/>
              <a:gd name="connsiteX187" fmla="*/ 0 w 5734864"/>
              <a:gd name="connsiteY187" fmla="*/ 6858000 h 6858000"/>
              <a:gd name="connsiteX188" fmla="*/ 5734864 w 5734864"/>
              <a:gd name="connsiteY188" fmla="*/ 685800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4660 w 5734864"/>
              <a:gd name="connsiteY33" fmla="*/ 1982709 h 6858000"/>
              <a:gd name="connsiteX34" fmla="*/ 710759 w 5734864"/>
              <a:gd name="connsiteY34" fmla="*/ 2013010 h 6858000"/>
              <a:gd name="connsiteX35" fmla="*/ 697927 w 5734864"/>
              <a:gd name="connsiteY35" fmla="*/ 2069833 h 6858000"/>
              <a:gd name="connsiteX36" fmla="*/ 693594 w 5734864"/>
              <a:gd name="connsiteY36" fmla="*/ 2103731 h 6858000"/>
              <a:gd name="connsiteX37" fmla="*/ 691109 w 5734864"/>
              <a:gd name="connsiteY37" fmla="*/ 2124027 h 6858000"/>
              <a:gd name="connsiteX38" fmla="*/ 676593 w 5734864"/>
              <a:gd name="connsiteY38" fmla="*/ 2176182 h 6858000"/>
              <a:gd name="connsiteX39" fmla="*/ 633227 w 5734864"/>
              <a:gd name="connsiteY39" fmla="*/ 2258036 h 6858000"/>
              <a:gd name="connsiteX40" fmla="*/ 625564 w 5734864"/>
              <a:gd name="connsiteY40" fmla="*/ 2284567 h 6858000"/>
              <a:gd name="connsiteX41" fmla="*/ 627074 w 5734864"/>
              <a:gd name="connsiteY41" fmla="*/ 2289605 h 6858000"/>
              <a:gd name="connsiteX42" fmla="*/ 614574 w 5734864"/>
              <a:gd name="connsiteY42" fmla="*/ 2308717 h 6858000"/>
              <a:gd name="connsiteX43" fmla="*/ 606890 w 5734864"/>
              <a:gd name="connsiteY43" fmla="*/ 2320662 h 6858000"/>
              <a:gd name="connsiteX44" fmla="*/ 605558 w 5734864"/>
              <a:gd name="connsiteY44" fmla="*/ 2327897 h 6858000"/>
              <a:gd name="connsiteX45" fmla="*/ 602202 w 5734864"/>
              <a:gd name="connsiteY45" fmla="*/ 2357749 h 6858000"/>
              <a:gd name="connsiteX46" fmla="*/ 600213 w 5734864"/>
              <a:gd name="connsiteY46" fmla="*/ 2364905 h 6858000"/>
              <a:gd name="connsiteX47" fmla="*/ 597160 w 5734864"/>
              <a:gd name="connsiteY47" fmla="*/ 2388351 h 6858000"/>
              <a:gd name="connsiteX48" fmla="*/ 597982 w 5734864"/>
              <a:gd name="connsiteY48" fmla="*/ 2402296 h 6858000"/>
              <a:gd name="connsiteX49" fmla="*/ 593150 w 5734864"/>
              <a:gd name="connsiteY49" fmla="*/ 2420015 h 6858000"/>
              <a:gd name="connsiteX50" fmla="*/ 592833 w 5734864"/>
              <a:gd name="connsiteY50" fmla="*/ 2422749 h 6858000"/>
              <a:gd name="connsiteX51" fmla="*/ 594479 w 5734864"/>
              <a:gd name="connsiteY51" fmla="*/ 2426002 h 6858000"/>
              <a:gd name="connsiteX52" fmla="*/ 591963 w 5734864"/>
              <a:gd name="connsiteY52" fmla="*/ 2431950 h 6858000"/>
              <a:gd name="connsiteX53" fmla="*/ 591544 w 5734864"/>
              <a:gd name="connsiteY53" fmla="*/ 2433897 h 6858000"/>
              <a:gd name="connsiteX54" fmla="*/ 589519 w 5734864"/>
              <a:gd name="connsiteY54" fmla="*/ 2451398 h 6858000"/>
              <a:gd name="connsiteX55" fmla="*/ 590037 w 5734864"/>
              <a:gd name="connsiteY55" fmla="*/ 2455536 h 6858000"/>
              <a:gd name="connsiteX56" fmla="*/ 588179 w 5734864"/>
              <a:gd name="connsiteY56" fmla="*/ 2462981 h 6858000"/>
              <a:gd name="connsiteX57" fmla="*/ 583434 w 5734864"/>
              <a:gd name="connsiteY57" fmla="*/ 2503991 h 6858000"/>
              <a:gd name="connsiteX58" fmla="*/ 567942 w 5734864"/>
              <a:gd name="connsiteY58" fmla="*/ 2652936 h 6858000"/>
              <a:gd name="connsiteX59" fmla="*/ 573869 w 5734864"/>
              <a:gd name="connsiteY59" fmla="*/ 2670188 h 6858000"/>
              <a:gd name="connsiteX60" fmla="*/ 575243 w 5734864"/>
              <a:gd name="connsiteY60" fmla="*/ 2688114 h 6858000"/>
              <a:gd name="connsiteX61" fmla="*/ 573824 w 5734864"/>
              <a:gd name="connsiteY61" fmla="*/ 2689856 h 6858000"/>
              <a:gd name="connsiteX62" fmla="*/ 570699 w 5734864"/>
              <a:gd name="connsiteY62" fmla="*/ 2709353 h 6858000"/>
              <a:gd name="connsiteX63" fmla="*/ 573192 w 5734864"/>
              <a:gd name="connsiteY63" fmla="*/ 2714527 h 6858000"/>
              <a:gd name="connsiteX64" fmla="*/ 572044 w 5734864"/>
              <a:gd name="connsiteY64" fmla="*/ 2728187 h 6858000"/>
              <a:gd name="connsiteX65" fmla="*/ 572465 w 5734864"/>
              <a:gd name="connsiteY65" fmla="*/ 2755863 h 6858000"/>
              <a:gd name="connsiteX66" fmla="*/ 570028 w 5734864"/>
              <a:gd name="connsiteY66" fmla="*/ 2760324 h 6858000"/>
              <a:gd name="connsiteX67" fmla="*/ 566748 w 5734864"/>
              <a:gd name="connsiteY67" fmla="*/ 2800948 h 6858000"/>
              <a:gd name="connsiteX68" fmla="*/ 565509 w 5734864"/>
              <a:gd name="connsiteY68" fmla="*/ 2801167 h 6858000"/>
              <a:gd name="connsiteX69" fmla="*/ 559367 w 5734864"/>
              <a:gd name="connsiteY69" fmla="*/ 2811129 h 6858000"/>
              <a:gd name="connsiteX70" fmla="*/ 550354 w 5734864"/>
              <a:gd name="connsiteY70" fmla="*/ 2830949 h 6858000"/>
              <a:gd name="connsiteX71" fmla="*/ 514795 w 5734864"/>
              <a:gd name="connsiteY71" fmla="*/ 2872433 h 6858000"/>
              <a:gd name="connsiteX72" fmla="*/ 509875 w 5734864"/>
              <a:gd name="connsiteY72" fmla="*/ 2923099 h 6858000"/>
              <a:gd name="connsiteX73" fmla="*/ 509577 w 5734864"/>
              <a:gd name="connsiteY73" fmla="*/ 2923197 h 6858000"/>
              <a:gd name="connsiteX74" fmla="*/ 507597 w 5734864"/>
              <a:gd name="connsiteY74" fmla="*/ 2931868 h 6858000"/>
              <a:gd name="connsiteX75" fmla="*/ 507379 w 5734864"/>
              <a:gd name="connsiteY75" fmla="*/ 2938322 h 6858000"/>
              <a:gd name="connsiteX76" fmla="*/ 504725 w 5734864"/>
              <a:gd name="connsiteY76" fmla="*/ 2954519 h 6858000"/>
              <a:gd name="connsiteX77" fmla="*/ 502018 w 5734864"/>
              <a:gd name="connsiteY77" fmla="*/ 2959643 h 6858000"/>
              <a:gd name="connsiteX78" fmla="*/ 498360 w 5734864"/>
              <a:gd name="connsiteY78" fmla="*/ 2961019 h 6858000"/>
              <a:gd name="connsiteX79" fmla="*/ 498483 w 5734864"/>
              <a:gd name="connsiteY79" fmla="*/ 2962590 h 6858000"/>
              <a:gd name="connsiteX80" fmla="*/ 484403 w 5734864"/>
              <a:gd name="connsiteY80" fmla="*/ 2990538 h 6858000"/>
              <a:gd name="connsiteX81" fmla="*/ 463075 w 5734864"/>
              <a:gd name="connsiteY81" fmla="*/ 3055956 h 6858000"/>
              <a:gd name="connsiteX82" fmla="*/ 455013 w 5734864"/>
              <a:gd name="connsiteY82" fmla="*/ 3094482 h 6858000"/>
              <a:gd name="connsiteX83" fmla="*/ 428391 w 5734864"/>
              <a:gd name="connsiteY83" fmla="*/ 3198850 h 6858000"/>
              <a:gd name="connsiteX84" fmla="*/ 401440 w 5734864"/>
              <a:gd name="connsiteY84" fmla="*/ 3307560 h 6858000"/>
              <a:gd name="connsiteX85" fmla="*/ 386076 w 5734864"/>
              <a:gd name="connsiteY85" fmla="*/ 3373943 h 6858000"/>
              <a:gd name="connsiteX86" fmla="*/ 374726 w 5734864"/>
              <a:gd name="connsiteY86" fmla="*/ 3381364 h 6858000"/>
              <a:gd name="connsiteX87" fmla="*/ 369145 w 5734864"/>
              <a:gd name="connsiteY87" fmla="*/ 3383729 h 6858000"/>
              <a:gd name="connsiteX88" fmla="*/ 364294 w 5734864"/>
              <a:gd name="connsiteY88" fmla="*/ 3414159 h 6858000"/>
              <a:gd name="connsiteX89" fmla="*/ 366450 w 5734864"/>
              <a:gd name="connsiteY89" fmla="*/ 3436925 h 6858000"/>
              <a:gd name="connsiteX90" fmla="*/ 351743 w 5734864"/>
              <a:gd name="connsiteY90" fmla="*/ 3521619 h 6858000"/>
              <a:gd name="connsiteX91" fmla="*/ 345784 w 5734864"/>
              <a:gd name="connsiteY91" fmla="*/ 3603757 h 6858000"/>
              <a:gd name="connsiteX92" fmla="*/ 344198 w 5734864"/>
              <a:gd name="connsiteY92" fmla="*/ 3652424 h 6858000"/>
              <a:gd name="connsiteX93" fmla="*/ 352450 w 5734864"/>
              <a:gd name="connsiteY93" fmla="*/ 3665222 h 6858000"/>
              <a:gd name="connsiteX94" fmla="*/ 342621 w 5734864"/>
              <a:gd name="connsiteY94" fmla="*/ 3700804 h 6858000"/>
              <a:gd name="connsiteX95" fmla="*/ 341514 w 5734864"/>
              <a:gd name="connsiteY95" fmla="*/ 3734774 h 6858000"/>
              <a:gd name="connsiteX96" fmla="*/ 340607 w 5734864"/>
              <a:gd name="connsiteY96" fmla="*/ 3785153 h 6858000"/>
              <a:gd name="connsiteX97" fmla="*/ 340707 w 5734864"/>
              <a:gd name="connsiteY97" fmla="*/ 3788177 h 6858000"/>
              <a:gd name="connsiteX98" fmla="*/ 340361 w 5734864"/>
              <a:gd name="connsiteY98" fmla="*/ 3798803 h 6858000"/>
              <a:gd name="connsiteX99" fmla="*/ 339642 w 5734864"/>
              <a:gd name="connsiteY99" fmla="*/ 3838750 h 6858000"/>
              <a:gd name="connsiteX100" fmla="*/ 360295 w 5734864"/>
              <a:gd name="connsiteY100" fmla="*/ 4015196 h 6858000"/>
              <a:gd name="connsiteX101" fmla="*/ 339043 w 5734864"/>
              <a:gd name="connsiteY101" fmla="*/ 4052778 h 6858000"/>
              <a:gd name="connsiteX102" fmla="*/ 339343 w 5734864"/>
              <a:gd name="connsiteY102" fmla="*/ 4096257 h 6858000"/>
              <a:gd name="connsiteX103" fmla="*/ 340786 w 5734864"/>
              <a:gd name="connsiteY103" fmla="*/ 4321136 h 6858000"/>
              <a:gd name="connsiteX104" fmla="*/ 343158 w 5734864"/>
              <a:gd name="connsiteY104" fmla="*/ 4429174 h 6858000"/>
              <a:gd name="connsiteX105" fmla="*/ 334599 w 5734864"/>
              <a:gd name="connsiteY105" fmla="*/ 4449938 h 6858000"/>
              <a:gd name="connsiteX106" fmla="*/ 332890 w 5734864"/>
              <a:gd name="connsiteY106" fmla="*/ 4453515 h 6858000"/>
              <a:gd name="connsiteX107" fmla="*/ 331105 w 5734864"/>
              <a:gd name="connsiteY107" fmla="*/ 4467941 h 6858000"/>
              <a:gd name="connsiteX108" fmla="*/ 324289 w 5734864"/>
              <a:gd name="connsiteY108" fmla="*/ 4471861 h 6858000"/>
              <a:gd name="connsiteX109" fmla="*/ 317079 w 5734864"/>
              <a:gd name="connsiteY109" fmla="*/ 4493468 h 6858000"/>
              <a:gd name="connsiteX110" fmla="*/ 315557 w 5734864"/>
              <a:gd name="connsiteY110" fmla="*/ 4520067 h 6858000"/>
              <a:gd name="connsiteX111" fmla="*/ 315240 w 5734864"/>
              <a:gd name="connsiteY111" fmla="*/ 4536872 h 6858000"/>
              <a:gd name="connsiteX112" fmla="*/ 316200 w 5734864"/>
              <a:gd name="connsiteY112" fmla="*/ 4538297 h 6858000"/>
              <a:gd name="connsiteX113" fmla="*/ 317507 w 5734864"/>
              <a:gd name="connsiteY113" fmla="*/ 4547582 h 6858000"/>
              <a:gd name="connsiteX114" fmla="*/ 323078 w 5734864"/>
              <a:gd name="connsiteY114" fmla="*/ 4592102 h 6858000"/>
              <a:gd name="connsiteX115" fmla="*/ 328722 w 5734864"/>
              <a:gd name="connsiteY115" fmla="*/ 4667914 h 6858000"/>
              <a:gd name="connsiteX116" fmla="*/ 335597 w 5734864"/>
              <a:gd name="connsiteY116" fmla="*/ 4695035 h 6858000"/>
              <a:gd name="connsiteX117" fmla="*/ 339485 w 5734864"/>
              <a:gd name="connsiteY117" fmla="*/ 4695979 h 6858000"/>
              <a:gd name="connsiteX118" fmla="*/ 341089 w 5734864"/>
              <a:gd name="connsiteY118" fmla="*/ 4704268 h 6858000"/>
              <a:gd name="connsiteX119" fmla="*/ 342177 w 5734864"/>
              <a:gd name="connsiteY119" fmla="*/ 4706060 h 6858000"/>
              <a:gd name="connsiteX120" fmla="*/ 347751 w 5734864"/>
              <a:gd name="connsiteY120" fmla="*/ 4716754 h 6858000"/>
              <a:gd name="connsiteX121" fmla="*/ 344125 w 5734864"/>
              <a:gd name="connsiteY121" fmla="*/ 4764669 h 6858000"/>
              <a:gd name="connsiteX122" fmla="*/ 340188 w 5734864"/>
              <a:gd name="connsiteY122" fmla="*/ 4779386 h 6858000"/>
              <a:gd name="connsiteX123" fmla="*/ 335146 w 5734864"/>
              <a:gd name="connsiteY123" fmla="*/ 4787491 h 6858000"/>
              <a:gd name="connsiteX124" fmla="*/ 319124 w 5734864"/>
              <a:gd name="connsiteY124" fmla="*/ 4843514 h 6858000"/>
              <a:gd name="connsiteX125" fmla="*/ 305956 w 5734864"/>
              <a:gd name="connsiteY125" fmla="*/ 4881505 h 6858000"/>
              <a:gd name="connsiteX126" fmla="*/ 301062 w 5734864"/>
              <a:gd name="connsiteY126" fmla="*/ 4889332 h 6858000"/>
              <a:gd name="connsiteX127" fmla="*/ 302141 w 5734864"/>
              <a:gd name="connsiteY127" fmla="*/ 4899400 h 6858000"/>
              <a:gd name="connsiteX128" fmla="*/ 304424 w 5734864"/>
              <a:gd name="connsiteY128" fmla="*/ 4902664 h 6858000"/>
              <a:gd name="connsiteX129" fmla="*/ 293123 w 5734864"/>
              <a:gd name="connsiteY129" fmla="*/ 4932769 h 6858000"/>
              <a:gd name="connsiteX130" fmla="*/ 292275 w 5734864"/>
              <a:gd name="connsiteY130" fmla="*/ 4936482 h 6858000"/>
              <a:gd name="connsiteX131" fmla="*/ 288304 w 5734864"/>
              <a:gd name="connsiteY131" fmla="*/ 4962325 h 6858000"/>
              <a:gd name="connsiteX132" fmla="*/ 287420 w 5734864"/>
              <a:gd name="connsiteY132" fmla="*/ 5042193 h 6858000"/>
              <a:gd name="connsiteX133" fmla="*/ 287020 w 5734864"/>
              <a:gd name="connsiteY133" fmla="*/ 5065655 h 6858000"/>
              <a:gd name="connsiteX134" fmla="*/ 288488 w 5734864"/>
              <a:gd name="connsiteY134" fmla="*/ 5082216 h 6858000"/>
              <a:gd name="connsiteX135" fmla="*/ 282763 w 5734864"/>
              <a:gd name="connsiteY135" fmla="*/ 5127114 h 6858000"/>
              <a:gd name="connsiteX136" fmla="*/ 269316 w 5734864"/>
              <a:gd name="connsiteY136" fmla="*/ 5202682 h 6858000"/>
              <a:gd name="connsiteX137" fmla="*/ 269174 w 5734864"/>
              <a:gd name="connsiteY137" fmla="*/ 5230835 h 6858000"/>
              <a:gd name="connsiteX138" fmla="*/ 272679 w 5734864"/>
              <a:gd name="connsiteY138" fmla="*/ 5232660 h 6858000"/>
              <a:gd name="connsiteX139" fmla="*/ 272160 w 5734864"/>
              <a:gd name="connsiteY139" fmla="*/ 5241150 h 6858000"/>
              <a:gd name="connsiteX140" fmla="*/ 272760 w 5734864"/>
              <a:gd name="connsiteY140" fmla="*/ 5243156 h 6858000"/>
              <a:gd name="connsiteX141" fmla="*/ 275462 w 5734864"/>
              <a:gd name="connsiteY141" fmla="*/ 5254919 h 6858000"/>
              <a:gd name="connsiteX142" fmla="*/ 262897 w 5734864"/>
              <a:gd name="connsiteY142" fmla="*/ 5286259 h 6858000"/>
              <a:gd name="connsiteX143" fmla="*/ 252761 w 5734864"/>
              <a:gd name="connsiteY143" fmla="*/ 5357801 h 6858000"/>
              <a:gd name="connsiteX144" fmla="*/ 242360 w 5734864"/>
              <a:gd name="connsiteY144" fmla="*/ 5460080 h 6858000"/>
              <a:gd name="connsiteX145" fmla="*/ 229880 w 5734864"/>
              <a:gd name="connsiteY145" fmla="*/ 5539714 h 6858000"/>
              <a:gd name="connsiteX146" fmla="*/ 204283 w 5734864"/>
              <a:gd name="connsiteY146" fmla="*/ 5639080 h 6858000"/>
              <a:gd name="connsiteX147" fmla="*/ 198948 w 5734864"/>
              <a:gd name="connsiteY147" fmla="*/ 5710958 h 6858000"/>
              <a:gd name="connsiteX148" fmla="*/ 192367 w 5734864"/>
              <a:gd name="connsiteY148" fmla="*/ 5719859 h 6858000"/>
              <a:gd name="connsiteX149" fmla="*/ 188035 w 5734864"/>
              <a:gd name="connsiteY149" fmla="*/ 5729935 h 6858000"/>
              <a:gd name="connsiteX150" fmla="*/ 188428 w 5734864"/>
              <a:gd name="connsiteY150" fmla="*/ 5731182 h 6858000"/>
              <a:gd name="connsiteX151" fmla="*/ 181635 w 5734864"/>
              <a:gd name="connsiteY151" fmla="*/ 5753538 h 6858000"/>
              <a:gd name="connsiteX152" fmla="*/ 169744 w 5734864"/>
              <a:gd name="connsiteY152" fmla="*/ 5796307 h 6858000"/>
              <a:gd name="connsiteX153" fmla="*/ 170351 w 5734864"/>
              <a:gd name="connsiteY153" fmla="*/ 5796644 h 6858000"/>
              <a:gd name="connsiteX154" fmla="*/ 171559 w 5734864"/>
              <a:gd name="connsiteY154" fmla="*/ 5803435 h 6858000"/>
              <a:gd name="connsiteX155" fmla="*/ 172284 w 5734864"/>
              <a:gd name="connsiteY155" fmla="*/ 5816391 h 6858000"/>
              <a:gd name="connsiteX156" fmla="*/ 182542 w 5734864"/>
              <a:gd name="connsiteY156" fmla="*/ 5846382 h 6858000"/>
              <a:gd name="connsiteX157" fmla="*/ 175877 w 5734864"/>
              <a:gd name="connsiteY157" fmla="*/ 5871336 h 6858000"/>
              <a:gd name="connsiteX158" fmla="*/ 174910 w 5734864"/>
              <a:gd name="connsiteY158" fmla="*/ 5876376 h 6858000"/>
              <a:gd name="connsiteX159" fmla="*/ 175047 w 5734864"/>
              <a:gd name="connsiteY159" fmla="*/ 5876483 h 6858000"/>
              <a:gd name="connsiteX160" fmla="*/ 174335 w 5734864"/>
              <a:gd name="connsiteY160" fmla="*/ 5881814 h 6858000"/>
              <a:gd name="connsiteX161" fmla="*/ 171273 w 5734864"/>
              <a:gd name="connsiteY161" fmla="*/ 5895339 h 6858000"/>
              <a:gd name="connsiteX162" fmla="*/ 171658 w 5734864"/>
              <a:gd name="connsiteY162" fmla="*/ 5898749 h 6858000"/>
              <a:gd name="connsiteX163" fmla="*/ 174658 w 5734864"/>
              <a:gd name="connsiteY163" fmla="*/ 5919558 h 6858000"/>
              <a:gd name="connsiteX164" fmla="*/ 169099 w 5734864"/>
              <a:gd name="connsiteY164" fmla="*/ 5984417 h 6858000"/>
              <a:gd name="connsiteX165" fmla="*/ 162007 w 5734864"/>
              <a:gd name="connsiteY165" fmla="*/ 6049043 h 6858000"/>
              <a:gd name="connsiteX166" fmla="*/ 156875 w 5734864"/>
              <a:gd name="connsiteY166" fmla="*/ 6114000 h 6858000"/>
              <a:gd name="connsiteX167" fmla="*/ 165441 w 5734864"/>
              <a:gd name="connsiteY167" fmla="*/ 6146938 h 6858000"/>
              <a:gd name="connsiteX168" fmla="*/ 165177 w 5734864"/>
              <a:gd name="connsiteY168" fmla="*/ 6150658 h 6858000"/>
              <a:gd name="connsiteX169" fmla="*/ 161772 w 5734864"/>
              <a:gd name="connsiteY169" fmla="*/ 6160011 h 6858000"/>
              <a:gd name="connsiteX170" fmla="*/ 160051 w 5734864"/>
              <a:gd name="connsiteY170" fmla="*/ 6163393 h 6858000"/>
              <a:gd name="connsiteX171" fmla="*/ 158473 w 5734864"/>
              <a:gd name="connsiteY171" fmla="*/ 6168628 h 6858000"/>
              <a:gd name="connsiteX172" fmla="*/ 158573 w 5734864"/>
              <a:gd name="connsiteY172" fmla="*/ 6168799 h 6858000"/>
              <a:gd name="connsiteX173" fmla="*/ 146463 w 5734864"/>
              <a:gd name="connsiteY173" fmla="*/ 6196671 h 6858000"/>
              <a:gd name="connsiteX174" fmla="*/ 150209 w 5734864"/>
              <a:gd name="connsiteY174" fmla="*/ 6232365 h 6858000"/>
              <a:gd name="connsiteX175" fmla="*/ 148544 w 5734864"/>
              <a:gd name="connsiteY175" fmla="*/ 6246162 h 6858000"/>
              <a:gd name="connsiteX176" fmla="*/ 148403 w 5734864"/>
              <a:gd name="connsiteY176" fmla="*/ 6253754 h 6858000"/>
              <a:gd name="connsiteX177" fmla="*/ 138880 w 5734864"/>
              <a:gd name="connsiteY177" fmla="*/ 6276449 h 6858000"/>
              <a:gd name="connsiteX178" fmla="*/ 138683 w 5734864"/>
              <a:gd name="connsiteY178" fmla="*/ 6279721 h 6858000"/>
              <a:gd name="connsiteX179" fmla="*/ 130721 w 5734864"/>
              <a:gd name="connsiteY179" fmla="*/ 6293675 h 6858000"/>
              <a:gd name="connsiteX180" fmla="*/ 120717 w 5734864"/>
              <a:gd name="connsiteY180" fmla="*/ 6313967 h 6858000"/>
              <a:gd name="connsiteX181" fmla="*/ 120841 w 5734864"/>
              <a:gd name="connsiteY181" fmla="*/ 6315437 h 6858000"/>
              <a:gd name="connsiteX182" fmla="*/ 115208 w 5734864"/>
              <a:gd name="connsiteY182" fmla="*/ 6324024 h 6858000"/>
              <a:gd name="connsiteX183" fmla="*/ 101217 w 5734864"/>
              <a:gd name="connsiteY183" fmla="*/ 6365923 h 6858000"/>
              <a:gd name="connsiteX184" fmla="*/ 74946 w 5734864"/>
              <a:gd name="connsiteY184" fmla="*/ 6556817 h 6858000"/>
              <a:gd name="connsiteX185" fmla="*/ 16001 w 5734864"/>
              <a:gd name="connsiteY185" fmla="*/ 6808678 h 6858000"/>
              <a:gd name="connsiteX186" fmla="*/ 0 w 5734864"/>
              <a:gd name="connsiteY186" fmla="*/ 6858000 h 6858000"/>
              <a:gd name="connsiteX187" fmla="*/ 5734864 w 5734864"/>
              <a:gd name="connsiteY187" fmla="*/ 6858000 h 6858000"/>
              <a:gd name="connsiteX188" fmla="*/ 5734864 w 5734864"/>
              <a:gd name="connsiteY188" fmla="*/ 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7865 w 5734864"/>
              <a:gd name="connsiteY13" fmla="*/ 1070795 h 6858000"/>
              <a:gd name="connsiteX14" fmla="*/ 862786 w 5734864"/>
              <a:gd name="connsiteY14" fmla="*/ 1238994 h 6858000"/>
              <a:gd name="connsiteX15" fmla="*/ 859345 w 5734864"/>
              <a:gd name="connsiteY15" fmla="*/ 1380427 h 6858000"/>
              <a:gd name="connsiteX16" fmla="*/ 855172 w 5734864"/>
              <a:gd name="connsiteY16" fmla="*/ 1435262 h 6858000"/>
              <a:gd name="connsiteX17" fmla="*/ 860494 w 5734864"/>
              <a:gd name="connsiteY17" fmla="*/ 1453861 h 6858000"/>
              <a:gd name="connsiteX18" fmla="*/ 853731 w 5734864"/>
              <a:gd name="connsiteY18" fmla="*/ 1467047 h 6858000"/>
              <a:gd name="connsiteX19" fmla="*/ 845847 w 5734864"/>
              <a:gd name="connsiteY19" fmla="*/ 1502307 h 6858000"/>
              <a:gd name="connsiteX20" fmla="*/ 817613 w 5734864"/>
              <a:gd name="connsiteY20" fmla="*/ 1565166 h 6858000"/>
              <a:gd name="connsiteX21" fmla="*/ 804223 w 5734864"/>
              <a:gd name="connsiteY21" fmla="*/ 1601941 h 6858000"/>
              <a:gd name="connsiteX22" fmla="*/ 791773 w 5734864"/>
              <a:gd name="connsiteY22" fmla="*/ 1627005 h 6858000"/>
              <a:gd name="connsiteX23" fmla="*/ 774645 w 5734864"/>
              <a:gd name="connsiteY23" fmla="*/ 1699922 h 6858000"/>
              <a:gd name="connsiteX24" fmla="*/ 752343 w 5734864"/>
              <a:gd name="connsiteY24" fmla="*/ 1824604 h 6858000"/>
              <a:gd name="connsiteX25" fmla="*/ 746254 w 5734864"/>
              <a:gd name="connsiteY25" fmla="*/ 1850222 h 6858000"/>
              <a:gd name="connsiteX26" fmla="*/ 728600 w 5734864"/>
              <a:gd name="connsiteY26" fmla="*/ 1869603 h 6858000"/>
              <a:gd name="connsiteX27" fmla="*/ 724396 w 5734864"/>
              <a:gd name="connsiteY27" fmla="*/ 1883104 h 6858000"/>
              <a:gd name="connsiteX28" fmla="*/ 722165 w 5734864"/>
              <a:gd name="connsiteY28" fmla="*/ 1885924 h 6858000"/>
              <a:gd name="connsiteX29" fmla="*/ 721338 w 5734864"/>
              <a:gd name="connsiteY29" fmla="*/ 1887123 h 6858000"/>
              <a:gd name="connsiteX30" fmla="*/ 714840 w 5734864"/>
              <a:gd name="connsiteY30" fmla="*/ 1902274 h 6858000"/>
              <a:gd name="connsiteX31" fmla="*/ 722847 w 5734864"/>
              <a:gd name="connsiteY31" fmla="*/ 1929891 h 6858000"/>
              <a:gd name="connsiteX32" fmla="*/ 714660 w 5734864"/>
              <a:gd name="connsiteY32" fmla="*/ 1982709 h 6858000"/>
              <a:gd name="connsiteX33" fmla="*/ 710759 w 5734864"/>
              <a:gd name="connsiteY33" fmla="*/ 2013010 h 6858000"/>
              <a:gd name="connsiteX34" fmla="*/ 697927 w 5734864"/>
              <a:gd name="connsiteY34" fmla="*/ 2069833 h 6858000"/>
              <a:gd name="connsiteX35" fmla="*/ 693594 w 5734864"/>
              <a:gd name="connsiteY35" fmla="*/ 2103731 h 6858000"/>
              <a:gd name="connsiteX36" fmla="*/ 691109 w 5734864"/>
              <a:gd name="connsiteY36" fmla="*/ 2124027 h 6858000"/>
              <a:gd name="connsiteX37" fmla="*/ 676593 w 5734864"/>
              <a:gd name="connsiteY37" fmla="*/ 2176182 h 6858000"/>
              <a:gd name="connsiteX38" fmla="*/ 633227 w 5734864"/>
              <a:gd name="connsiteY38" fmla="*/ 2258036 h 6858000"/>
              <a:gd name="connsiteX39" fmla="*/ 625564 w 5734864"/>
              <a:gd name="connsiteY39" fmla="*/ 2284567 h 6858000"/>
              <a:gd name="connsiteX40" fmla="*/ 627074 w 5734864"/>
              <a:gd name="connsiteY40" fmla="*/ 2289605 h 6858000"/>
              <a:gd name="connsiteX41" fmla="*/ 614574 w 5734864"/>
              <a:gd name="connsiteY41" fmla="*/ 2308717 h 6858000"/>
              <a:gd name="connsiteX42" fmla="*/ 606890 w 5734864"/>
              <a:gd name="connsiteY42" fmla="*/ 2320662 h 6858000"/>
              <a:gd name="connsiteX43" fmla="*/ 605558 w 5734864"/>
              <a:gd name="connsiteY43" fmla="*/ 2327897 h 6858000"/>
              <a:gd name="connsiteX44" fmla="*/ 602202 w 5734864"/>
              <a:gd name="connsiteY44" fmla="*/ 2357749 h 6858000"/>
              <a:gd name="connsiteX45" fmla="*/ 600213 w 5734864"/>
              <a:gd name="connsiteY45" fmla="*/ 2364905 h 6858000"/>
              <a:gd name="connsiteX46" fmla="*/ 597160 w 5734864"/>
              <a:gd name="connsiteY46" fmla="*/ 2388351 h 6858000"/>
              <a:gd name="connsiteX47" fmla="*/ 597982 w 5734864"/>
              <a:gd name="connsiteY47" fmla="*/ 2402296 h 6858000"/>
              <a:gd name="connsiteX48" fmla="*/ 593150 w 5734864"/>
              <a:gd name="connsiteY48" fmla="*/ 2420015 h 6858000"/>
              <a:gd name="connsiteX49" fmla="*/ 592833 w 5734864"/>
              <a:gd name="connsiteY49" fmla="*/ 2422749 h 6858000"/>
              <a:gd name="connsiteX50" fmla="*/ 594479 w 5734864"/>
              <a:gd name="connsiteY50" fmla="*/ 2426002 h 6858000"/>
              <a:gd name="connsiteX51" fmla="*/ 591963 w 5734864"/>
              <a:gd name="connsiteY51" fmla="*/ 2431950 h 6858000"/>
              <a:gd name="connsiteX52" fmla="*/ 591544 w 5734864"/>
              <a:gd name="connsiteY52" fmla="*/ 2433897 h 6858000"/>
              <a:gd name="connsiteX53" fmla="*/ 589519 w 5734864"/>
              <a:gd name="connsiteY53" fmla="*/ 2451398 h 6858000"/>
              <a:gd name="connsiteX54" fmla="*/ 590037 w 5734864"/>
              <a:gd name="connsiteY54" fmla="*/ 2455536 h 6858000"/>
              <a:gd name="connsiteX55" fmla="*/ 588179 w 5734864"/>
              <a:gd name="connsiteY55" fmla="*/ 2462981 h 6858000"/>
              <a:gd name="connsiteX56" fmla="*/ 583434 w 5734864"/>
              <a:gd name="connsiteY56" fmla="*/ 2503991 h 6858000"/>
              <a:gd name="connsiteX57" fmla="*/ 567942 w 5734864"/>
              <a:gd name="connsiteY57" fmla="*/ 2652936 h 6858000"/>
              <a:gd name="connsiteX58" fmla="*/ 573869 w 5734864"/>
              <a:gd name="connsiteY58" fmla="*/ 2670188 h 6858000"/>
              <a:gd name="connsiteX59" fmla="*/ 575243 w 5734864"/>
              <a:gd name="connsiteY59" fmla="*/ 2688114 h 6858000"/>
              <a:gd name="connsiteX60" fmla="*/ 573824 w 5734864"/>
              <a:gd name="connsiteY60" fmla="*/ 2689856 h 6858000"/>
              <a:gd name="connsiteX61" fmla="*/ 570699 w 5734864"/>
              <a:gd name="connsiteY61" fmla="*/ 2709353 h 6858000"/>
              <a:gd name="connsiteX62" fmla="*/ 573192 w 5734864"/>
              <a:gd name="connsiteY62" fmla="*/ 2714527 h 6858000"/>
              <a:gd name="connsiteX63" fmla="*/ 572044 w 5734864"/>
              <a:gd name="connsiteY63" fmla="*/ 2728187 h 6858000"/>
              <a:gd name="connsiteX64" fmla="*/ 572465 w 5734864"/>
              <a:gd name="connsiteY64" fmla="*/ 2755863 h 6858000"/>
              <a:gd name="connsiteX65" fmla="*/ 570028 w 5734864"/>
              <a:gd name="connsiteY65" fmla="*/ 2760324 h 6858000"/>
              <a:gd name="connsiteX66" fmla="*/ 566748 w 5734864"/>
              <a:gd name="connsiteY66" fmla="*/ 2800948 h 6858000"/>
              <a:gd name="connsiteX67" fmla="*/ 565509 w 5734864"/>
              <a:gd name="connsiteY67" fmla="*/ 2801167 h 6858000"/>
              <a:gd name="connsiteX68" fmla="*/ 559367 w 5734864"/>
              <a:gd name="connsiteY68" fmla="*/ 2811129 h 6858000"/>
              <a:gd name="connsiteX69" fmla="*/ 550354 w 5734864"/>
              <a:gd name="connsiteY69" fmla="*/ 2830949 h 6858000"/>
              <a:gd name="connsiteX70" fmla="*/ 514795 w 5734864"/>
              <a:gd name="connsiteY70" fmla="*/ 2872433 h 6858000"/>
              <a:gd name="connsiteX71" fmla="*/ 509875 w 5734864"/>
              <a:gd name="connsiteY71" fmla="*/ 2923099 h 6858000"/>
              <a:gd name="connsiteX72" fmla="*/ 509577 w 5734864"/>
              <a:gd name="connsiteY72" fmla="*/ 2923197 h 6858000"/>
              <a:gd name="connsiteX73" fmla="*/ 507597 w 5734864"/>
              <a:gd name="connsiteY73" fmla="*/ 2931868 h 6858000"/>
              <a:gd name="connsiteX74" fmla="*/ 507379 w 5734864"/>
              <a:gd name="connsiteY74" fmla="*/ 2938322 h 6858000"/>
              <a:gd name="connsiteX75" fmla="*/ 504725 w 5734864"/>
              <a:gd name="connsiteY75" fmla="*/ 2954519 h 6858000"/>
              <a:gd name="connsiteX76" fmla="*/ 502018 w 5734864"/>
              <a:gd name="connsiteY76" fmla="*/ 2959643 h 6858000"/>
              <a:gd name="connsiteX77" fmla="*/ 498360 w 5734864"/>
              <a:gd name="connsiteY77" fmla="*/ 2961019 h 6858000"/>
              <a:gd name="connsiteX78" fmla="*/ 498483 w 5734864"/>
              <a:gd name="connsiteY78" fmla="*/ 2962590 h 6858000"/>
              <a:gd name="connsiteX79" fmla="*/ 484403 w 5734864"/>
              <a:gd name="connsiteY79" fmla="*/ 2990538 h 6858000"/>
              <a:gd name="connsiteX80" fmla="*/ 463075 w 5734864"/>
              <a:gd name="connsiteY80" fmla="*/ 3055956 h 6858000"/>
              <a:gd name="connsiteX81" fmla="*/ 455013 w 5734864"/>
              <a:gd name="connsiteY81" fmla="*/ 3094482 h 6858000"/>
              <a:gd name="connsiteX82" fmla="*/ 428391 w 5734864"/>
              <a:gd name="connsiteY82" fmla="*/ 3198850 h 6858000"/>
              <a:gd name="connsiteX83" fmla="*/ 401440 w 5734864"/>
              <a:gd name="connsiteY83" fmla="*/ 3307560 h 6858000"/>
              <a:gd name="connsiteX84" fmla="*/ 386076 w 5734864"/>
              <a:gd name="connsiteY84" fmla="*/ 3373943 h 6858000"/>
              <a:gd name="connsiteX85" fmla="*/ 374726 w 5734864"/>
              <a:gd name="connsiteY85" fmla="*/ 3381364 h 6858000"/>
              <a:gd name="connsiteX86" fmla="*/ 369145 w 5734864"/>
              <a:gd name="connsiteY86" fmla="*/ 3383729 h 6858000"/>
              <a:gd name="connsiteX87" fmla="*/ 364294 w 5734864"/>
              <a:gd name="connsiteY87" fmla="*/ 3414159 h 6858000"/>
              <a:gd name="connsiteX88" fmla="*/ 366450 w 5734864"/>
              <a:gd name="connsiteY88" fmla="*/ 3436925 h 6858000"/>
              <a:gd name="connsiteX89" fmla="*/ 351743 w 5734864"/>
              <a:gd name="connsiteY89" fmla="*/ 3521619 h 6858000"/>
              <a:gd name="connsiteX90" fmla="*/ 345784 w 5734864"/>
              <a:gd name="connsiteY90" fmla="*/ 3603757 h 6858000"/>
              <a:gd name="connsiteX91" fmla="*/ 344198 w 5734864"/>
              <a:gd name="connsiteY91" fmla="*/ 3652424 h 6858000"/>
              <a:gd name="connsiteX92" fmla="*/ 352450 w 5734864"/>
              <a:gd name="connsiteY92" fmla="*/ 3665222 h 6858000"/>
              <a:gd name="connsiteX93" fmla="*/ 342621 w 5734864"/>
              <a:gd name="connsiteY93" fmla="*/ 3700804 h 6858000"/>
              <a:gd name="connsiteX94" fmla="*/ 341514 w 5734864"/>
              <a:gd name="connsiteY94" fmla="*/ 3734774 h 6858000"/>
              <a:gd name="connsiteX95" fmla="*/ 340607 w 5734864"/>
              <a:gd name="connsiteY95" fmla="*/ 3785153 h 6858000"/>
              <a:gd name="connsiteX96" fmla="*/ 340707 w 5734864"/>
              <a:gd name="connsiteY96" fmla="*/ 3788177 h 6858000"/>
              <a:gd name="connsiteX97" fmla="*/ 340361 w 5734864"/>
              <a:gd name="connsiteY97" fmla="*/ 3798803 h 6858000"/>
              <a:gd name="connsiteX98" fmla="*/ 339642 w 5734864"/>
              <a:gd name="connsiteY98" fmla="*/ 3838750 h 6858000"/>
              <a:gd name="connsiteX99" fmla="*/ 360295 w 5734864"/>
              <a:gd name="connsiteY99" fmla="*/ 4015196 h 6858000"/>
              <a:gd name="connsiteX100" fmla="*/ 339043 w 5734864"/>
              <a:gd name="connsiteY100" fmla="*/ 4052778 h 6858000"/>
              <a:gd name="connsiteX101" fmla="*/ 339343 w 5734864"/>
              <a:gd name="connsiteY101" fmla="*/ 4096257 h 6858000"/>
              <a:gd name="connsiteX102" fmla="*/ 340786 w 5734864"/>
              <a:gd name="connsiteY102" fmla="*/ 4321136 h 6858000"/>
              <a:gd name="connsiteX103" fmla="*/ 343158 w 5734864"/>
              <a:gd name="connsiteY103" fmla="*/ 4429174 h 6858000"/>
              <a:gd name="connsiteX104" fmla="*/ 334599 w 5734864"/>
              <a:gd name="connsiteY104" fmla="*/ 4449938 h 6858000"/>
              <a:gd name="connsiteX105" fmla="*/ 332890 w 5734864"/>
              <a:gd name="connsiteY105" fmla="*/ 4453515 h 6858000"/>
              <a:gd name="connsiteX106" fmla="*/ 331105 w 5734864"/>
              <a:gd name="connsiteY106" fmla="*/ 4467941 h 6858000"/>
              <a:gd name="connsiteX107" fmla="*/ 324289 w 5734864"/>
              <a:gd name="connsiteY107" fmla="*/ 4471861 h 6858000"/>
              <a:gd name="connsiteX108" fmla="*/ 317079 w 5734864"/>
              <a:gd name="connsiteY108" fmla="*/ 4493468 h 6858000"/>
              <a:gd name="connsiteX109" fmla="*/ 315557 w 5734864"/>
              <a:gd name="connsiteY109" fmla="*/ 4520067 h 6858000"/>
              <a:gd name="connsiteX110" fmla="*/ 315240 w 5734864"/>
              <a:gd name="connsiteY110" fmla="*/ 4536872 h 6858000"/>
              <a:gd name="connsiteX111" fmla="*/ 316200 w 5734864"/>
              <a:gd name="connsiteY111" fmla="*/ 4538297 h 6858000"/>
              <a:gd name="connsiteX112" fmla="*/ 317507 w 5734864"/>
              <a:gd name="connsiteY112" fmla="*/ 4547582 h 6858000"/>
              <a:gd name="connsiteX113" fmla="*/ 323078 w 5734864"/>
              <a:gd name="connsiteY113" fmla="*/ 4592102 h 6858000"/>
              <a:gd name="connsiteX114" fmla="*/ 328722 w 5734864"/>
              <a:gd name="connsiteY114" fmla="*/ 4667914 h 6858000"/>
              <a:gd name="connsiteX115" fmla="*/ 335597 w 5734864"/>
              <a:gd name="connsiteY115" fmla="*/ 4695035 h 6858000"/>
              <a:gd name="connsiteX116" fmla="*/ 339485 w 5734864"/>
              <a:gd name="connsiteY116" fmla="*/ 4695979 h 6858000"/>
              <a:gd name="connsiteX117" fmla="*/ 341089 w 5734864"/>
              <a:gd name="connsiteY117" fmla="*/ 4704268 h 6858000"/>
              <a:gd name="connsiteX118" fmla="*/ 342177 w 5734864"/>
              <a:gd name="connsiteY118" fmla="*/ 4706060 h 6858000"/>
              <a:gd name="connsiteX119" fmla="*/ 347751 w 5734864"/>
              <a:gd name="connsiteY119" fmla="*/ 4716754 h 6858000"/>
              <a:gd name="connsiteX120" fmla="*/ 344125 w 5734864"/>
              <a:gd name="connsiteY120" fmla="*/ 4764669 h 6858000"/>
              <a:gd name="connsiteX121" fmla="*/ 340188 w 5734864"/>
              <a:gd name="connsiteY121" fmla="*/ 4779386 h 6858000"/>
              <a:gd name="connsiteX122" fmla="*/ 335146 w 5734864"/>
              <a:gd name="connsiteY122" fmla="*/ 4787491 h 6858000"/>
              <a:gd name="connsiteX123" fmla="*/ 319124 w 5734864"/>
              <a:gd name="connsiteY123" fmla="*/ 4843514 h 6858000"/>
              <a:gd name="connsiteX124" fmla="*/ 305956 w 5734864"/>
              <a:gd name="connsiteY124" fmla="*/ 4881505 h 6858000"/>
              <a:gd name="connsiteX125" fmla="*/ 301062 w 5734864"/>
              <a:gd name="connsiteY125" fmla="*/ 4889332 h 6858000"/>
              <a:gd name="connsiteX126" fmla="*/ 302141 w 5734864"/>
              <a:gd name="connsiteY126" fmla="*/ 4899400 h 6858000"/>
              <a:gd name="connsiteX127" fmla="*/ 304424 w 5734864"/>
              <a:gd name="connsiteY127" fmla="*/ 4902664 h 6858000"/>
              <a:gd name="connsiteX128" fmla="*/ 293123 w 5734864"/>
              <a:gd name="connsiteY128" fmla="*/ 4932769 h 6858000"/>
              <a:gd name="connsiteX129" fmla="*/ 292275 w 5734864"/>
              <a:gd name="connsiteY129" fmla="*/ 4936482 h 6858000"/>
              <a:gd name="connsiteX130" fmla="*/ 288304 w 5734864"/>
              <a:gd name="connsiteY130" fmla="*/ 4962325 h 6858000"/>
              <a:gd name="connsiteX131" fmla="*/ 287420 w 5734864"/>
              <a:gd name="connsiteY131" fmla="*/ 5042193 h 6858000"/>
              <a:gd name="connsiteX132" fmla="*/ 287020 w 5734864"/>
              <a:gd name="connsiteY132" fmla="*/ 5065655 h 6858000"/>
              <a:gd name="connsiteX133" fmla="*/ 288488 w 5734864"/>
              <a:gd name="connsiteY133" fmla="*/ 5082216 h 6858000"/>
              <a:gd name="connsiteX134" fmla="*/ 282763 w 5734864"/>
              <a:gd name="connsiteY134" fmla="*/ 5127114 h 6858000"/>
              <a:gd name="connsiteX135" fmla="*/ 269316 w 5734864"/>
              <a:gd name="connsiteY135" fmla="*/ 5202682 h 6858000"/>
              <a:gd name="connsiteX136" fmla="*/ 269174 w 5734864"/>
              <a:gd name="connsiteY136" fmla="*/ 5230835 h 6858000"/>
              <a:gd name="connsiteX137" fmla="*/ 272679 w 5734864"/>
              <a:gd name="connsiteY137" fmla="*/ 5232660 h 6858000"/>
              <a:gd name="connsiteX138" fmla="*/ 272160 w 5734864"/>
              <a:gd name="connsiteY138" fmla="*/ 5241150 h 6858000"/>
              <a:gd name="connsiteX139" fmla="*/ 272760 w 5734864"/>
              <a:gd name="connsiteY139" fmla="*/ 5243156 h 6858000"/>
              <a:gd name="connsiteX140" fmla="*/ 275462 w 5734864"/>
              <a:gd name="connsiteY140" fmla="*/ 5254919 h 6858000"/>
              <a:gd name="connsiteX141" fmla="*/ 262897 w 5734864"/>
              <a:gd name="connsiteY141" fmla="*/ 5286259 h 6858000"/>
              <a:gd name="connsiteX142" fmla="*/ 252761 w 5734864"/>
              <a:gd name="connsiteY142" fmla="*/ 5357801 h 6858000"/>
              <a:gd name="connsiteX143" fmla="*/ 242360 w 5734864"/>
              <a:gd name="connsiteY143" fmla="*/ 5460080 h 6858000"/>
              <a:gd name="connsiteX144" fmla="*/ 229880 w 5734864"/>
              <a:gd name="connsiteY144" fmla="*/ 5539714 h 6858000"/>
              <a:gd name="connsiteX145" fmla="*/ 204283 w 5734864"/>
              <a:gd name="connsiteY145" fmla="*/ 5639080 h 6858000"/>
              <a:gd name="connsiteX146" fmla="*/ 198948 w 5734864"/>
              <a:gd name="connsiteY146" fmla="*/ 5710958 h 6858000"/>
              <a:gd name="connsiteX147" fmla="*/ 192367 w 5734864"/>
              <a:gd name="connsiteY147" fmla="*/ 5719859 h 6858000"/>
              <a:gd name="connsiteX148" fmla="*/ 188035 w 5734864"/>
              <a:gd name="connsiteY148" fmla="*/ 5729935 h 6858000"/>
              <a:gd name="connsiteX149" fmla="*/ 188428 w 5734864"/>
              <a:gd name="connsiteY149" fmla="*/ 5731182 h 6858000"/>
              <a:gd name="connsiteX150" fmla="*/ 181635 w 5734864"/>
              <a:gd name="connsiteY150" fmla="*/ 5753538 h 6858000"/>
              <a:gd name="connsiteX151" fmla="*/ 169744 w 5734864"/>
              <a:gd name="connsiteY151" fmla="*/ 5796307 h 6858000"/>
              <a:gd name="connsiteX152" fmla="*/ 170351 w 5734864"/>
              <a:gd name="connsiteY152" fmla="*/ 5796644 h 6858000"/>
              <a:gd name="connsiteX153" fmla="*/ 171559 w 5734864"/>
              <a:gd name="connsiteY153" fmla="*/ 5803435 h 6858000"/>
              <a:gd name="connsiteX154" fmla="*/ 172284 w 5734864"/>
              <a:gd name="connsiteY154" fmla="*/ 5816391 h 6858000"/>
              <a:gd name="connsiteX155" fmla="*/ 182542 w 5734864"/>
              <a:gd name="connsiteY155" fmla="*/ 5846382 h 6858000"/>
              <a:gd name="connsiteX156" fmla="*/ 175877 w 5734864"/>
              <a:gd name="connsiteY156" fmla="*/ 5871336 h 6858000"/>
              <a:gd name="connsiteX157" fmla="*/ 174910 w 5734864"/>
              <a:gd name="connsiteY157" fmla="*/ 5876376 h 6858000"/>
              <a:gd name="connsiteX158" fmla="*/ 175047 w 5734864"/>
              <a:gd name="connsiteY158" fmla="*/ 5876483 h 6858000"/>
              <a:gd name="connsiteX159" fmla="*/ 174335 w 5734864"/>
              <a:gd name="connsiteY159" fmla="*/ 5881814 h 6858000"/>
              <a:gd name="connsiteX160" fmla="*/ 171273 w 5734864"/>
              <a:gd name="connsiteY160" fmla="*/ 5895339 h 6858000"/>
              <a:gd name="connsiteX161" fmla="*/ 171658 w 5734864"/>
              <a:gd name="connsiteY161" fmla="*/ 5898749 h 6858000"/>
              <a:gd name="connsiteX162" fmla="*/ 174658 w 5734864"/>
              <a:gd name="connsiteY162" fmla="*/ 5919558 h 6858000"/>
              <a:gd name="connsiteX163" fmla="*/ 169099 w 5734864"/>
              <a:gd name="connsiteY163" fmla="*/ 5984417 h 6858000"/>
              <a:gd name="connsiteX164" fmla="*/ 162007 w 5734864"/>
              <a:gd name="connsiteY164" fmla="*/ 6049043 h 6858000"/>
              <a:gd name="connsiteX165" fmla="*/ 156875 w 5734864"/>
              <a:gd name="connsiteY165" fmla="*/ 6114000 h 6858000"/>
              <a:gd name="connsiteX166" fmla="*/ 165441 w 5734864"/>
              <a:gd name="connsiteY166" fmla="*/ 6146938 h 6858000"/>
              <a:gd name="connsiteX167" fmla="*/ 165177 w 5734864"/>
              <a:gd name="connsiteY167" fmla="*/ 6150658 h 6858000"/>
              <a:gd name="connsiteX168" fmla="*/ 161772 w 5734864"/>
              <a:gd name="connsiteY168" fmla="*/ 6160011 h 6858000"/>
              <a:gd name="connsiteX169" fmla="*/ 160051 w 5734864"/>
              <a:gd name="connsiteY169" fmla="*/ 6163393 h 6858000"/>
              <a:gd name="connsiteX170" fmla="*/ 158473 w 5734864"/>
              <a:gd name="connsiteY170" fmla="*/ 6168628 h 6858000"/>
              <a:gd name="connsiteX171" fmla="*/ 158573 w 5734864"/>
              <a:gd name="connsiteY171" fmla="*/ 6168799 h 6858000"/>
              <a:gd name="connsiteX172" fmla="*/ 146463 w 5734864"/>
              <a:gd name="connsiteY172" fmla="*/ 6196671 h 6858000"/>
              <a:gd name="connsiteX173" fmla="*/ 150209 w 5734864"/>
              <a:gd name="connsiteY173" fmla="*/ 6232365 h 6858000"/>
              <a:gd name="connsiteX174" fmla="*/ 148544 w 5734864"/>
              <a:gd name="connsiteY174" fmla="*/ 6246162 h 6858000"/>
              <a:gd name="connsiteX175" fmla="*/ 148403 w 5734864"/>
              <a:gd name="connsiteY175" fmla="*/ 6253754 h 6858000"/>
              <a:gd name="connsiteX176" fmla="*/ 138880 w 5734864"/>
              <a:gd name="connsiteY176" fmla="*/ 6276449 h 6858000"/>
              <a:gd name="connsiteX177" fmla="*/ 138683 w 5734864"/>
              <a:gd name="connsiteY177" fmla="*/ 6279721 h 6858000"/>
              <a:gd name="connsiteX178" fmla="*/ 130721 w 5734864"/>
              <a:gd name="connsiteY178" fmla="*/ 6293675 h 6858000"/>
              <a:gd name="connsiteX179" fmla="*/ 120717 w 5734864"/>
              <a:gd name="connsiteY179" fmla="*/ 6313967 h 6858000"/>
              <a:gd name="connsiteX180" fmla="*/ 120841 w 5734864"/>
              <a:gd name="connsiteY180" fmla="*/ 6315437 h 6858000"/>
              <a:gd name="connsiteX181" fmla="*/ 115208 w 5734864"/>
              <a:gd name="connsiteY181" fmla="*/ 6324024 h 6858000"/>
              <a:gd name="connsiteX182" fmla="*/ 101217 w 5734864"/>
              <a:gd name="connsiteY182" fmla="*/ 6365923 h 6858000"/>
              <a:gd name="connsiteX183" fmla="*/ 74946 w 5734864"/>
              <a:gd name="connsiteY183" fmla="*/ 6556817 h 6858000"/>
              <a:gd name="connsiteX184" fmla="*/ 16001 w 5734864"/>
              <a:gd name="connsiteY184" fmla="*/ 6808678 h 6858000"/>
              <a:gd name="connsiteX185" fmla="*/ 0 w 5734864"/>
              <a:gd name="connsiteY185" fmla="*/ 6858000 h 6858000"/>
              <a:gd name="connsiteX186" fmla="*/ 5734864 w 5734864"/>
              <a:gd name="connsiteY186" fmla="*/ 6858000 h 6858000"/>
              <a:gd name="connsiteX187" fmla="*/ 5734864 w 5734864"/>
              <a:gd name="connsiteY18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</a:cxnLst>
            <a:rect l="l" t="t" r="r" b="b"/>
            <a:pathLst>
              <a:path w="5734864" h="6858000">
                <a:moveTo>
                  <a:pt x="5734864" y="0"/>
                </a:moveTo>
                <a:lnTo>
                  <a:pt x="771611" y="0"/>
                </a:lnTo>
                <a:cubicBezTo>
                  <a:pt x="771634" y="16369"/>
                  <a:pt x="771656" y="32739"/>
                  <a:pt x="771679" y="49108"/>
                </a:cubicBezTo>
                <a:cubicBezTo>
                  <a:pt x="775201" y="55622"/>
                  <a:pt x="788724" y="196721"/>
                  <a:pt x="794248" y="200968"/>
                </a:cubicBezTo>
                <a:lnTo>
                  <a:pt x="801749" y="414071"/>
                </a:lnTo>
                <a:cubicBezTo>
                  <a:pt x="807329" y="440933"/>
                  <a:pt x="835107" y="598697"/>
                  <a:pt x="818548" y="585467"/>
                </a:cubicBezTo>
                <a:cubicBezTo>
                  <a:pt x="856197" y="664140"/>
                  <a:pt x="837895" y="708473"/>
                  <a:pt x="857476" y="800623"/>
                </a:cubicBezTo>
                <a:cubicBezTo>
                  <a:pt x="822401" y="857344"/>
                  <a:pt x="855723" y="824571"/>
                  <a:pt x="851083" y="878903"/>
                </a:cubicBezTo>
                <a:cubicBezTo>
                  <a:pt x="884811" y="859448"/>
                  <a:pt x="834648" y="946397"/>
                  <a:pt x="873564" y="943826"/>
                </a:cubicBezTo>
                <a:cubicBezTo>
                  <a:pt x="871487" y="953795"/>
                  <a:pt x="868248" y="963533"/>
                  <a:pt x="864705" y="973328"/>
                </a:cubicBezTo>
                <a:lnTo>
                  <a:pt x="862869" y="978457"/>
                </a:lnTo>
                <a:lnTo>
                  <a:pt x="862233" y="998041"/>
                </a:lnTo>
                <a:lnTo>
                  <a:pt x="853665" y="1004750"/>
                </a:lnTo>
                <a:lnTo>
                  <a:pt x="847865" y="1070795"/>
                </a:lnTo>
                <a:cubicBezTo>
                  <a:pt x="870234" y="1110486"/>
                  <a:pt x="833172" y="1190441"/>
                  <a:pt x="862786" y="1238994"/>
                </a:cubicBezTo>
                <a:cubicBezTo>
                  <a:pt x="864699" y="1290599"/>
                  <a:pt x="860615" y="1347716"/>
                  <a:pt x="859345" y="1380427"/>
                </a:cubicBezTo>
                <a:cubicBezTo>
                  <a:pt x="845703" y="1396391"/>
                  <a:pt x="873184" y="1435525"/>
                  <a:pt x="855172" y="1435262"/>
                </a:cubicBezTo>
                <a:lnTo>
                  <a:pt x="860494" y="1453861"/>
                </a:lnTo>
                <a:lnTo>
                  <a:pt x="853731" y="1467047"/>
                </a:lnTo>
                <a:cubicBezTo>
                  <a:pt x="846549" y="1480528"/>
                  <a:pt x="841728" y="1491093"/>
                  <a:pt x="845847" y="1502307"/>
                </a:cubicBezTo>
                <a:lnTo>
                  <a:pt x="817613" y="1565166"/>
                </a:lnTo>
                <a:cubicBezTo>
                  <a:pt x="805468" y="1557258"/>
                  <a:pt x="816534" y="1596564"/>
                  <a:pt x="804223" y="1601941"/>
                </a:cubicBezTo>
                <a:cubicBezTo>
                  <a:pt x="794287" y="1604654"/>
                  <a:pt x="795328" y="1617209"/>
                  <a:pt x="791773" y="1627005"/>
                </a:cubicBezTo>
                <a:cubicBezTo>
                  <a:pt x="781684" y="1634393"/>
                  <a:pt x="772978" y="1683187"/>
                  <a:pt x="774645" y="1699922"/>
                </a:cubicBezTo>
                <a:cubicBezTo>
                  <a:pt x="785341" y="1746767"/>
                  <a:pt x="744845" y="1787099"/>
                  <a:pt x="752343" y="1824604"/>
                </a:cubicBezTo>
                <a:cubicBezTo>
                  <a:pt x="751502" y="1834578"/>
                  <a:pt x="749297" y="1842929"/>
                  <a:pt x="746254" y="1850222"/>
                </a:cubicBezTo>
                <a:lnTo>
                  <a:pt x="728600" y="1869603"/>
                </a:lnTo>
                <a:lnTo>
                  <a:pt x="724396" y="1883104"/>
                </a:lnTo>
                <a:lnTo>
                  <a:pt x="722165" y="1885924"/>
                </a:lnTo>
                <a:lnTo>
                  <a:pt x="721338" y="1887123"/>
                </a:lnTo>
                <a:lnTo>
                  <a:pt x="714840" y="1902274"/>
                </a:lnTo>
                <a:lnTo>
                  <a:pt x="722847" y="1929891"/>
                </a:lnTo>
                <a:lnTo>
                  <a:pt x="714660" y="1982709"/>
                </a:lnTo>
                <a:cubicBezTo>
                  <a:pt x="727725" y="2006201"/>
                  <a:pt x="714739" y="1997091"/>
                  <a:pt x="710759" y="2013010"/>
                </a:cubicBezTo>
                <a:cubicBezTo>
                  <a:pt x="707970" y="2027531"/>
                  <a:pt x="700788" y="2054714"/>
                  <a:pt x="697927" y="2069833"/>
                </a:cubicBezTo>
                <a:cubicBezTo>
                  <a:pt x="685211" y="2080229"/>
                  <a:pt x="698762" y="2088241"/>
                  <a:pt x="693594" y="2103731"/>
                </a:cubicBezTo>
                <a:cubicBezTo>
                  <a:pt x="688481" y="2110649"/>
                  <a:pt x="687183" y="2115973"/>
                  <a:pt x="691109" y="2124027"/>
                </a:cubicBezTo>
                <a:cubicBezTo>
                  <a:pt x="666413" y="2155740"/>
                  <a:pt x="688031" y="2144874"/>
                  <a:pt x="676593" y="2176182"/>
                </a:cubicBezTo>
                <a:cubicBezTo>
                  <a:pt x="665190" y="2202944"/>
                  <a:pt x="656416" y="2233857"/>
                  <a:pt x="633227" y="2258036"/>
                </a:cubicBezTo>
                <a:cubicBezTo>
                  <a:pt x="626930" y="2262191"/>
                  <a:pt x="623498" y="2274069"/>
                  <a:pt x="625564" y="2284567"/>
                </a:cubicBezTo>
                <a:cubicBezTo>
                  <a:pt x="625918" y="2286374"/>
                  <a:pt x="626427" y="2288071"/>
                  <a:pt x="627074" y="2289605"/>
                </a:cubicBezTo>
                <a:cubicBezTo>
                  <a:pt x="619029" y="2296628"/>
                  <a:pt x="616453" y="2303188"/>
                  <a:pt x="614574" y="2308717"/>
                </a:cubicBezTo>
                <a:lnTo>
                  <a:pt x="606890" y="2320662"/>
                </a:lnTo>
                <a:lnTo>
                  <a:pt x="605558" y="2327897"/>
                </a:lnTo>
                <a:lnTo>
                  <a:pt x="602202" y="2357749"/>
                </a:lnTo>
                <a:lnTo>
                  <a:pt x="600213" y="2364905"/>
                </a:lnTo>
                <a:lnTo>
                  <a:pt x="597160" y="2388351"/>
                </a:lnTo>
                <a:lnTo>
                  <a:pt x="597982" y="2402296"/>
                </a:lnTo>
                <a:lnTo>
                  <a:pt x="593150" y="2420015"/>
                </a:lnTo>
                <a:cubicBezTo>
                  <a:pt x="593044" y="2420926"/>
                  <a:pt x="592939" y="2421838"/>
                  <a:pt x="592833" y="2422749"/>
                </a:cubicBezTo>
                <a:lnTo>
                  <a:pt x="594479" y="2426002"/>
                </a:lnTo>
                <a:cubicBezTo>
                  <a:pt x="594168" y="2427683"/>
                  <a:pt x="593118" y="2429721"/>
                  <a:pt x="591963" y="2431950"/>
                </a:cubicBezTo>
                <a:cubicBezTo>
                  <a:pt x="591823" y="2432599"/>
                  <a:pt x="591684" y="2433248"/>
                  <a:pt x="591544" y="2433897"/>
                </a:cubicBezTo>
                <a:lnTo>
                  <a:pt x="589519" y="2451398"/>
                </a:lnTo>
                <a:cubicBezTo>
                  <a:pt x="589692" y="2452777"/>
                  <a:pt x="589864" y="2454157"/>
                  <a:pt x="590037" y="2455536"/>
                </a:cubicBezTo>
                <a:lnTo>
                  <a:pt x="588179" y="2462981"/>
                </a:lnTo>
                <a:lnTo>
                  <a:pt x="583434" y="2503991"/>
                </a:lnTo>
                <a:cubicBezTo>
                  <a:pt x="576530" y="2566058"/>
                  <a:pt x="570433" y="2625224"/>
                  <a:pt x="567942" y="2652936"/>
                </a:cubicBezTo>
                <a:cubicBezTo>
                  <a:pt x="570864" y="2658290"/>
                  <a:pt x="572739" y="2664095"/>
                  <a:pt x="573869" y="2670188"/>
                </a:cubicBezTo>
                <a:lnTo>
                  <a:pt x="575243" y="2688114"/>
                </a:lnTo>
                <a:lnTo>
                  <a:pt x="573824" y="2689856"/>
                </a:lnTo>
                <a:cubicBezTo>
                  <a:pt x="569972" y="2698471"/>
                  <a:pt x="569572" y="2704494"/>
                  <a:pt x="570699" y="2709353"/>
                </a:cubicBezTo>
                <a:lnTo>
                  <a:pt x="573192" y="2714527"/>
                </a:lnTo>
                <a:cubicBezTo>
                  <a:pt x="572809" y="2719080"/>
                  <a:pt x="572427" y="2723634"/>
                  <a:pt x="572044" y="2728187"/>
                </a:cubicBezTo>
                <a:cubicBezTo>
                  <a:pt x="572184" y="2737412"/>
                  <a:pt x="572325" y="2746638"/>
                  <a:pt x="572465" y="2755863"/>
                </a:cubicBezTo>
                <a:lnTo>
                  <a:pt x="570028" y="2760324"/>
                </a:lnTo>
                <a:lnTo>
                  <a:pt x="566748" y="2800948"/>
                </a:lnTo>
                <a:lnTo>
                  <a:pt x="565509" y="2801167"/>
                </a:lnTo>
                <a:cubicBezTo>
                  <a:pt x="562655" y="2802587"/>
                  <a:pt x="560408" y="2805381"/>
                  <a:pt x="559367" y="2811129"/>
                </a:cubicBezTo>
                <a:cubicBezTo>
                  <a:pt x="543471" y="2797318"/>
                  <a:pt x="552020" y="2812773"/>
                  <a:pt x="550354" y="2830949"/>
                </a:cubicBezTo>
                <a:cubicBezTo>
                  <a:pt x="525292" y="2813553"/>
                  <a:pt x="531129" y="2868192"/>
                  <a:pt x="514795" y="2872433"/>
                </a:cubicBezTo>
                <a:lnTo>
                  <a:pt x="509875" y="2923099"/>
                </a:lnTo>
                <a:lnTo>
                  <a:pt x="509577" y="2923197"/>
                </a:lnTo>
                <a:cubicBezTo>
                  <a:pt x="508704" y="2924865"/>
                  <a:pt x="508038" y="2927556"/>
                  <a:pt x="507597" y="2931868"/>
                </a:cubicBezTo>
                <a:cubicBezTo>
                  <a:pt x="507524" y="2934019"/>
                  <a:pt x="507452" y="2936171"/>
                  <a:pt x="507379" y="2938322"/>
                </a:cubicBezTo>
                <a:lnTo>
                  <a:pt x="504725" y="2954519"/>
                </a:lnTo>
                <a:lnTo>
                  <a:pt x="502018" y="2959643"/>
                </a:lnTo>
                <a:lnTo>
                  <a:pt x="498360" y="2961019"/>
                </a:lnTo>
                <a:lnTo>
                  <a:pt x="498483" y="2962590"/>
                </a:lnTo>
                <a:cubicBezTo>
                  <a:pt x="502388" y="2975027"/>
                  <a:pt x="510202" y="2980016"/>
                  <a:pt x="484403" y="2990538"/>
                </a:cubicBezTo>
                <a:cubicBezTo>
                  <a:pt x="489425" y="3018352"/>
                  <a:pt x="474337" y="3021029"/>
                  <a:pt x="463075" y="3055956"/>
                </a:cubicBezTo>
                <a:cubicBezTo>
                  <a:pt x="469487" y="3072485"/>
                  <a:pt x="464165" y="3083955"/>
                  <a:pt x="455013" y="3094482"/>
                </a:cubicBezTo>
                <a:cubicBezTo>
                  <a:pt x="453131" y="3130054"/>
                  <a:pt x="437643" y="3160106"/>
                  <a:pt x="428391" y="3198850"/>
                </a:cubicBezTo>
                <a:lnTo>
                  <a:pt x="401440" y="3307560"/>
                </a:lnTo>
                <a:lnTo>
                  <a:pt x="386076" y="3373943"/>
                </a:lnTo>
                <a:cubicBezTo>
                  <a:pt x="386236" y="3376061"/>
                  <a:pt x="380537" y="3378856"/>
                  <a:pt x="374726" y="3381364"/>
                </a:cubicBezTo>
                <a:lnTo>
                  <a:pt x="369145" y="3383729"/>
                </a:lnTo>
                <a:lnTo>
                  <a:pt x="364294" y="3414159"/>
                </a:lnTo>
                <a:lnTo>
                  <a:pt x="366450" y="3436925"/>
                </a:lnTo>
                <a:lnTo>
                  <a:pt x="351743" y="3521619"/>
                </a:lnTo>
                <a:lnTo>
                  <a:pt x="345784" y="3603757"/>
                </a:lnTo>
                <a:cubicBezTo>
                  <a:pt x="345255" y="3619979"/>
                  <a:pt x="344727" y="3636202"/>
                  <a:pt x="344198" y="3652424"/>
                </a:cubicBezTo>
                <a:lnTo>
                  <a:pt x="352450" y="3665222"/>
                </a:lnTo>
                <a:lnTo>
                  <a:pt x="342621" y="3700804"/>
                </a:lnTo>
                <a:lnTo>
                  <a:pt x="341514" y="3734774"/>
                </a:lnTo>
                <a:cubicBezTo>
                  <a:pt x="341212" y="3751567"/>
                  <a:pt x="340909" y="3768360"/>
                  <a:pt x="340607" y="3785153"/>
                </a:cubicBezTo>
                <a:cubicBezTo>
                  <a:pt x="340640" y="3786161"/>
                  <a:pt x="340674" y="3787169"/>
                  <a:pt x="340707" y="3788177"/>
                </a:cubicBezTo>
                <a:cubicBezTo>
                  <a:pt x="340592" y="3791719"/>
                  <a:pt x="340476" y="3795261"/>
                  <a:pt x="340361" y="3798803"/>
                </a:cubicBezTo>
                <a:cubicBezTo>
                  <a:pt x="340121" y="3812119"/>
                  <a:pt x="339882" y="3825434"/>
                  <a:pt x="339642" y="3838750"/>
                </a:cubicBezTo>
                <a:cubicBezTo>
                  <a:pt x="337363" y="3949044"/>
                  <a:pt x="361794" y="3960437"/>
                  <a:pt x="360295" y="4015196"/>
                </a:cubicBezTo>
                <a:lnTo>
                  <a:pt x="339043" y="4052778"/>
                </a:lnTo>
                <a:lnTo>
                  <a:pt x="339343" y="4096257"/>
                </a:lnTo>
                <a:cubicBezTo>
                  <a:pt x="362058" y="4159145"/>
                  <a:pt x="332404" y="4250479"/>
                  <a:pt x="340786" y="4321136"/>
                </a:cubicBezTo>
                <a:cubicBezTo>
                  <a:pt x="341421" y="4376624"/>
                  <a:pt x="344189" y="4407708"/>
                  <a:pt x="343158" y="4429174"/>
                </a:cubicBezTo>
                <a:cubicBezTo>
                  <a:pt x="340948" y="4436304"/>
                  <a:pt x="337887" y="4443121"/>
                  <a:pt x="334599" y="4449938"/>
                </a:cubicBezTo>
                <a:lnTo>
                  <a:pt x="332890" y="4453515"/>
                </a:lnTo>
                <a:lnTo>
                  <a:pt x="331105" y="4467941"/>
                </a:lnTo>
                <a:lnTo>
                  <a:pt x="324289" y="4471861"/>
                </a:lnTo>
                <a:lnTo>
                  <a:pt x="317079" y="4493468"/>
                </a:lnTo>
                <a:cubicBezTo>
                  <a:pt x="315353" y="4501584"/>
                  <a:pt x="314639" y="4510343"/>
                  <a:pt x="315557" y="4520067"/>
                </a:cubicBezTo>
                <a:cubicBezTo>
                  <a:pt x="315451" y="4525669"/>
                  <a:pt x="315346" y="4531270"/>
                  <a:pt x="315240" y="4536872"/>
                </a:cubicBezTo>
                <a:lnTo>
                  <a:pt x="316200" y="4538297"/>
                </a:lnTo>
                <a:cubicBezTo>
                  <a:pt x="316738" y="4541182"/>
                  <a:pt x="316785" y="4544563"/>
                  <a:pt x="317507" y="4547582"/>
                </a:cubicBezTo>
                <a:cubicBezTo>
                  <a:pt x="322716" y="4552468"/>
                  <a:pt x="324912" y="4582137"/>
                  <a:pt x="323078" y="4592102"/>
                </a:cubicBezTo>
                <a:cubicBezTo>
                  <a:pt x="314597" y="4619728"/>
                  <a:pt x="334923" y="4645745"/>
                  <a:pt x="328722" y="4667914"/>
                </a:cubicBezTo>
                <a:cubicBezTo>
                  <a:pt x="330810" y="4685069"/>
                  <a:pt x="333803" y="4690356"/>
                  <a:pt x="335597" y="4695035"/>
                </a:cubicBezTo>
                <a:lnTo>
                  <a:pt x="339485" y="4695979"/>
                </a:lnTo>
                <a:lnTo>
                  <a:pt x="341089" y="4704268"/>
                </a:lnTo>
                <a:lnTo>
                  <a:pt x="342177" y="4706060"/>
                </a:lnTo>
                <a:cubicBezTo>
                  <a:pt x="344268" y="4709474"/>
                  <a:pt x="346234" y="4712931"/>
                  <a:pt x="347751" y="4716754"/>
                </a:cubicBezTo>
                <a:lnTo>
                  <a:pt x="344125" y="4764669"/>
                </a:lnTo>
                <a:lnTo>
                  <a:pt x="340188" y="4779386"/>
                </a:lnTo>
                <a:lnTo>
                  <a:pt x="335146" y="4787491"/>
                </a:lnTo>
                <a:lnTo>
                  <a:pt x="319124" y="4843514"/>
                </a:lnTo>
                <a:lnTo>
                  <a:pt x="305956" y="4881505"/>
                </a:lnTo>
                <a:lnTo>
                  <a:pt x="301062" y="4889332"/>
                </a:lnTo>
                <a:lnTo>
                  <a:pt x="302141" y="4899400"/>
                </a:lnTo>
                <a:cubicBezTo>
                  <a:pt x="302767" y="4900706"/>
                  <a:pt x="303536" y="4901803"/>
                  <a:pt x="304424" y="4902664"/>
                </a:cubicBezTo>
                <a:lnTo>
                  <a:pt x="293123" y="4932769"/>
                </a:lnTo>
                <a:lnTo>
                  <a:pt x="292275" y="4936482"/>
                </a:lnTo>
                <a:lnTo>
                  <a:pt x="288304" y="4962325"/>
                </a:lnTo>
                <a:cubicBezTo>
                  <a:pt x="288009" y="4988948"/>
                  <a:pt x="287715" y="5015570"/>
                  <a:pt x="287420" y="5042193"/>
                </a:cubicBezTo>
                <a:cubicBezTo>
                  <a:pt x="295373" y="5039737"/>
                  <a:pt x="281659" y="5060438"/>
                  <a:pt x="287020" y="5065655"/>
                </a:cubicBezTo>
                <a:cubicBezTo>
                  <a:pt x="291675" y="5068928"/>
                  <a:pt x="288601" y="5075970"/>
                  <a:pt x="288488" y="5082216"/>
                </a:cubicBezTo>
                <a:cubicBezTo>
                  <a:pt x="292282" y="5088207"/>
                  <a:pt x="287008" y="5117775"/>
                  <a:pt x="282763" y="5127114"/>
                </a:cubicBezTo>
                <a:cubicBezTo>
                  <a:pt x="267723" y="5152218"/>
                  <a:pt x="280799" y="5182399"/>
                  <a:pt x="269316" y="5202682"/>
                </a:cubicBezTo>
                <a:cubicBezTo>
                  <a:pt x="267050" y="5219969"/>
                  <a:pt x="268614" y="5225841"/>
                  <a:pt x="269174" y="5230835"/>
                </a:cubicBezTo>
                <a:lnTo>
                  <a:pt x="272679" y="5232660"/>
                </a:lnTo>
                <a:lnTo>
                  <a:pt x="272160" y="5241150"/>
                </a:lnTo>
                <a:lnTo>
                  <a:pt x="272760" y="5243156"/>
                </a:lnTo>
                <a:cubicBezTo>
                  <a:pt x="273922" y="5246984"/>
                  <a:pt x="274952" y="5250824"/>
                  <a:pt x="275462" y="5254919"/>
                </a:cubicBezTo>
                <a:cubicBezTo>
                  <a:pt x="258407" y="5258851"/>
                  <a:pt x="276976" y="5290392"/>
                  <a:pt x="262897" y="5286259"/>
                </a:cubicBezTo>
                <a:cubicBezTo>
                  <a:pt x="262724" y="5309439"/>
                  <a:pt x="239612" y="5337531"/>
                  <a:pt x="252761" y="5357801"/>
                </a:cubicBezTo>
                <a:cubicBezTo>
                  <a:pt x="248775" y="5392256"/>
                  <a:pt x="247799" y="5423412"/>
                  <a:pt x="242360" y="5460080"/>
                </a:cubicBezTo>
                <a:cubicBezTo>
                  <a:pt x="232632" y="5488478"/>
                  <a:pt x="242025" y="5519143"/>
                  <a:pt x="229880" y="5539714"/>
                </a:cubicBezTo>
                <a:cubicBezTo>
                  <a:pt x="230558" y="5572454"/>
                  <a:pt x="222150" y="5613340"/>
                  <a:pt x="204283" y="5639080"/>
                </a:cubicBezTo>
                <a:cubicBezTo>
                  <a:pt x="201596" y="5674226"/>
                  <a:pt x="191051" y="5680198"/>
                  <a:pt x="198948" y="5710958"/>
                </a:cubicBezTo>
                <a:cubicBezTo>
                  <a:pt x="196338" y="5713534"/>
                  <a:pt x="194185" y="5716550"/>
                  <a:pt x="192367" y="5719859"/>
                </a:cubicBezTo>
                <a:lnTo>
                  <a:pt x="188035" y="5729935"/>
                </a:lnTo>
                <a:lnTo>
                  <a:pt x="188428" y="5731182"/>
                </a:lnTo>
                <a:lnTo>
                  <a:pt x="181635" y="5753538"/>
                </a:lnTo>
                <a:lnTo>
                  <a:pt x="169744" y="5796307"/>
                </a:lnTo>
                <a:lnTo>
                  <a:pt x="170351" y="5796644"/>
                </a:lnTo>
                <a:cubicBezTo>
                  <a:pt x="171558" y="5797954"/>
                  <a:pt x="172173" y="5799948"/>
                  <a:pt x="171559" y="5803435"/>
                </a:cubicBezTo>
                <a:cubicBezTo>
                  <a:pt x="182664" y="5798231"/>
                  <a:pt x="175075" y="5805646"/>
                  <a:pt x="172284" y="5816391"/>
                </a:cubicBezTo>
                <a:cubicBezTo>
                  <a:pt x="188911" y="5810703"/>
                  <a:pt x="174844" y="5841128"/>
                  <a:pt x="182542" y="5846382"/>
                </a:cubicBezTo>
                <a:cubicBezTo>
                  <a:pt x="180118" y="5854404"/>
                  <a:pt x="177856" y="5862781"/>
                  <a:pt x="175877" y="5871336"/>
                </a:cubicBezTo>
                <a:lnTo>
                  <a:pt x="174910" y="5876376"/>
                </a:lnTo>
                <a:lnTo>
                  <a:pt x="175047" y="5876483"/>
                </a:lnTo>
                <a:cubicBezTo>
                  <a:pt x="175167" y="5877594"/>
                  <a:pt x="174973" y="5879257"/>
                  <a:pt x="174335" y="5881814"/>
                </a:cubicBezTo>
                <a:lnTo>
                  <a:pt x="171273" y="5895339"/>
                </a:lnTo>
                <a:cubicBezTo>
                  <a:pt x="171401" y="5896476"/>
                  <a:pt x="171530" y="5897612"/>
                  <a:pt x="171658" y="5898749"/>
                </a:cubicBezTo>
                <a:lnTo>
                  <a:pt x="174658" y="5919558"/>
                </a:lnTo>
                <a:cubicBezTo>
                  <a:pt x="173958" y="5933601"/>
                  <a:pt x="171208" y="5962838"/>
                  <a:pt x="169099" y="5984417"/>
                </a:cubicBezTo>
                <a:cubicBezTo>
                  <a:pt x="162916" y="6005205"/>
                  <a:pt x="164971" y="6025162"/>
                  <a:pt x="162007" y="6049043"/>
                </a:cubicBezTo>
                <a:cubicBezTo>
                  <a:pt x="150795" y="6073830"/>
                  <a:pt x="160091" y="6088483"/>
                  <a:pt x="156875" y="6114000"/>
                </a:cubicBezTo>
                <a:cubicBezTo>
                  <a:pt x="141597" y="6134477"/>
                  <a:pt x="163381" y="6133378"/>
                  <a:pt x="165441" y="6146938"/>
                </a:cubicBezTo>
                <a:lnTo>
                  <a:pt x="165177" y="6150658"/>
                </a:lnTo>
                <a:lnTo>
                  <a:pt x="161772" y="6160011"/>
                </a:lnTo>
                <a:lnTo>
                  <a:pt x="160051" y="6163393"/>
                </a:lnTo>
                <a:cubicBezTo>
                  <a:pt x="159032" y="6165775"/>
                  <a:pt x="158564" y="6167421"/>
                  <a:pt x="158473" y="6168628"/>
                </a:cubicBezTo>
                <a:cubicBezTo>
                  <a:pt x="158506" y="6168685"/>
                  <a:pt x="158540" y="6168742"/>
                  <a:pt x="158573" y="6168799"/>
                </a:cubicBezTo>
                <a:lnTo>
                  <a:pt x="146463" y="6196671"/>
                </a:lnTo>
                <a:cubicBezTo>
                  <a:pt x="152348" y="6205503"/>
                  <a:pt x="134460" y="6231012"/>
                  <a:pt x="150209" y="6232365"/>
                </a:cubicBezTo>
                <a:cubicBezTo>
                  <a:pt x="145821" y="6242321"/>
                  <a:pt x="137774" y="6246719"/>
                  <a:pt x="148544" y="6246162"/>
                </a:cubicBezTo>
                <a:cubicBezTo>
                  <a:pt x="147378" y="6249522"/>
                  <a:pt x="147566" y="6251866"/>
                  <a:pt x="148403" y="6253754"/>
                </a:cubicBezTo>
                <a:lnTo>
                  <a:pt x="138880" y="6276449"/>
                </a:lnTo>
                <a:cubicBezTo>
                  <a:pt x="138814" y="6277540"/>
                  <a:pt x="138749" y="6278630"/>
                  <a:pt x="138683" y="6279721"/>
                </a:cubicBezTo>
                <a:lnTo>
                  <a:pt x="130721" y="6293675"/>
                </a:lnTo>
                <a:lnTo>
                  <a:pt x="120717" y="6313967"/>
                </a:lnTo>
                <a:cubicBezTo>
                  <a:pt x="120758" y="6314457"/>
                  <a:pt x="120800" y="6314947"/>
                  <a:pt x="120841" y="6315437"/>
                </a:cubicBezTo>
                <a:lnTo>
                  <a:pt x="115208" y="6324024"/>
                </a:lnTo>
                <a:cubicBezTo>
                  <a:pt x="113007" y="6326672"/>
                  <a:pt x="103991" y="6364381"/>
                  <a:pt x="101217" y="6365923"/>
                </a:cubicBezTo>
                <a:lnTo>
                  <a:pt x="74946" y="6556817"/>
                </a:lnTo>
                <a:cubicBezTo>
                  <a:pt x="55357" y="6665926"/>
                  <a:pt x="35695" y="6744075"/>
                  <a:pt x="16001" y="6808678"/>
                </a:cubicBezTo>
                <a:lnTo>
                  <a:pt x="0" y="6858000"/>
                </a:lnTo>
                <a:lnTo>
                  <a:pt x="5734864" y="6858000"/>
                </a:lnTo>
                <a:lnTo>
                  <a:pt x="5734864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97DC419-412A-C876-1343-34FD2D099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3408" y="992094"/>
            <a:ext cx="3616913" cy="279516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b="0" i="0" u="none" strike="noStrike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Náborové plakáty z první světové války</a:t>
            </a:r>
            <a:br>
              <a:rPr lang="en-US" b="0" i="0" u="none" strike="noStrike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endParaRPr lang="en-US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1265" name="Picture 1" descr="page12image2416944656">
            <a:extLst>
              <a:ext uri="{FF2B5EF4-FFF2-40B4-BE49-F238E27FC236}">
                <a16:creationId xmlns:a16="http://schemas.microsoft.com/office/drawing/2014/main" id="{8DF27F35-4138-6ED4-D059-11357EC61ED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71706" y="578738"/>
            <a:ext cx="3756738" cy="5670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6018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29" name="Rectangle 1031">
            <a:extLst>
              <a:ext uri="{FF2B5EF4-FFF2-40B4-BE49-F238E27FC236}">
                <a16:creationId xmlns:a16="http://schemas.microsoft.com/office/drawing/2014/main" id="{D75A5B51-0925-4835-8511-A0DD17EAA9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AADB7D9-1E42-E566-C5C2-4D6A4CA6F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365125"/>
            <a:ext cx="5295015" cy="206380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Definice a význam</a:t>
            </a:r>
          </a:p>
        </p:txBody>
      </p:sp>
      <p:sp>
        <p:nvSpPr>
          <p:cNvPr id="1030" name="Sketch line">
            <a:extLst>
              <a:ext uri="{FF2B5EF4-FFF2-40B4-BE49-F238E27FC236}">
                <a16:creationId xmlns:a16="http://schemas.microsoft.com/office/drawing/2014/main" id="{5CDFD20D-8E4F-4E3A-AF87-93F23E0D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2650181"/>
            <a:ext cx="4343400" cy="18288"/>
          </a:xfrm>
          <a:custGeom>
            <a:avLst/>
            <a:gdLst>
              <a:gd name="connsiteX0" fmla="*/ 0 w 4343400"/>
              <a:gd name="connsiteY0" fmla="*/ 0 h 18288"/>
              <a:gd name="connsiteX1" fmla="*/ 577052 w 4343400"/>
              <a:gd name="connsiteY1" fmla="*/ 0 h 18288"/>
              <a:gd name="connsiteX2" fmla="*/ 1067235 w 4343400"/>
              <a:gd name="connsiteY2" fmla="*/ 0 h 18288"/>
              <a:gd name="connsiteX3" fmla="*/ 1600853 w 4343400"/>
              <a:gd name="connsiteY3" fmla="*/ 0 h 18288"/>
              <a:gd name="connsiteX4" fmla="*/ 2264773 w 4343400"/>
              <a:gd name="connsiteY4" fmla="*/ 0 h 18288"/>
              <a:gd name="connsiteX5" fmla="*/ 2841825 w 4343400"/>
              <a:gd name="connsiteY5" fmla="*/ 0 h 18288"/>
              <a:gd name="connsiteX6" fmla="*/ 3375442 w 4343400"/>
              <a:gd name="connsiteY6" fmla="*/ 0 h 18288"/>
              <a:gd name="connsiteX7" fmla="*/ 4343400 w 4343400"/>
              <a:gd name="connsiteY7" fmla="*/ 0 h 18288"/>
              <a:gd name="connsiteX8" fmla="*/ 4343400 w 4343400"/>
              <a:gd name="connsiteY8" fmla="*/ 18288 h 18288"/>
              <a:gd name="connsiteX9" fmla="*/ 3722914 w 4343400"/>
              <a:gd name="connsiteY9" fmla="*/ 18288 h 18288"/>
              <a:gd name="connsiteX10" fmla="*/ 3189297 w 4343400"/>
              <a:gd name="connsiteY10" fmla="*/ 18288 h 18288"/>
              <a:gd name="connsiteX11" fmla="*/ 2481943 w 4343400"/>
              <a:gd name="connsiteY11" fmla="*/ 18288 h 18288"/>
              <a:gd name="connsiteX12" fmla="*/ 1904891 w 4343400"/>
              <a:gd name="connsiteY12" fmla="*/ 18288 h 18288"/>
              <a:gd name="connsiteX13" fmla="*/ 1414707 w 4343400"/>
              <a:gd name="connsiteY13" fmla="*/ 18288 h 18288"/>
              <a:gd name="connsiteX14" fmla="*/ 750788 w 4343400"/>
              <a:gd name="connsiteY14" fmla="*/ 18288 h 18288"/>
              <a:gd name="connsiteX15" fmla="*/ 0 w 4343400"/>
              <a:gd name="connsiteY15" fmla="*/ 18288 h 18288"/>
              <a:gd name="connsiteX16" fmla="*/ 0 w 43434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343400" h="18288" fill="none" extrusionOk="0">
                <a:moveTo>
                  <a:pt x="0" y="0"/>
                </a:moveTo>
                <a:cubicBezTo>
                  <a:pt x="233209" y="-19550"/>
                  <a:pt x="330816" y="19068"/>
                  <a:pt x="577052" y="0"/>
                </a:cubicBezTo>
                <a:cubicBezTo>
                  <a:pt x="823288" y="-19068"/>
                  <a:pt x="875077" y="10360"/>
                  <a:pt x="1067235" y="0"/>
                </a:cubicBezTo>
                <a:cubicBezTo>
                  <a:pt x="1259393" y="-10360"/>
                  <a:pt x="1410699" y="2939"/>
                  <a:pt x="1600853" y="0"/>
                </a:cubicBezTo>
                <a:cubicBezTo>
                  <a:pt x="1791007" y="-2939"/>
                  <a:pt x="2101644" y="-26225"/>
                  <a:pt x="2264773" y="0"/>
                </a:cubicBezTo>
                <a:cubicBezTo>
                  <a:pt x="2427902" y="26225"/>
                  <a:pt x="2690426" y="-27726"/>
                  <a:pt x="2841825" y="0"/>
                </a:cubicBezTo>
                <a:cubicBezTo>
                  <a:pt x="2993224" y="27726"/>
                  <a:pt x="3172320" y="-18569"/>
                  <a:pt x="3375442" y="0"/>
                </a:cubicBezTo>
                <a:cubicBezTo>
                  <a:pt x="3578564" y="18569"/>
                  <a:pt x="4003119" y="21909"/>
                  <a:pt x="4343400" y="0"/>
                </a:cubicBezTo>
                <a:cubicBezTo>
                  <a:pt x="4343798" y="7429"/>
                  <a:pt x="4343380" y="10822"/>
                  <a:pt x="4343400" y="18288"/>
                </a:cubicBezTo>
                <a:cubicBezTo>
                  <a:pt x="4109047" y="14709"/>
                  <a:pt x="3996986" y="7919"/>
                  <a:pt x="3722914" y="18288"/>
                </a:cubicBezTo>
                <a:cubicBezTo>
                  <a:pt x="3448842" y="28657"/>
                  <a:pt x="3340973" y="29252"/>
                  <a:pt x="3189297" y="18288"/>
                </a:cubicBezTo>
                <a:cubicBezTo>
                  <a:pt x="3037621" y="7324"/>
                  <a:pt x="2636891" y="-9539"/>
                  <a:pt x="2481943" y="18288"/>
                </a:cubicBezTo>
                <a:cubicBezTo>
                  <a:pt x="2326995" y="46115"/>
                  <a:pt x="2131632" y="740"/>
                  <a:pt x="1904891" y="18288"/>
                </a:cubicBezTo>
                <a:cubicBezTo>
                  <a:pt x="1678150" y="35836"/>
                  <a:pt x="1575362" y="-3381"/>
                  <a:pt x="1414707" y="18288"/>
                </a:cubicBezTo>
                <a:cubicBezTo>
                  <a:pt x="1254052" y="39957"/>
                  <a:pt x="1051093" y="-335"/>
                  <a:pt x="750788" y="18288"/>
                </a:cubicBezTo>
                <a:cubicBezTo>
                  <a:pt x="450483" y="36911"/>
                  <a:pt x="293781" y="22900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343400" h="18288" stroke="0" extrusionOk="0">
                <a:moveTo>
                  <a:pt x="0" y="0"/>
                </a:moveTo>
                <a:cubicBezTo>
                  <a:pt x="212719" y="-28531"/>
                  <a:pt x="340561" y="-1164"/>
                  <a:pt x="577052" y="0"/>
                </a:cubicBezTo>
                <a:cubicBezTo>
                  <a:pt x="813543" y="1164"/>
                  <a:pt x="866967" y="-9376"/>
                  <a:pt x="1067235" y="0"/>
                </a:cubicBezTo>
                <a:cubicBezTo>
                  <a:pt x="1267503" y="9376"/>
                  <a:pt x="1485778" y="-20470"/>
                  <a:pt x="1774589" y="0"/>
                </a:cubicBezTo>
                <a:cubicBezTo>
                  <a:pt x="2063400" y="20470"/>
                  <a:pt x="2090152" y="-14502"/>
                  <a:pt x="2351641" y="0"/>
                </a:cubicBezTo>
                <a:cubicBezTo>
                  <a:pt x="2613130" y="14502"/>
                  <a:pt x="2802864" y="19125"/>
                  <a:pt x="2928693" y="0"/>
                </a:cubicBezTo>
                <a:cubicBezTo>
                  <a:pt x="3054522" y="-19125"/>
                  <a:pt x="3482611" y="-2038"/>
                  <a:pt x="3636046" y="0"/>
                </a:cubicBezTo>
                <a:cubicBezTo>
                  <a:pt x="3789481" y="2038"/>
                  <a:pt x="4012363" y="973"/>
                  <a:pt x="4343400" y="0"/>
                </a:cubicBezTo>
                <a:cubicBezTo>
                  <a:pt x="4342514" y="5429"/>
                  <a:pt x="4344221" y="14046"/>
                  <a:pt x="4343400" y="18288"/>
                </a:cubicBezTo>
                <a:cubicBezTo>
                  <a:pt x="4078870" y="-6138"/>
                  <a:pt x="4015967" y="29658"/>
                  <a:pt x="3809782" y="18288"/>
                </a:cubicBezTo>
                <a:cubicBezTo>
                  <a:pt x="3603597" y="6918"/>
                  <a:pt x="3495552" y="24439"/>
                  <a:pt x="3189297" y="18288"/>
                </a:cubicBezTo>
                <a:cubicBezTo>
                  <a:pt x="2883042" y="12137"/>
                  <a:pt x="2850610" y="32583"/>
                  <a:pt x="2568811" y="18288"/>
                </a:cubicBezTo>
                <a:cubicBezTo>
                  <a:pt x="2287012" y="3993"/>
                  <a:pt x="2279820" y="23580"/>
                  <a:pt x="1991759" y="18288"/>
                </a:cubicBezTo>
                <a:cubicBezTo>
                  <a:pt x="1703698" y="12996"/>
                  <a:pt x="1616455" y="23157"/>
                  <a:pt x="1284405" y="18288"/>
                </a:cubicBezTo>
                <a:cubicBezTo>
                  <a:pt x="952355" y="13419"/>
                  <a:pt x="783530" y="16053"/>
                  <a:pt x="577052" y="18288"/>
                </a:cubicBezTo>
                <a:cubicBezTo>
                  <a:pt x="370574" y="20523"/>
                  <a:pt x="173929" y="519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FDD6D8-5549-A786-FDF8-BBB06900C2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2648" y="2908005"/>
            <a:ext cx="5295015" cy="3820751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400" b="1" i="0" u="none" strike="noStrike" dirty="0" err="1">
                <a:effectLst/>
              </a:rPr>
              <a:t>Význam</a:t>
            </a:r>
            <a:r>
              <a:rPr lang="en-US" sz="1400" b="0" i="0" u="none" strike="noStrike" dirty="0">
                <a:effectLst/>
              </a:rPr>
              <a:t>:</a:t>
            </a:r>
          </a:p>
          <a:p>
            <a:pPr lvl="1"/>
            <a:r>
              <a:rPr lang="en-US" sz="1400" b="0" i="0" u="none" strike="noStrike" dirty="0" err="1">
                <a:effectLst/>
              </a:rPr>
              <a:t>Francouzština</a:t>
            </a:r>
            <a:r>
              <a:rPr lang="en-US" sz="1400" b="0" i="0" u="none" strike="noStrike" dirty="0">
                <a:effectLst/>
              </a:rPr>
              <a:t>: affiche – </a:t>
            </a:r>
            <a:r>
              <a:rPr lang="en-US" sz="1400" b="0" i="0" u="none" strike="noStrike" dirty="0" err="1">
                <a:effectLst/>
              </a:rPr>
              <a:t>afficher</a:t>
            </a:r>
            <a:endParaRPr lang="en-US" sz="1400" dirty="0"/>
          </a:p>
          <a:p>
            <a:pPr lvl="1"/>
            <a:r>
              <a:rPr lang="en-US" sz="1400" b="0" i="0" u="none" strike="noStrike" dirty="0" err="1">
                <a:effectLst/>
              </a:rPr>
              <a:t>Čeština</a:t>
            </a:r>
            <a:r>
              <a:rPr lang="en-US" sz="1400" b="0" i="0" u="none" strike="noStrike" dirty="0">
                <a:effectLst/>
              </a:rPr>
              <a:t>: </a:t>
            </a:r>
            <a:r>
              <a:rPr lang="en-US" sz="1400" b="0" i="0" u="none" strike="noStrike" dirty="0" err="1">
                <a:effectLst/>
              </a:rPr>
              <a:t>plakát</a:t>
            </a:r>
            <a:r>
              <a:rPr lang="en-US" sz="1400" b="0" i="0" u="none" strike="noStrike" dirty="0">
                <a:effectLst/>
              </a:rPr>
              <a:t> – z </a:t>
            </a:r>
            <a:r>
              <a:rPr lang="en-US" sz="1400" b="0" i="0" u="none" strike="noStrike" dirty="0" err="1">
                <a:effectLst/>
              </a:rPr>
              <a:t>francouzského</a:t>
            </a:r>
            <a:r>
              <a:rPr lang="en-US" sz="1400" b="0" i="0" u="none" strike="noStrike" dirty="0">
                <a:effectLst/>
              </a:rPr>
              <a:t> </a:t>
            </a:r>
            <a:r>
              <a:rPr lang="en-US" sz="1400" b="0" i="0" u="none" strike="noStrike" dirty="0" err="1">
                <a:effectLst/>
              </a:rPr>
              <a:t>slova</a:t>
            </a:r>
            <a:r>
              <a:rPr lang="en-US" sz="1400" b="0" i="0" u="none" strike="noStrike" dirty="0">
                <a:effectLst/>
              </a:rPr>
              <a:t> placard (</a:t>
            </a:r>
            <a:r>
              <a:rPr lang="en-US" sz="1400" b="0" i="0" u="none" strike="noStrike" dirty="0" err="1">
                <a:effectLst/>
              </a:rPr>
              <a:t>cedule</a:t>
            </a:r>
            <a:r>
              <a:rPr lang="en-US" sz="1400" b="0" i="0" u="none" strike="noStrike" dirty="0">
                <a:effectLst/>
              </a:rPr>
              <a:t>, </a:t>
            </a:r>
            <a:r>
              <a:rPr lang="en-US" sz="1400" b="0" i="0" u="none" strike="noStrike" dirty="0" err="1">
                <a:effectLst/>
              </a:rPr>
              <a:t>výcěska</a:t>
            </a:r>
            <a:r>
              <a:rPr lang="en-US" sz="1400" b="0" i="0" u="none" strike="noStrike" dirty="0">
                <a:effectLst/>
              </a:rPr>
              <a:t>, transparent)</a:t>
            </a:r>
          </a:p>
          <a:p>
            <a:pPr lvl="1"/>
            <a:r>
              <a:rPr lang="en-US" sz="1400" b="0" i="0" u="none" strike="noStrike" dirty="0" err="1">
                <a:effectLst/>
              </a:rPr>
              <a:t>Angličtina</a:t>
            </a:r>
            <a:r>
              <a:rPr lang="en-US" sz="1400" b="0" i="0" u="none" strike="noStrike" dirty="0">
                <a:effectLst/>
              </a:rPr>
              <a:t>: poster – od </a:t>
            </a:r>
            <a:r>
              <a:rPr lang="en-US" sz="1400" b="0" i="0" u="none" strike="noStrike" dirty="0" err="1">
                <a:effectLst/>
              </a:rPr>
              <a:t>francouzského</a:t>
            </a:r>
            <a:r>
              <a:rPr lang="en-US" sz="1400" b="0" i="0" u="none" strike="noStrike" dirty="0">
                <a:effectLst/>
              </a:rPr>
              <a:t> </a:t>
            </a:r>
            <a:r>
              <a:rPr lang="en-US" sz="1400" b="0" i="0" u="none" strike="noStrike" dirty="0" err="1">
                <a:effectLst/>
              </a:rPr>
              <a:t>slovesa</a:t>
            </a:r>
            <a:r>
              <a:rPr lang="en-US" sz="1400" b="0" i="0" u="none" strike="noStrike" dirty="0">
                <a:effectLst/>
              </a:rPr>
              <a:t> poster, </a:t>
            </a:r>
            <a:r>
              <a:rPr lang="en-US" sz="1400" b="0" i="0" u="none" strike="noStrike" dirty="0" err="1">
                <a:effectLst/>
              </a:rPr>
              <a:t>termín</a:t>
            </a:r>
            <a:r>
              <a:rPr lang="en-US" sz="1400" b="0" i="0" u="none" strike="noStrike" dirty="0">
                <a:effectLst/>
              </a:rPr>
              <a:t> </a:t>
            </a:r>
            <a:r>
              <a:rPr lang="en-US" sz="1400" b="0" i="0" u="none" strike="noStrike" dirty="0" err="1">
                <a:effectLst/>
              </a:rPr>
              <a:t>byl</a:t>
            </a:r>
            <a:r>
              <a:rPr lang="en-US" sz="1400" b="0" i="0" u="none" strike="noStrike" dirty="0">
                <a:effectLst/>
              </a:rPr>
              <a:t> </a:t>
            </a:r>
            <a:r>
              <a:rPr lang="en-US" sz="1400" b="0" i="0" u="none" strike="noStrike" dirty="0" err="1">
                <a:effectLst/>
              </a:rPr>
              <a:t>poprvé</a:t>
            </a:r>
            <a:r>
              <a:rPr lang="en-US" sz="1400" b="0" i="0" u="none" strike="noStrike" dirty="0">
                <a:effectLst/>
              </a:rPr>
              <a:t> </a:t>
            </a:r>
            <a:r>
              <a:rPr lang="en-US" sz="1400" b="0" i="0" u="none" strike="noStrike" dirty="0" err="1">
                <a:effectLst/>
              </a:rPr>
              <a:t>zaznamenán</a:t>
            </a:r>
            <a:r>
              <a:rPr lang="en-US" sz="1400" b="0" i="0" u="none" strike="noStrike" dirty="0">
                <a:effectLst/>
              </a:rPr>
              <a:t> v </a:t>
            </a:r>
            <a:r>
              <a:rPr lang="en-US" sz="1400" b="0" i="0" u="none" strike="noStrike" dirty="0" err="1">
                <a:effectLst/>
              </a:rPr>
              <a:t>letech</a:t>
            </a:r>
            <a:r>
              <a:rPr lang="en-US" sz="1400" b="0" i="0" u="none" strike="noStrike" dirty="0">
                <a:effectLst/>
              </a:rPr>
              <a:t> 1830–40 </a:t>
            </a:r>
          </a:p>
          <a:p>
            <a:r>
              <a:rPr lang="en-US" sz="1400" b="1" i="0" u="none" strike="noStrike" dirty="0" err="1">
                <a:effectLst/>
              </a:rPr>
              <a:t>Definice</a:t>
            </a:r>
            <a:r>
              <a:rPr lang="en-US" sz="1400" b="0" i="0" u="none" strike="noStrike" dirty="0">
                <a:effectLst/>
              </a:rPr>
              <a:t>:</a:t>
            </a:r>
          </a:p>
          <a:p>
            <a:pPr lvl="1"/>
            <a:r>
              <a:rPr lang="en-US" sz="1400" b="0" i="0" u="none" strike="noStrike" dirty="0" err="1">
                <a:effectLst/>
              </a:rPr>
              <a:t>plakát</a:t>
            </a:r>
            <a:r>
              <a:rPr lang="en-US" sz="1400" b="0" i="0" u="none" strike="noStrike" dirty="0">
                <a:effectLst/>
              </a:rPr>
              <a:t> </a:t>
            </a:r>
            <a:r>
              <a:rPr lang="en-US" sz="1400" b="0" i="0" u="none" strike="noStrike" dirty="0" err="1">
                <a:effectLst/>
              </a:rPr>
              <a:t>vyvěšený</a:t>
            </a:r>
            <a:r>
              <a:rPr lang="en-US" sz="1400" b="0" i="0" u="none" strike="noStrike" dirty="0">
                <a:effectLst/>
              </a:rPr>
              <a:t> </a:t>
            </a:r>
            <a:r>
              <a:rPr lang="en-US" sz="1400" b="0" i="0" u="none" strike="noStrike" dirty="0" err="1">
                <a:effectLst/>
              </a:rPr>
              <a:t>na</a:t>
            </a:r>
            <a:r>
              <a:rPr lang="en-US" sz="1400" b="0" i="0" u="none" strike="noStrike" dirty="0">
                <a:effectLst/>
              </a:rPr>
              <a:t> </a:t>
            </a:r>
            <a:r>
              <a:rPr lang="en-US" sz="1400" b="0" i="0" u="none" strike="noStrike" dirty="0" err="1">
                <a:effectLst/>
              </a:rPr>
              <a:t>veřejném</a:t>
            </a:r>
            <a:r>
              <a:rPr lang="en-US" sz="1400" b="0" i="0" u="none" strike="noStrike" dirty="0">
                <a:effectLst/>
              </a:rPr>
              <a:t> </a:t>
            </a:r>
            <a:r>
              <a:rPr lang="en-US" sz="1400" b="0" i="0" u="none" strike="noStrike" dirty="0" err="1">
                <a:effectLst/>
              </a:rPr>
              <a:t>místě</a:t>
            </a:r>
            <a:r>
              <a:rPr lang="en-US" sz="1400" b="0" i="0" u="none" strike="noStrike" dirty="0">
                <a:effectLst/>
              </a:rPr>
              <a:t>, </a:t>
            </a:r>
            <a:r>
              <a:rPr lang="en-US" sz="1400" b="0" i="0" u="none" strike="noStrike" dirty="0" err="1">
                <a:effectLst/>
              </a:rPr>
              <a:t>který</a:t>
            </a:r>
            <a:r>
              <a:rPr lang="en-US" sz="1400" b="0" i="0" u="none" strike="noStrike" dirty="0">
                <a:effectLst/>
              </a:rPr>
              <a:t> </a:t>
            </a:r>
            <a:r>
              <a:rPr lang="en-US" sz="1400" b="0" i="0" u="none" strike="noStrike" dirty="0" err="1">
                <a:effectLst/>
              </a:rPr>
              <a:t>nabízí</a:t>
            </a:r>
            <a:r>
              <a:rPr lang="en-US" sz="1400" b="0" i="0" u="none" strike="noStrike" dirty="0">
                <a:effectLst/>
              </a:rPr>
              <a:t> </a:t>
            </a:r>
            <a:r>
              <a:rPr lang="en-US" sz="1400" b="0" i="0" u="none" strike="noStrike" dirty="0" err="1">
                <a:effectLst/>
              </a:rPr>
              <a:t>produkty</a:t>
            </a:r>
            <a:r>
              <a:rPr lang="en-US" sz="1400" b="0" i="0" u="none" strike="noStrike" dirty="0">
                <a:effectLst/>
              </a:rPr>
              <a:t> </a:t>
            </a:r>
            <a:r>
              <a:rPr lang="en-US" sz="1400" b="0" i="0" u="none" strike="noStrike" dirty="0" err="1">
                <a:effectLst/>
              </a:rPr>
              <a:t>zákazníkům</a:t>
            </a:r>
            <a:endParaRPr lang="en-US" sz="1400" b="0" i="0" u="none" strike="noStrike" dirty="0">
              <a:effectLst/>
            </a:endParaRPr>
          </a:p>
          <a:p>
            <a:r>
              <a:rPr lang="en-US" sz="1400" b="1" i="0" u="none" strike="noStrike" dirty="0" err="1">
                <a:effectLst/>
              </a:rPr>
              <a:t>Umění</a:t>
            </a:r>
            <a:r>
              <a:rPr lang="en-US" sz="1400" b="1" i="0" u="none" strike="noStrike" dirty="0">
                <a:effectLst/>
              </a:rPr>
              <a:t>/</a:t>
            </a:r>
            <a:r>
              <a:rPr lang="en-US" sz="1400" b="1" i="0" u="none" strike="noStrike" dirty="0" err="1">
                <a:effectLst/>
              </a:rPr>
              <a:t>reklama</a:t>
            </a:r>
            <a:r>
              <a:rPr lang="en-US" sz="1400" b="1" i="0" u="none" strike="noStrike" dirty="0">
                <a:effectLst/>
              </a:rPr>
              <a:t> – </a:t>
            </a:r>
            <a:r>
              <a:rPr lang="en-US" sz="1400" b="1" i="0" u="none" strike="noStrike" dirty="0" err="1">
                <a:effectLst/>
              </a:rPr>
              <a:t>grafika</a:t>
            </a:r>
            <a:endParaRPr lang="en-US" sz="1400" b="1" i="0" u="none" strike="noStrike" dirty="0">
              <a:effectLst/>
            </a:endParaRPr>
          </a:p>
          <a:p>
            <a:pPr lvl="1"/>
            <a:r>
              <a:rPr lang="en-US" sz="1400" b="0" i="0" u="none" strike="noStrike" dirty="0">
                <a:effectLst/>
              </a:rPr>
              <a:t>P </a:t>
            </a:r>
            <a:r>
              <a:rPr lang="en-US" sz="1400" b="0" i="0" u="none" strike="noStrike" dirty="0" err="1">
                <a:effectLst/>
              </a:rPr>
              <a:t>jsou</a:t>
            </a:r>
            <a:r>
              <a:rPr lang="en-US" sz="1400" b="0" i="0" u="none" strike="noStrike" dirty="0">
                <a:effectLst/>
              </a:rPr>
              <a:t> </a:t>
            </a:r>
            <a:r>
              <a:rPr lang="en-US" sz="1400" b="0" i="0" u="none" strike="noStrike" dirty="0" err="1">
                <a:effectLst/>
              </a:rPr>
              <a:t>součástí</a:t>
            </a:r>
            <a:r>
              <a:rPr lang="en-US" sz="1400" b="0" i="0" u="none" strike="noStrike" dirty="0">
                <a:effectLst/>
              </a:rPr>
              <a:t> </a:t>
            </a:r>
            <a:r>
              <a:rPr lang="en-US" sz="1400" b="0" i="0" u="none" strike="noStrike" dirty="0" err="1">
                <a:effectLst/>
              </a:rPr>
              <a:t>vizuální</a:t>
            </a:r>
            <a:r>
              <a:rPr lang="en-US" sz="1400" b="0" i="0" u="none" strike="noStrike" dirty="0">
                <a:effectLst/>
              </a:rPr>
              <a:t> </a:t>
            </a:r>
            <a:r>
              <a:rPr lang="en-US" sz="1400" b="0" i="0" u="none" strike="noStrike" dirty="0" err="1">
                <a:effectLst/>
              </a:rPr>
              <a:t>kultury</a:t>
            </a:r>
            <a:endParaRPr lang="en-US" sz="1400" b="0" i="0" u="none" strike="noStrike" dirty="0">
              <a:effectLst/>
            </a:endParaRPr>
          </a:p>
          <a:p>
            <a:pPr lvl="1"/>
            <a:r>
              <a:rPr lang="en-US" sz="1400" b="0" i="0" u="none" strike="noStrike" dirty="0">
                <a:effectLst/>
              </a:rPr>
              <a:t> </a:t>
            </a:r>
            <a:r>
              <a:rPr lang="en-US" sz="1400" dirty="0" err="1"/>
              <a:t>F</a:t>
            </a:r>
            <a:r>
              <a:rPr lang="en-US" sz="1400" b="0" i="0" u="none" strike="noStrike" dirty="0" err="1">
                <a:effectLst/>
              </a:rPr>
              <a:t>ormují</a:t>
            </a:r>
            <a:r>
              <a:rPr lang="en-US" sz="1400" b="0" i="0" u="none" strike="noStrike" dirty="0">
                <a:effectLst/>
              </a:rPr>
              <a:t>:</a:t>
            </a:r>
          </a:p>
          <a:p>
            <a:pPr lvl="2"/>
            <a:r>
              <a:rPr lang="en-US" sz="1400" dirty="0" err="1"/>
              <a:t>p</a:t>
            </a:r>
            <a:r>
              <a:rPr lang="en-US" sz="1400" b="0" i="0" u="none" strike="noStrike" dirty="0" err="1">
                <a:effectLst/>
              </a:rPr>
              <a:t>ostoje</a:t>
            </a:r>
            <a:endParaRPr lang="en-US" sz="1400" b="0" i="0" u="none" strike="noStrike" dirty="0">
              <a:effectLst/>
            </a:endParaRPr>
          </a:p>
          <a:p>
            <a:pPr lvl="2"/>
            <a:r>
              <a:rPr lang="en-US" sz="1400" dirty="0" err="1"/>
              <a:t>s</a:t>
            </a:r>
            <a:r>
              <a:rPr lang="en-US" sz="1400" b="0" i="0" u="none" strike="noStrike" dirty="0" err="1">
                <a:effectLst/>
              </a:rPr>
              <a:t>větonázor</a:t>
            </a:r>
            <a:r>
              <a:rPr lang="en-US" sz="1400" b="0" i="0" u="none" strike="noStrike" dirty="0">
                <a:effectLst/>
              </a:rPr>
              <a:t> (imago mundi)</a:t>
            </a:r>
          </a:p>
          <a:p>
            <a:pPr lvl="2"/>
            <a:r>
              <a:rPr lang="en-US" sz="1400" dirty="0" err="1"/>
              <a:t>dějiny</a:t>
            </a:r>
            <a:endParaRPr lang="en-US" sz="1400" b="0" i="0" u="none" strike="noStrike" dirty="0">
              <a:effectLst/>
            </a:endParaRPr>
          </a:p>
          <a:p>
            <a:endParaRPr lang="en-US" sz="1500" dirty="0"/>
          </a:p>
        </p:txBody>
      </p:sp>
      <p:pic>
        <p:nvPicPr>
          <p:cNvPr id="1025" name="Picture 1" descr="page2image2508674736">
            <a:extLst>
              <a:ext uri="{FF2B5EF4-FFF2-40B4-BE49-F238E27FC236}">
                <a16:creationId xmlns:a16="http://schemas.microsoft.com/office/drawing/2014/main" id="{F0E45AF8-FB64-9594-DCF8-C486CFAFDEB8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" r="16799" b="-5"/>
          <a:stretch>
            <a:fillRect/>
          </a:stretch>
        </p:blipFill>
        <p:spPr bwMode="auto">
          <a:xfrm>
            <a:off x="6284339" y="228024"/>
            <a:ext cx="2621821" cy="3527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page2image2508675040">
            <a:extLst>
              <a:ext uri="{FF2B5EF4-FFF2-40B4-BE49-F238E27FC236}">
                <a16:creationId xmlns:a16="http://schemas.microsoft.com/office/drawing/2014/main" id="{32A0D4C1-E883-9FB3-A6B4-AACF137E8E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71" r="-4" b="-4"/>
          <a:stretch>
            <a:fillRect/>
          </a:stretch>
        </p:blipFill>
        <p:spPr bwMode="auto">
          <a:xfrm>
            <a:off x="9317421" y="365125"/>
            <a:ext cx="2460270" cy="3276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page2image2508675344">
            <a:extLst>
              <a:ext uri="{FF2B5EF4-FFF2-40B4-BE49-F238E27FC236}">
                <a16:creationId xmlns:a16="http://schemas.microsoft.com/office/drawing/2014/main" id="{258315FD-ECD5-12FA-D75D-242788E268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73" r="4268"/>
          <a:stretch>
            <a:fillRect/>
          </a:stretch>
        </p:blipFill>
        <p:spPr bwMode="auto">
          <a:xfrm>
            <a:off x="6284339" y="3978051"/>
            <a:ext cx="5789433" cy="2750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49935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295" name="Rectangle 12294">
            <a:extLst>
              <a:ext uri="{FF2B5EF4-FFF2-40B4-BE49-F238E27FC236}">
                <a16:creationId xmlns:a16="http://schemas.microsoft.com/office/drawing/2014/main" id="{521C4EA8-6B83-4338-913D-D75D3C4F34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F56A6EF-8741-3FA2-338F-2F7A1E80B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497" y="679731"/>
            <a:ext cx="3124151" cy="373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600" b="0" i="0" u="none" strike="noStrike">
                <a:effectLst/>
              </a:rPr>
              <a:t>Nábor mužů do armády</a:t>
            </a:r>
            <a:br>
              <a:rPr lang="en-US" sz="4600" b="0" i="0" u="none" strike="noStrike">
                <a:effectLst/>
              </a:rPr>
            </a:br>
            <a:endParaRPr lang="en-US" sz="4600"/>
          </a:p>
        </p:txBody>
      </p:sp>
      <p:grpSp>
        <p:nvGrpSpPr>
          <p:cNvPr id="12297" name="Group 12296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416432" y="1"/>
            <a:ext cx="2446384" cy="5777808"/>
            <a:chOff x="329184" y="1"/>
            <a:chExt cx="524256" cy="5777808"/>
          </a:xfrm>
        </p:grpSpPr>
        <p:cxnSp>
          <p:nvCxnSpPr>
            <p:cNvPr id="12298" name="Straight Connector 12297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299" name="Rectangle 12298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301" name="Rectangle 12300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1084" y="679731"/>
            <a:ext cx="7682293" cy="56628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289" name="Picture 1" descr="page14image2416939264">
            <a:extLst>
              <a:ext uri="{FF2B5EF4-FFF2-40B4-BE49-F238E27FC236}">
                <a16:creationId xmlns:a16="http://schemas.microsoft.com/office/drawing/2014/main" id="{A8F966A6-16DA-F030-298A-32413629ECD1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52432" y="972235"/>
            <a:ext cx="3328578" cy="5047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page14image2416961792">
            <a:extLst>
              <a:ext uri="{FF2B5EF4-FFF2-40B4-BE49-F238E27FC236}">
                <a16:creationId xmlns:a16="http://schemas.microsoft.com/office/drawing/2014/main" id="{95E322D0-7C23-E137-B26F-41C7DF292D9D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12357" y="989969"/>
            <a:ext cx="3383280" cy="5012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54876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319" name="Rectangle 13318">
            <a:extLst>
              <a:ext uri="{FF2B5EF4-FFF2-40B4-BE49-F238E27FC236}">
                <a16:creationId xmlns:a16="http://schemas.microsoft.com/office/drawing/2014/main" id="{521C4EA8-6B83-4338-913D-D75D3C4F34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BEB6653-2A2D-1A5A-C524-C6FFF644F7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497" y="679731"/>
            <a:ext cx="3124151" cy="373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600" b="0" i="0" u="none" strike="noStrike">
                <a:effectLst/>
              </a:rPr>
              <a:t>Nábor žen do pracovního procesu</a:t>
            </a:r>
            <a:br>
              <a:rPr lang="en-US" sz="4600" b="0" i="0" u="none" strike="noStrike">
                <a:effectLst/>
              </a:rPr>
            </a:br>
            <a:endParaRPr lang="en-US" sz="4600"/>
          </a:p>
        </p:txBody>
      </p:sp>
      <p:grpSp>
        <p:nvGrpSpPr>
          <p:cNvPr id="13321" name="Group 13320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416432" y="1"/>
            <a:ext cx="2446384" cy="5777808"/>
            <a:chOff x="329184" y="1"/>
            <a:chExt cx="524256" cy="5777808"/>
          </a:xfrm>
        </p:grpSpPr>
        <p:cxnSp>
          <p:nvCxnSpPr>
            <p:cNvPr id="13322" name="Straight Connector 13321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323" name="Rectangle 13322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325" name="Rectangle 13324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1084" y="679731"/>
            <a:ext cx="7682293" cy="56628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314" name="Picture 2" descr="page15image2473384096">
            <a:extLst>
              <a:ext uri="{FF2B5EF4-FFF2-40B4-BE49-F238E27FC236}">
                <a16:creationId xmlns:a16="http://schemas.microsoft.com/office/drawing/2014/main" id="{3AFDFCC0-4A7B-0F9F-B337-E60EEF0131F6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86303" y="972235"/>
            <a:ext cx="3260836" cy="5047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3" name="Picture 1" descr="page15image2473235328">
            <a:extLst>
              <a:ext uri="{FF2B5EF4-FFF2-40B4-BE49-F238E27FC236}">
                <a16:creationId xmlns:a16="http://schemas.microsoft.com/office/drawing/2014/main" id="{33DEC5E4-5128-576E-E439-B833CC36072C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21419" y="972235"/>
            <a:ext cx="3365156" cy="5047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87788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343" name="Rectangle 14342">
            <a:extLst>
              <a:ext uri="{FF2B5EF4-FFF2-40B4-BE49-F238E27FC236}">
                <a16:creationId xmlns:a16="http://schemas.microsoft.com/office/drawing/2014/main" id="{521C4EA8-6B83-4338-913D-D75D3C4F34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5EAC96A-9C21-D631-AAC6-FEC14E590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497" y="679731"/>
            <a:ext cx="3124151" cy="373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600"/>
              <a:t>V</a:t>
            </a:r>
            <a:r>
              <a:rPr lang="en-US" sz="4600" b="0" i="0" u="none" strike="noStrike">
                <a:effectLst/>
              </a:rPr>
              <a:t>álečné dluhopisy a válečné půjčky</a:t>
            </a:r>
            <a:br>
              <a:rPr lang="en-US" sz="4600" b="0" i="0" u="none" strike="noStrike">
                <a:effectLst/>
              </a:rPr>
            </a:br>
            <a:endParaRPr lang="en-US" sz="4600"/>
          </a:p>
        </p:txBody>
      </p:sp>
      <p:grpSp>
        <p:nvGrpSpPr>
          <p:cNvPr id="14345" name="Group 14344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416432" y="1"/>
            <a:ext cx="2446384" cy="5777808"/>
            <a:chOff x="329184" y="1"/>
            <a:chExt cx="524256" cy="5777808"/>
          </a:xfrm>
        </p:grpSpPr>
        <p:cxnSp>
          <p:nvCxnSpPr>
            <p:cNvPr id="14346" name="Straight Connector 14345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347" name="Rectangle 14346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349" name="Rectangle 14348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1084" y="679731"/>
            <a:ext cx="7682293" cy="56628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338" name="Picture 2" descr="page16image2416705904">
            <a:extLst>
              <a:ext uri="{FF2B5EF4-FFF2-40B4-BE49-F238E27FC236}">
                <a16:creationId xmlns:a16="http://schemas.microsoft.com/office/drawing/2014/main" id="{3B2D8A20-E01E-33DD-3B79-535E20D1DE93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69897" y="972235"/>
            <a:ext cx="3293647" cy="5047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7" name="Picture 1" descr="page16image2416705600">
            <a:extLst>
              <a:ext uri="{FF2B5EF4-FFF2-40B4-BE49-F238E27FC236}">
                <a16:creationId xmlns:a16="http://schemas.microsoft.com/office/drawing/2014/main" id="{FFD2A19E-3759-971A-2130-1C7F5447916E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31935" y="972235"/>
            <a:ext cx="3344124" cy="5047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58216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4A1B3C-13F8-C063-972B-385F43A5F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i="0" u="none" strike="noStrike" dirty="0">
                <a:effectLst/>
              </a:rPr>
              <a:t>Šetření zdrojů a redukce spotřeby</a:t>
            </a:r>
            <a:br>
              <a:rPr lang="cs-CZ" b="0" i="0" u="none" strike="noStrike" dirty="0">
                <a:effectLst/>
              </a:rPr>
            </a:br>
            <a:endParaRPr lang="cs-CZ" dirty="0"/>
          </a:p>
        </p:txBody>
      </p:sp>
      <p:pic>
        <p:nvPicPr>
          <p:cNvPr id="15361" name="Picture 1" descr="page17image2473022512">
            <a:extLst>
              <a:ext uri="{FF2B5EF4-FFF2-40B4-BE49-F238E27FC236}">
                <a16:creationId xmlns:a16="http://schemas.microsoft.com/office/drawing/2014/main" id="{2A03D5E5-84D0-1A40-665E-0C0EA6324462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4815" y="1825625"/>
            <a:ext cx="2828369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page17image2473004784">
            <a:extLst>
              <a:ext uri="{FF2B5EF4-FFF2-40B4-BE49-F238E27FC236}">
                <a16:creationId xmlns:a16="http://schemas.microsoft.com/office/drawing/2014/main" id="{98538DF0-2EA1-699F-140D-6D7519CFC93B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2604" y="1825625"/>
            <a:ext cx="2720792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17230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390" name="Rectangle 16389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AC17933-282D-EB82-C3CC-12EEC42B7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800" b="0" i="0" u="none" strike="noStrike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Zvýšení produktivity a kolektivního úsilí</a:t>
            </a:r>
            <a:br>
              <a:rPr lang="en-US" sz="3800" b="0" i="0" u="none" strike="noStrike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endParaRPr lang="en-US" sz="38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16392" name="Group 16391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6393" name="Rectangle 16392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94" name="Rectangle 16393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95" name="Rectangle 16394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397" name="Rectangle 16396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99" name="Rectangle 1639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385" name="Picture 1" descr="page18image2417967088">
            <a:extLst>
              <a:ext uri="{FF2B5EF4-FFF2-40B4-BE49-F238E27FC236}">
                <a16:creationId xmlns:a16="http://schemas.microsoft.com/office/drawing/2014/main" id="{2E02804F-99AE-9CD6-8941-89C9280C315A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20943" y="666728"/>
            <a:ext cx="3539099" cy="5465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03470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2018E1B-E0B9-4440-AFF3-4112E50A27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E990736-0BE6-40CF-4487-6407FE06D8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91"/>
            <a:ext cx="10515600" cy="2217174"/>
          </a:xfrm>
        </p:spPr>
        <p:txBody>
          <a:bodyPr>
            <a:normAutofit/>
          </a:bodyPr>
          <a:lstStyle/>
          <a:p>
            <a:pPr algn="ctr"/>
            <a:r>
              <a:rPr lang="cs-CZ" sz="5200" dirty="0"/>
              <a:t>Studentské protesty 1968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DC69ED8-B3ED-B9F4-C64A-74244EA5097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74" r="3" b="3"/>
          <a:stretch>
            <a:fillRect/>
          </a:stretch>
        </p:blipFill>
        <p:spPr>
          <a:xfrm>
            <a:off x="184558" y="2962911"/>
            <a:ext cx="2255462" cy="3155238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407CB3E0-BA72-D1F5-26A6-11E671C6E56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414" r="23042" b="-1"/>
          <a:stretch>
            <a:fillRect/>
          </a:stretch>
        </p:blipFill>
        <p:spPr>
          <a:xfrm>
            <a:off x="2575696" y="2962911"/>
            <a:ext cx="2255462" cy="3155238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E6B06141-EC7A-A358-4472-18ED1CE6745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3576" r="-1" b="-1"/>
          <a:stretch>
            <a:fillRect/>
          </a:stretch>
        </p:blipFill>
        <p:spPr>
          <a:xfrm>
            <a:off x="4966833" y="2962911"/>
            <a:ext cx="2255462" cy="3155238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F7340311-3A85-E121-C8D6-F2E198DD0E9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4852" r="3" b="3"/>
          <a:stretch>
            <a:fillRect/>
          </a:stretch>
        </p:blipFill>
        <p:spPr>
          <a:xfrm>
            <a:off x="7357971" y="2962911"/>
            <a:ext cx="2255462" cy="3155238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0994FB4F-9E77-6312-2857-7F647821BA1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4567" r="-3" b="-3"/>
          <a:stretch>
            <a:fillRect/>
          </a:stretch>
        </p:blipFill>
        <p:spPr>
          <a:xfrm>
            <a:off x="9749109" y="2962911"/>
            <a:ext cx="2255462" cy="315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3747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A5630E-B3E2-58C7-4380-F28B20B62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i="0" u="none" strike="noStrike" dirty="0">
                <a:effectLst/>
              </a:rPr>
              <a:t>Strategie přesvědčování a manipulace</a:t>
            </a:r>
            <a:br>
              <a:rPr lang="cs-CZ" b="0" i="0" u="none" strike="noStrike" dirty="0">
                <a:effectLst/>
              </a:rPr>
            </a:br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EC433C0-B4C5-1DDC-8B76-85680A6213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21410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415" name="Rectangle 17414">
            <a:extLst>
              <a:ext uri="{FF2B5EF4-FFF2-40B4-BE49-F238E27FC236}">
                <a16:creationId xmlns:a16="http://schemas.microsoft.com/office/drawing/2014/main" id="{521C4EA8-6B83-4338-913D-D75D3C4F34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9CDD309-7132-1900-30E6-7734E9D0D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497" y="679731"/>
            <a:ext cx="3124151" cy="373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600" b="0" i="0" u="none" strike="noStrike">
                <a:effectLst/>
              </a:rPr>
              <a:t>Dialogismus</a:t>
            </a:r>
            <a:br>
              <a:rPr lang="en-US" sz="4600" b="0" i="0" u="none" strike="noStrike">
                <a:effectLst/>
              </a:rPr>
            </a:br>
            <a:endParaRPr lang="en-US" sz="4600"/>
          </a:p>
        </p:txBody>
      </p:sp>
      <p:grpSp>
        <p:nvGrpSpPr>
          <p:cNvPr id="17417" name="Group 17416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416432" y="1"/>
            <a:ext cx="2446384" cy="5777808"/>
            <a:chOff x="329184" y="1"/>
            <a:chExt cx="524256" cy="5777808"/>
          </a:xfrm>
        </p:grpSpPr>
        <p:cxnSp>
          <p:nvCxnSpPr>
            <p:cNvPr id="17418" name="Straight Connector 17417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419" name="Rectangle 17418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421" name="Rectangle 17420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1084" y="679731"/>
            <a:ext cx="7682293" cy="56628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410" name="Picture 2" descr="page20image2472823728">
            <a:extLst>
              <a:ext uri="{FF2B5EF4-FFF2-40B4-BE49-F238E27FC236}">
                <a16:creationId xmlns:a16="http://schemas.microsoft.com/office/drawing/2014/main" id="{B8EAB580-E54C-4105-798D-E37BAF452840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57278" y="972235"/>
            <a:ext cx="3318885" cy="5047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09" name="Picture 1" descr="page20image2472776720">
            <a:extLst>
              <a:ext uri="{FF2B5EF4-FFF2-40B4-BE49-F238E27FC236}">
                <a16:creationId xmlns:a16="http://schemas.microsoft.com/office/drawing/2014/main" id="{2B6FB7CC-33EC-235D-DD13-953DCD4EA370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12357" y="1008397"/>
            <a:ext cx="3383280" cy="4975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72058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435" name="Rectangle 18439">
            <a:extLst>
              <a:ext uri="{FF2B5EF4-FFF2-40B4-BE49-F238E27FC236}">
                <a16:creationId xmlns:a16="http://schemas.microsoft.com/office/drawing/2014/main" id="{28D31E1B-0407-4223-9642-0B642CBF57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436" name="Group 18441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062849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8439" name="Rectangle 18442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44" name="Rectangle 18443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46" name="Rectangle 18444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448" name="Rectangle 18446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656150"/>
            <a:ext cx="5672667" cy="14315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190A58B-3932-C2CB-229D-F0600BE1A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73940"/>
            <a:ext cx="5052369" cy="103578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300" b="0" i="0" u="none" strike="noStrike" kern="1200">
                <a:effectLst/>
                <a:latin typeface="+mj-lt"/>
                <a:ea typeface="+mj-ea"/>
                <a:cs typeface="+mj-cs"/>
              </a:rPr>
              <a:t>Rozdělování – my/oni</a:t>
            </a:r>
            <a:br>
              <a:rPr lang="en-US" sz="3300" b="0" i="0" u="none" strike="noStrike" kern="1200">
                <a:effectLst/>
                <a:latin typeface="+mj-lt"/>
                <a:ea typeface="+mj-ea"/>
                <a:cs typeface="+mj-cs"/>
              </a:rPr>
            </a:br>
            <a:endParaRPr lang="en-US" sz="3300" kern="1200">
              <a:latin typeface="+mj-lt"/>
              <a:ea typeface="+mj-ea"/>
              <a:cs typeface="+mj-cs"/>
            </a:endParaRPr>
          </a:p>
        </p:txBody>
      </p:sp>
      <p:sp>
        <p:nvSpPr>
          <p:cNvPr id="18437" name="Content Placeholder 18436">
            <a:extLst>
              <a:ext uri="{FF2B5EF4-FFF2-40B4-BE49-F238E27FC236}">
                <a16:creationId xmlns:a16="http://schemas.microsoft.com/office/drawing/2014/main" id="{24605B19-311C-26D4-215D-5F3BE7DECF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9" y="2524721"/>
            <a:ext cx="4991629" cy="3677123"/>
          </a:xfrm>
        </p:spPr>
        <p:txBody>
          <a:bodyPr anchor="ctr">
            <a:normAutofit/>
          </a:bodyPr>
          <a:lstStyle/>
          <a:p>
            <a:endParaRPr lang="en-US" sz="1800"/>
          </a:p>
        </p:txBody>
      </p:sp>
      <p:sp>
        <p:nvSpPr>
          <p:cNvPr id="18450" name="Rectangle 18448">
            <a:extLst>
              <a:ext uri="{FF2B5EF4-FFF2-40B4-BE49-F238E27FC236}">
                <a16:creationId xmlns:a16="http://schemas.microsoft.com/office/drawing/2014/main" id="{70E96339-907C-46C3-99AC-31179B6F0E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16299" y="608401"/>
            <a:ext cx="4637502" cy="559344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433" name="Picture 1" descr="page21image2509203488">
            <a:extLst>
              <a:ext uri="{FF2B5EF4-FFF2-40B4-BE49-F238E27FC236}">
                <a16:creationId xmlns:a16="http://schemas.microsoft.com/office/drawing/2014/main" id="{1CF50515-1323-CEC5-9063-0023E6957B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83418" y="901032"/>
            <a:ext cx="3517401" cy="5116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8451" name="Straight Connector 18450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92240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00554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487" name="Rectangle 20486">
            <a:extLst>
              <a:ext uri="{FF2B5EF4-FFF2-40B4-BE49-F238E27FC236}">
                <a16:creationId xmlns:a16="http://schemas.microsoft.com/office/drawing/2014/main" id="{521C4EA8-6B83-4338-913D-D75D3C4F34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39C066D-EA43-C4FC-F47D-BBE95B033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497" y="679731"/>
            <a:ext cx="3124151" cy="373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600" b="0" i="0" u="none" strike="noStrike">
                <a:effectLst/>
              </a:rPr>
              <a:t>Apel na emoce</a:t>
            </a:r>
            <a:br>
              <a:rPr lang="en-US" sz="4600" b="0" i="0" u="none" strike="noStrike">
                <a:effectLst/>
              </a:rPr>
            </a:br>
            <a:endParaRPr lang="en-US" sz="4600"/>
          </a:p>
        </p:txBody>
      </p:sp>
      <p:grpSp>
        <p:nvGrpSpPr>
          <p:cNvPr id="20489" name="Group 20488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416432" y="1"/>
            <a:ext cx="2446384" cy="5777808"/>
            <a:chOff x="329184" y="1"/>
            <a:chExt cx="524256" cy="5777808"/>
          </a:xfrm>
        </p:grpSpPr>
        <p:cxnSp>
          <p:nvCxnSpPr>
            <p:cNvPr id="20490" name="Straight Connector 20489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491" name="Rectangle 20490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493" name="Rectangle 20492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1084" y="679731"/>
            <a:ext cx="7682293" cy="56628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481" name="Picture 1" descr="page23image2472900096">
            <a:extLst>
              <a:ext uri="{FF2B5EF4-FFF2-40B4-BE49-F238E27FC236}">
                <a16:creationId xmlns:a16="http://schemas.microsoft.com/office/drawing/2014/main" id="{E764EF0E-82C7-DE83-DED1-E0DF368C3520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38349" y="972235"/>
            <a:ext cx="3356743" cy="5047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2" name="Picture 2" descr="page23image2472900400">
            <a:extLst>
              <a:ext uri="{FF2B5EF4-FFF2-40B4-BE49-F238E27FC236}">
                <a16:creationId xmlns:a16="http://schemas.microsoft.com/office/drawing/2014/main" id="{AFFE98F9-6BEF-AF70-7807-A39DE80DDEC0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12357" y="1026555"/>
            <a:ext cx="3383280" cy="4939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17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845382-E228-88C3-560D-65F05812B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0638" y="1128094"/>
            <a:ext cx="5262386" cy="62187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Typologie</a:t>
            </a:r>
            <a:r>
              <a:rPr lang="en-US" sz="3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plakátu</a:t>
            </a:r>
            <a:endParaRPr lang="en-US" sz="3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052" name="Picture 4" descr="page3image2527282704">
            <a:extLst>
              <a:ext uri="{FF2B5EF4-FFF2-40B4-BE49-F238E27FC236}">
                <a16:creationId xmlns:a16="http://schemas.microsoft.com/office/drawing/2014/main" id="{BBA3541E-16B3-8109-19C4-C58F6C2430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2960"/>
          <a:stretch>
            <a:fillRect/>
          </a:stretch>
        </p:blipFill>
        <p:spPr bwMode="auto">
          <a:xfrm>
            <a:off x="-6926" y="-1"/>
            <a:ext cx="2633669" cy="3434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Picture 1" descr="page3image2527282096">
            <a:extLst>
              <a:ext uri="{FF2B5EF4-FFF2-40B4-BE49-F238E27FC236}">
                <a16:creationId xmlns:a16="http://schemas.microsoft.com/office/drawing/2014/main" id="{62E94C58-6D59-0DEF-A135-B3DCF3E49CEA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1" r="-1" b="4658"/>
          <a:stretch>
            <a:fillRect/>
          </a:stretch>
        </p:blipFill>
        <p:spPr bwMode="auto">
          <a:xfrm>
            <a:off x="-6927" y="3429000"/>
            <a:ext cx="2633669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page3image2527282400">
            <a:extLst>
              <a:ext uri="{FF2B5EF4-FFF2-40B4-BE49-F238E27FC236}">
                <a16:creationId xmlns:a16="http://schemas.microsoft.com/office/drawing/2014/main" id="{186A0638-5957-2D47-DEAA-F393596F57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6" r="-3" b="1594"/>
          <a:stretch>
            <a:fillRect/>
          </a:stretch>
        </p:blipFill>
        <p:spPr bwMode="auto">
          <a:xfrm>
            <a:off x="2626741" y="10"/>
            <a:ext cx="2635645" cy="3434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57" name="Straight Connector 2056">
            <a:extLst>
              <a:ext uri="{FF2B5EF4-FFF2-40B4-BE49-F238E27FC236}">
                <a16:creationId xmlns:a16="http://schemas.microsoft.com/office/drawing/2014/main" id="{249EDD1B-F94D-B4E6-ACAA-566B9A26FD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5214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1" name="Picture 3" descr="page3image2527283008">
            <a:extLst>
              <a:ext uri="{FF2B5EF4-FFF2-40B4-BE49-F238E27FC236}">
                <a16:creationId xmlns:a16="http://schemas.microsoft.com/office/drawing/2014/main" id="{3A17AE6E-3C07-1E3E-0B0E-2456BADE08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56" r="-2" b="11268"/>
          <a:stretch>
            <a:fillRect/>
          </a:stretch>
        </p:blipFill>
        <p:spPr bwMode="auto">
          <a:xfrm>
            <a:off x="2623106" y="3429000"/>
            <a:ext cx="2639278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3EDCD32-9956-D8A1-2241-7E7275963B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80638" y="1545022"/>
            <a:ext cx="6211362" cy="5312978"/>
          </a:xfrm>
        </p:spPr>
        <p:txBody>
          <a:bodyPr vert="horz" lIns="91440" tIns="45720" rIns="91440" bIns="45720" rtlCol="0">
            <a:normAutofit fontScale="92500"/>
          </a:bodyPr>
          <a:lstStyle/>
          <a:p>
            <a:r>
              <a:rPr lang="en-US" sz="2400" b="0" i="0" u="none" strike="noStrike" dirty="0" err="1">
                <a:effectLst/>
              </a:rPr>
              <a:t>rozlišujeme</a:t>
            </a:r>
            <a:r>
              <a:rPr lang="en-US" sz="2400" b="0" i="0" u="none" strike="noStrike" dirty="0">
                <a:effectLst/>
              </a:rPr>
              <a:t> P </a:t>
            </a:r>
            <a:r>
              <a:rPr lang="en-US" sz="2400" b="0" i="0" u="none" strike="noStrike" dirty="0" err="1">
                <a:effectLst/>
              </a:rPr>
              <a:t>podle</a:t>
            </a:r>
            <a:r>
              <a:rPr lang="en-US" sz="2400" b="0" i="0" u="none" strike="noStrike" dirty="0">
                <a:effectLst/>
              </a:rPr>
              <a:t>:</a:t>
            </a:r>
          </a:p>
          <a:p>
            <a:pPr lvl="1"/>
            <a:r>
              <a:rPr lang="en-US" b="0" i="0" u="none" strike="noStrike" dirty="0" err="1">
                <a:effectLst/>
              </a:rPr>
              <a:t>obsahu</a:t>
            </a:r>
            <a:r>
              <a:rPr lang="en-US" b="0" i="0" u="none" strike="noStrike" dirty="0">
                <a:effectLst/>
              </a:rPr>
              <a:t>:</a:t>
            </a:r>
          </a:p>
          <a:p>
            <a:pPr lvl="2"/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kulturní</a:t>
            </a:r>
            <a:endParaRPr lang="en-US" sz="2400" b="0" i="0" u="none" strike="noStrike" dirty="0">
              <a:effectLst/>
            </a:endParaRPr>
          </a:p>
          <a:p>
            <a:pPr lvl="2"/>
            <a:r>
              <a:rPr lang="en-US" sz="2400" b="0" i="0" u="none" strike="noStrike" dirty="0" err="1">
                <a:effectLst/>
              </a:rPr>
              <a:t>Politický</a:t>
            </a:r>
            <a:endParaRPr lang="en-US" sz="2400" b="0" i="0" u="none" strike="noStrike" dirty="0">
              <a:effectLst/>
            </a:endParaRPr>
          </a:p>
          <a:p>
            <a:pPr lvl="2"/>
            <a:r>
              <a:rPr lang="en-US" sz="2400" b="0" i="0" u="none" strike="noStrike" dirty="0" err="1">
                <a:effectLst/>
              </a:rPr>
              <a:t>Sociální</a:t>
            </a:r>
            <a:endParaRPr lang="en-US" sz="2400" b="0" i="0" u="none" strike="noStrike" dirty="0">
              <a:effectLst/>
            </a:endParaRPr>
          </a:p>
          <a:p>
            <a:pPr lvl="2"/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reklamní</a:t>
            </a:r>
            <a:endParaRPr lang="en-US" sz="2400" b="0" i="0" u="none" strike="noStrike" dirty="0">
              <a:effectLst/>
            </a:endParaRPr>
          </a:p>
          <a:p>
            <a:pPr lvl="2"/>
            <a:r>
              <a:rPr lang="en-US" sz="2400" b="0" i="0" u="none" strike="noStrike" dirty="0" err="1">
                <a:effectLst/>
              </a:rPr>
              <a:t>filmový</a:t>
            </a:r>
            <a:r>
              <a:rPr lang="en-US" sz="2400" b="0" i="0" u="none" strike="noStrike" dirty="0">
                <a:effectLst/>
              </a:rPr>
              <a:t>, pin-up, </a:t>
            </a:r>
            <a:r>
              <a:rPr lang="en-US" sz="2400" b="0" i="0" u="none" strike="noStrike" dirty="0" err="1">
                <a:effectLst/>
              </a:rPr>
              <a:t>afirmační</a:t>
            </a:r>
            <a:r>
              <a:rPr lang="en-US" sz="2400" b="0" i="0" u="none" strike="noStrike" dirty="0">
                <a:effectLst/>
              </a:rPr>
              <a:t>, </a:t>
            </a:r>
            <a:r>
              <a:rPr lang="en-US" sz="2400" b="0" i="0" u="none" strike="noStrike" dirty="0" err="1">
                <a:effectLst/>
              </a:rPr>
              <a:t>vzdělávací</a:t>
            </a:r>
            <a:r>
              <a:rPr lang="en-US" sz="2400" b="0" i="0" u="none" strike="noStrike" dirty="0">
                <a:effectLst/>
              </a:rPr>
              <a:t>... </a:t>
            </a:r>
            <a:endParaRPr lang="en-US" sz="2400" dirty="0"/>
          </a:p>
          <a:p>
            <a:pPr lvl="1"/>
            <a:r>
              <a:rPr lang="en-US" b="0" i="0" u="none" strike="noStrike" dirty="0" err="1">
                <a:effectLst/>
              </a:rPr>
              <a:t>Formy</a:t>
            </a:r>
            <a:r>
              <a:rPr lang="en-US" b="0" i="0" u="none" strike="noStrike" dirty="0">
                <a:effectLst/>
              </a:rPr>
              <a:t> (</a:t>
            </a:r>
            <a:r>
              <a:rPr lang="en-US" b="0" i="0" u="none" strike="noStrike" dirty="0" err="1">
                <a:effectLst/>
              </a:rPr>
              <a:t>umělecké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provedení</a:t>
            </a:r>
            <a:r>
              <a:rPr lang="en-US" b="0" i="0" u="none" strike="noStrike" dirty="0">
                <a:effectLst/>
              </a:rPr>
              <a:t>):</a:t>
            </a:r>
          </a:p>
          <a:p>
            <a:pPr lvl="2"/>
            <a:r>
              <a:rPr lang="en-US" sz="2400" b="0" i="0" u="none" strike="noStrike" dirty="0" err="1">
                <a:effectLst/>
              </a:rPr>
              <a:t>Kaligrafické</a:t>
            </a:r>
            <a:endParaRPr lang="en-US" sz="2400" b="0" i="0" u="none" strike="noStrike" dirty="0">
              <a:effectLst/>
            </a:endParaRPr>
          </a:p>
          <a:p>
            <a:pPr lvl="2"/>
            <a:r>
              <a:rPr lang="en-US" sz="2400" b="0" i="0" u="none" strike="noStrike" dirty="0" err="1">
                <a:effectLst/>
              </a:rPr>
              <a:t>Fotografické</a:t>
            </a:r>
            <a:endParaRPr lang="en-US" sz="2400" b="0" i="0" u="none" strike="noStrike" dirty="0">
              <a:effectLst/>
            </a:endParaRPr>
          </a:p>
          <a:p>
            <a:pPr lvl="2"/>
            <a:r>
              <a:rPr lang="en-US" sz="2400" b="0" i="0" u="none" strike="noStrike" dirty="0" err="1">
                <a:effectLst/>
              </a:rPr>
              <a:t>Typografické</a:t>
            </a:r>
            <a:endParaRPr lang="en-US" sz="2400" b="0" i="0" u="none" strike="noStrike" dirty="0">
              <a:effectLst/>
            </a:endParaRPr>
          </a:p>
          <a:p>
            <a:pPr lvl="2"/>
            <a:r>
              <a:rPr lang="en-US" sz="2400" b="0" i="0" u="none" strike="noStrike" dirty="0" err="1">
                <a:effectLst/>
              </a:rPr>
              <a:t>Grafické</a:t>
            </a:r>
            <a:endParaRPr lang="en-US" sz="2400" b="0" i="0" u="none" strike="noStrike" dirty="0">
              <a:effectLst/>
            </a:endParaRPr>
          </a:p>
          <a:p>
            <a:pPr lvl="2"/>
            <a:r>
              <a:rPr lang="en-US" sz="2400" dirty="0" err="1"/>
              <a:t>Obrazové</a:t>
            </a:r>
            <a:r>
              <a:rPr lang="en-US" sz="2400" dirty="0"/>
              <a:t>…</a:t>
            </a:r>
            <a:endParaRPr lang="en-US" sz="2400" b="0" i="0" u="none" strike="noStrike" dirty="0">
              <a:effectLst/>
            </a:endParaRPr>
          </a:p>
          <a:p>
            <a:r>
              <a:rPr lang="en-US" sz="2400" dirty="0" err="1"/>
              <a:t>v</a:t>
            </a:r>
            <a:r>
              <a:rPr lang="en-US" sz="2400" b="0" i="0" u="none" strike="noStrike" dirty="0" err="1">
                <a:effectLst/>
              </a:rPr>
              <a:t>elikost</a:t>
            </a:r>
            <a:r>
              <a:rPr lang="en-US" sz="2400" b="0" i="0" u="none" strike="noStrike" dirty="0">
                <a:effectLst/>
              </a:rPr>
              <a:t> je </a:t>
            </a:r>
            <a:r>
              <a:rPr lang="en-US" sz="2400" b="0" i="0" u="none" strike="noStrike" dirty="0" err="1">
                <a:effectLst/>
              </a:rPr>
              <a:t>standardizovaná</a:t>
            </a:r>
            <a:endParaRPr lang="en-US" sz="2400" b="0" i="0" u="none" strike="noStrike" dirty="0">
              <a:effectLst/>
            </a:endParaRPr>
          </a:p>
          <a:p>
            <a:endParaRPr lang="en-US" sz="1300" dirty="0"/>
          </a:p>
        </p:txBody>
      </p:sp>
    </p:spTree>
    <p:extLst>
      <p:ext uri="{BB962C8B-B14F-4D97-AF65-F5344CB8AC3E}">
        <p14:creationId xmlns:p14="http://schemas.microsoft.com/office/powerpoint/2010/main" val="13761530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464" name="Rectangle 19463">
            <a:extLst>
              <a:ext uri="{FF2B5EF4-FFF2-40B4-BE49-F238E27FC236}">
                <a16:creationId xmlns:a16="http://schemas.microsoft.com/office/drawing/2014/main" id="{28D31E1B-0407-4223-9642-0B642CBF57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466" name="Group 19465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062849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9467" name="Rectangle 19466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68" name="Rectangle 19467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69" name="Rectangle 19468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471" name="Rectangle 19470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656150"/>
            <a:ext cx="5672667" cy="14315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53E99DA-3CE3-7DE6-71C6-D63F97B03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73940"/>
            <a:ext cx="5052369" cy="1035781"/>
          </a:xfrm>
        </p:spPr>
        <p:txBody>
          <a:bodyPr anchor="ctr">
            <a:normAutofit/>
          </a:bodyPr>
          <a:lstStyle/>
          <a:p>
            <a:r>
              <a:rPr lang="cs-CZ" sz="3300" b="0" i="0" u="none" strike="noStrike">
                <a:effectLst/>
              </a:rPr>
              <a:t>Místní a časová dimenze</a:t>
            </a:r>
            <a:br>
              <a:rPr lang="cs-CZ" sz="3300" b="0" i="0" u="none" strike="noStrike">
                <a:effectLst/>
              </a:rPr>
            </a:br>
            <a:endParaRPr lang="cs-CZ" sz="3300"/>
          </a:p>
        </p:txBody>
      </p:sp>
      <p:sp>
        <p:nvSpPr>
          <p:cNvPr id="19461" name="Content Placeholder 19460">
            <a:extLst>
              <a:ext uri="{FF2B5EF4-FFF2-40B4-BE49-F238E27FC236}">
                <a16:creationId xmlns:a16="http://schemas.microsoft.com/office/drawing/2014/main" id="{FFD33554-4C4F-6F18-04D0-762BEBE1D7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9" y="2524721"/>
            <a:ext cx="4991629" cy="3677123"/>
          </a:xfrm>
        </p:spPr>
        <p:txBody>
          <a:bodyPr anchor="ctr">
            <a:normAutofit/>
          </a:bodyPr>
          <a:lstStyle/>
          <a:p>
            <a:endParaRPr lang="en-US" sz="1800"/>
          </a:p>
        </p:txBody>
      </p:sp>
      <p:sp>
        <p:nvSpPr>
          <p:cNvPr id="19473" name="Rectangle 19472">
            <a:extLst>
              <a:ext uri="{FF2B5EF4-FFF2-40B4-BE49-F238E27FC236}">
                <a16:creationId xmlns:a16="http://schemas.microsoft.com/office/drawing/2014/main" id="{70E96339-907C-46C3-99AC-31179B6F0E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16299" y="608401"/>
            <a:ext cx="4637502" cy="559344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457" name="Picture 1" descr="page22image2509195952">
            <a:extLst>
              <a:ext uri="{FF2B5EF4-FFF2-40B4-BE49-F238E27FC236}">
                <a16:creationId xmlns:a16="http://schemas.microsoft.com/office/drawing/2014/main" id="{0DC9A4BA-BD50-D08B-B1F5-282F6E7107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79347" y="901032"/>
            <a:ext cx="3325543" cy="5116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9475" name="Straight Connector 19474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92240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91002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511" name="Rectangle 21510">
            <a:extLst>
              <a:ext uri="{FF2B5EF4-FFF2-40B4-BE49-F238E27FC236}">
                <a16:creationId xmlns:a16="http://schemas.microsoft.com/office/drawing/2014/main" id="{2EAA8ABB-E28C-4BD6-B2CD-376882E921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A8CECC9-8239-B31E-DCBA-C323F4DD91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3604" y="679731"/>
            <a:ext cx="3090345" cy="373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600" b="0" i="0" u="none" strike="noStrike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Národní symbolika</a:t>
            </a:r>
            <a:br>
              <a:rPr lang="en-US" sz="4600" b="0" i="0" u="none" strike="noStrike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endParaRPr lang="en-US" sz="46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21513" name="Group 21512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29184" y="1"/>
            <a:ext cx="2446384" cy="5777808"/>
            <a:chOff x="329184" y="1"/>
            <a:chExt cx="524256" cy="5777808"/>
          </a:xfrm>
        </p:grpSpPr>
        <p:cxnSp>
          <p:nvCxnSpPr>
            <p:cNvPr id="21514" name="Straight Connector 21513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515" name="Rectangle 21514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517" name="Rectangle 21516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623" y="679731"/>
            <a:ext cx="7682293" cy="56628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506" name="Picture 2" descr="page24image2509236800">
            <a:extLst>
              <a:ext uri="{FF2B5EF4-FFF2-40B4-BE49-F238E27FC236}">
                <a16:creationId xmlns:a16="http://schemas.microsoft.com/office/drawing/2014/main" id="{B7CED3F5-1D02-39F1-A797-2A15F00DE444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" r="-3" b="-3"/>
          <a:stretch>
            <a:fillRect/>
          </a:stretch>
        </p:blipFill>
        <p:spPr bwMode="auto">
          <a:xfrm>
            <a:off x="996363" y="972235"/>
            <a:ext cx="3383280" cy="5047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5" name="Picture 1" descr="page24image2509236496">
            <a:extLst>
              <a:ext uri="{FF2B5EF4-FFF2-40B4-BE49-F238E27FC236}">
                <a16:creationId xmlns:a16="http://schemas.microsoft.com/office/drawing/2014/main" id="{F63202D7-FB86-7A00-C6E3-7CF9ABEC6B9E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1" b="-3"/>
          <a:stretch>
            <a:fillRect/>
          </a:stretch>
        </p:blipFill>
        <p:spPr bwMode="auto">
          <a:xfrm>
            <a:off x="4683639" y="972235"/>
            <a:ext cx="3383280" cy="5047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07705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39BCA50-5C8B-4034-853C-B29176644E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B018903-3549-4A3B-A9DF-B26757CAA9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E5D3F77-D07F-4F7D-97A2-E366830206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C6F5A2D-56A0-4ED7-A3E2-3CF67608FC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4">
                <a:lumMod val="75000"/>
                <a:alpha val="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EDE57F2F-AF77-A566-C53A-BF6F3CA058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277" y="458033"/>
            <a:ext cx="5257798" cy="726224"/>
          </a:xfr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36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Filmové</a:t>
            </a:r>
            <a:r>
              <a:rPr lang="en-US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plakáty</a:t>
            </a:r>
            <a:endParaRPr lang="en-US" sz="36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2C84D7A2-3BCC-D9A3-1912-ECDB930624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2631" r="3" b="3"/>
          <a:stretch>
            <a:fillRect/>
          </a:stretch>
        </p:blipFill>
        <p:spPr>
          <a:xfrm>
            <a:off x="550863" y="1557339"/>
            <a:ext cx="3589750" cy="4752000"/>
          </a:xfrm>
          <a:prstGeom prst="rect">
            <a:avLst/>
          </a:prstGeom>
          <a:effectLst>
            <a:outerShdw blurRad="508000" dist="101600" dir="5400000" algn="tl" rotWithShape="0">
              <a:prstClr val="black">
                <a:alpha val="10000"/>
              </a:prstClr>
            </a:outerShdw>
          </a:effectLst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AA2054E5-36FC-CE9E-A191-3607AD8E057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" b="12098"/>
          <a:stretch>
            <a:fillRect/>
          </a:stretch>
        </p:blipFill>
        <p:spPr>
          <a:xfrm>
            <a:off x="4322198" y="1557339"/>
            <a:ext cx="3567884" cy="4752000"/>
          </a:xfrm>
          <a:prstGeom prst="rect">
            <a:avLst/>
          </a:prstGeom>
          <a:effectLst>
            <a:outerShdw blurRad="508000" dist="101600" dir="5400000" algn="tl" rotWithShape="0">
              <a:prstClr val="black">
                <a:alpha val="10000"/>
              </a:prstClr>
            </a:outerShdw>
          </a:effectLst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B9461FE3-12C3-1BD0-66FB-66387B021E0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1423"/>
          <a:stretch>
            <a:fillRect/>
          </a:stretch>
        </p:blipFill>
        <p:spPr>
          <a:xfrm>
            <a:off x="8070082" y="1557339"/>
            <a:ext cx="3567600" cy="4752000"/>
          </a:xfrm>
          <a:prstGeom prst="rect">
            <a:avLst/>
          </a:prstGeom>
          <a:effectLst>
            <a:outerShdw blurRad="508000" dist="101600" dir="5400000" algn="tl" rotWithShape="0">
              <a:prstClr val="black">
                <a:alpha val="1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763576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557" name="Rectangle 22556">
            <a:extLst>
              <a:ext uri="{FF2B5EF4-FFF2-40B4-BE49-F238E27FC236}">
                <a16:creationId xmlns:a16="http://schemas.microsoft.com/office/drawing/2014/main" id="{7958F8D2-E168-45AA-84D7-14C902177E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2559" name="Rectangle 22558">
            <a:extLst>
              <a:ext uri="{FF2B5EF4-FFF2-40B4-BE49-F238E27FC236}">
                <a16:creationId xmlns:a16="http://schemas.microsoft.com/office/drawing/2014/main" id="{A3473CF9-37EB-43E7-89EF-D2D1C53D1D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03615" y="221673"/>
            <a:ext cx="8384770" cy="1332634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1E4815F-7941-3F79-29A2-49B26D65C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121" y="310343"/>
            <a:ext cx="7985759" cy="86882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/>
              <a:t>Fenomén Baťa</a:t>
            </a:r>
          </a:p>
        </p:txBody>
      </p:sp>
      <p:sp>
        <p:nvSpPr>
          <p:cNvPr id="22561" name="Rectangle: Rounded Corners 22560">
            <a:extLst>
              <a:ext uri="{FF2B5EF4-FFF2-40B4-BE49-F238E27FC236}">
                <a16:creationId xmlns:a16="http://schemas.microsoft.com/office/drawing/2014/main" id="{586B4EF9-43BA-4655-A6FF-1D8E21574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83110" y="1211407"/>
            <a:ext cx="7225780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pic>
        <p:nvPicPr>
          <p:cNvPr id="22536" name="Picture 8" descr="page25image2508893904">
            <a:extLst>
              <a:ext uri="{FF2B5EF4-FFF2-40B4-BE49-F238E27FC236}">
                <a16:creationId xmlns:a16="http://schemas.microsoft.com/office/drawing/2014/main" id="{977BB4A0-9D11-E015-623F-2F61F99794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6888" y="2148431"/>
            <a:ext cx="2834640" cy="4078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4" name="Picture 6" descr="page25image2509221712">
            <a:extLst>
              <a:ext uri="{FF2B5EF4-FFF2-40B4-BE49-F238E27FC236}">
                <a16:creationId xmlns:a16="http://schemas.microsoft.com/office/drawing/2014/main" id="{F4BDCCA0-E424-2AAA-8D9C-E6A4BA64F8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00400" y="2205474"/>
            <a:ext cx="2834640" cy="3964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5" name="Picture 7" descr="page25image2509229040">
            <a:extLst>
              <a:ext uri="{FF2B5EF4-FFF2-40B4-BE49-F238E27FC236}">
                <a16:creationId xmlns:a16="http://schemas.microsoft.com/office/drawing/2014/main" id="{EFAD066B-4224-1673-BC45-55FB2613D6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53912" y="2232816"/>
            <a:ext cx="2834640" cy="3909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9" descr="page25image2508604496">
            <a:extLst>
              <a:ext uri="{FF2B5EF4-FFF2-40B4-BE49-F238E27FC236}">
                <a16:creationId xmlns:a16="http://schemas.microsoft.com/office/drawing/2014/main" id="{7747F10C-10C9-D967-3C4D-A6BB95F1A6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07424" y="2278892"/>
            <a:ext cx="2834640" cy="3817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52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DF7E95C-6924-B081-0D20-C0BB294BD0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/>
              <a:t>Sítotisk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B38A03F-6567-3508-3678-F997392BEE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0719" y="2330505"/>
            <a:ext cx="4559425" cy="397958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000" dirty="0"/>
              <a:t>Z </a:t>
            </a:r>
            <a:r>
              <a:rPr lang="en-US" sz="2000" dirty="0" err="1"/>
              <a:t>Dálného</a:t>
            </a:r>
            <a:r>
              <a:rPr lang="en-US" sz="2000" dirty="0"/>
              <a:t> </a:t>
            </a:r>
            <a:r>
              <a:rPr lang="en-US" sz="2000" dirty="0" err="1"/>
              <a:t>Východu</a:t>
            </a:r>
            <a:endParaRPr lang="en-US" sz="2000" dirty="0"/>
          </a:p>
          <a:p>
            <a:r>
              <a:rPr lang="en-US" sz="2000" dirty="0"/>
              <a:t>1929 USA</a:t>
            </a:r>
          </a:p>
          <a:p>
            <a:r>
              <a:rPr lang="en-US" sz="2000" dirty="0"/>
              <a:t>Do </a:t>
            </a:r>
            <a:r>
              <a:rPr lang="en-US" sz="2000" dirty="0" err="1"/>
              <a:t>Československa</a:t>
            </a:r>
            <a:r>
              <a:rPr lang="en-US" sz="2000" dirty="0"/>
              <a:t> ji </a:t>
            </a:r>
            <a:r>
              <a:rPr lang="en-US" sz="2000" dirty="0" err="1"/>
              <a:t>přiváží</a:t>
            </a:r>
            <a:r>
              <a:rPr lang="en-US" sz="2000" dirty="0"/>
              <a:t> </a:t>
            </a:r>
            <a:r>
              <a:rPr lang="en-US" sz="2000" dirty="0" err="1"/>
              <a:t>Tomáš</a:t>
            </a:r>
            <a:r>
              <a:rPr lang="en-US" sz="2000" dirty="0"/>
              <a:t> </a:t>
            </a:r>
            <a:r>
              <a:rPr lang="en-US" sz="2000" dirty="0" err="1"/>
              <a:t>Baťa</a:t>
            </a:r>
            <a:r>
              <a:rPr lang="en-US" sz="2000" dirty="0"/>
              <a:t> po 2SV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F29FB778-D60C-0EEF-2B32-D7278D8A99A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16898" r="14193" b="1"/>
          <a:stretch>
            <a:fillRect/>
          </a:stretch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0995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page26image2509230464">
            <a:extLst>
              <a:ext uri="{FF2B5EF4-FFF2-40B4-BE49-F238E27FC236}">
                <a16:creationId xmlns:a16="http://schemas.microsoft.com/office/drawing/2014/main" id="{1124E190-BE6C-215C-461C-0B8729BE35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94158" y="3671316"/>
            <a:ext cx="3394482" cy="2545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3" name="Picture 1" descr="page26image2509230464">
            <a:extLst>
              <a:ext uri="{FF2B5EF4-FFF2-40B4-BE49-F238E27FC236}">
                <a16:creationId xmlns:a16="http://schemas.microsoft.com/office/drawing/2014/main" id="{244EDF4C-D3AF-1728-7B8E-7FE181AEB8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02473" y="3671316"/>
            <a:ext cx="3404625" cy="2553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5" name="Picture 3" descr="page26image2509183232">
            <a:extLst>
              <a:ext uri="{FF2B5EF4-FFF2-40B4-BE49-F238E27FC236}">
                <a16:creationId xmlns:a16="http://schemas.microsoft.com/office/drawing/2014/main" id="{E16801C1-5B18-B1F3-BDCD-65CB9C6249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32" b="15282"/>
          <a:stretch>
            <a:fillRect/>
          </a:stretch>
        </p:blipFill>
        <p:spPr bwMode="auto">
          <a:xfrm>
            <a:off x="642938" y="257176"/>
            <a:ext cx="11158537" cy="6323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68021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1" descr="page26image2509230464">
            <a:extLst>
              <a:ext uri="{FF2B5EF4-FFF2-40B4-BE49-F238E27FC236}">
                <a16:creationId xmlns:a16="http://schemas.microsoft.com/office/drawing/2014/main" id="{57E549F8-0D8D-ECBD-A804-1F7CD1EF09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5030072" y="204438"/>
            <a:ext cx="10839082" cy="6864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78" name="Picture 2" descr="page26image2509183024">
            <a:extLst>
              <a:ext uri="{FF2B5EF4-FFF2-40B4-BE49-F238E27FC236}">
                <a16:creationId xmlns:a16="http://schemas.microsoft.com/office/drawing/2014/main" id="{5EA74260-F441-4DB2-0DFF-8D5639F2AA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3325" y="488864"/>
            <a:ext cx="10839084" cy="5880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841624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85E1BDC-A9B0-4A87-82E3-F3187F69A8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990C621-3B8B-4820-8328-D47EF7CE82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4416" y="365125"/>
            <a:ext cx="11167447" cy="2089317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D36661F-82D7-65B6-F2A4-5ED15C693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1560" y="586822"/>
            <a:ext cx="3657600" cy="164592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/>
              <a:t>Jaroslav Benda (1882-1970)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1A2385B-1D2A-4E17-84FA-6CB7F0AAE4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08" y="1057739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E791F2F-79DB-4CC0-9FA1-001E3E91E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243541" y="1400638"/>
            <a:ext cx="1463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B34EA5B-2933-626D-D627-5050F3409F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0106" y="586822"/>
            <a:ext cx="6106742" cy="1645920"/>
          </a:xfr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r>
              <a:rPr lang="en-US" sz="1800" dirty="0" err="1"/>
              <a:t>Český</a:t>
            </a:r>
            <a:r>
              <a:rPr lang="en-US" sz="1800" dirty="0"/>
              <a:t> </a:t>
            </a:r>
            <a:r>
              <a:rPr lang="en-US" sz="1800" dirty="0" err="1"/>
              <a:t>malíř</a:t>
            </a:r>
            <a:r>
              <a:rPr lang="en-US" sz="1800" dirty="0"/>
              <a:t> a </a:t>
            </a:r>
            <a:r>
              <a:rPr lang="en-US" sz="1800" dirty="0" err="1"/>
              <a:t>grafik</a:t>
            </a:r>
            <a:endParaRPr lang="en-US" sz="1800" dirty="0"/>
          </a:p>
          <a:p>
            <a:r>
              <a:rPr lang="en-US" sz="1800" dirty="0"/>
              <a:t>Autor </a:t>
            </a:r>
            <a:r>
              <a:rPr lang="en-US" sz="1800" dirty="0" err="1"/>
              <a:t>známek</a:t>
            </a:r>
            <a:r>
              <a:rPr lang="en-US" sz="1800" dirty="0"/>
              <a:t> a </a:t>
            </a:r>
            <a:r>
              <a:rPr lang="en-US" sz="1800" dirty="0" err="1"/>
              <a:t>plakátů</a:t>
            </a:r>
            <a:endParaRPr lang="en-US" sz="1800" dirty="0"/>
          </a:p>
          <a:p>
            <a:r>
              <a:rPr lang="en-US" sz="1800" dirty="0" err="1"/>
              <a:t>Jeden</a:t>
            </a:r>
            <a:r>
              <a:rPr lang="en-US" sz="1800" dirty="0"/>
              <a:t> ze </a:t>
            </a:r>
            <a:r>
              <a:rPr lang="en-US" sz="1800" dirty="0" err="1"/>
              <a:t>zakladatelů</a:t>
            </a:r>
            <a:r>
              <a:rPr lang="en-US" sz="1800" dirty="0"/>
              <a:t> </a:t>
            </a:r>
            <a:r>
              <a:rPr lang="en-US" sz="1800" dirty="0" err="1"/>
              <a:t>Artělu</a:t>
            </a:r>
            <a:endParaRPr lang="en-US" sz="1800" dirty="0"/>
          </a:p>
          <a:p>
            <a:r>
              <a:rPr lang="en-US" sz="1800" b="0" i="0" u="none" strike="noStrike" dirty="0" err="1">
                <a:effectLst/>
              </a:rPr>
              <a:t>učebnice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1" u="none" strike="noStrike" dirty="0" err="1">
                <a:effectLst/>
              </a:rPr>
              <a:t>Písmo</a:t>
            </a:r>
            <a:r>
              <a:rPr lang="en-US" sz="1800" b="0" i="1" u="none" strike="noStrike" dirty="0">
                <a:effectLst/>
              </a:rPr>
              <a:t> a </a:t>
            </a:r>
            <a:r>
              <a:rPr lang="en-US" sz="1800" b="0" i="1" u="none" strike="noStrike" dirty="0" err="1">
                <a:effectLst/>
              </a:rPr>
              <a:t>nápis</a:t>
            </a:r>
            <a:r>
              <a:rPr lang="en-US" sz="1800" b="0" i="1" u="none" strike="noStrike" dirty="0">
                <a:effectLst/>
              </a:rPr>
              <a:t> </a:t>
            </a:r>
            <a:r>
              <a:rPr lang="en-US" sz="1800" b="0" i="0" u="none" strike="noStrike" dirty="0">
                <a:effectLst/>
              </a:rPr>
              <a:t>(1931)</a:t>
            </a:r>
          </a:p>
          <a:p>
            <a:r>
              <a:rPr lang="en-US" sz="1800" dirty="0"/>
              <a:t>Autor </a:t>
            </a:r>
            <a:r>
              <a:rPr lang="en-US" sz="1800" dirty="0" err="1"/>
              <a:t>fontů</a:t>
            </a:r>
            <a:r>
              <a:rPr lang="en-US" sz="1800" dirty="0"/>
              <a:t> </a:t>
            </a:r>
            <a:r>
              <a:rPr lang="en-US" sz="1800" dirty="0" err="1"/>
              <a:t>jako</a:t>
            </a:r>
            <a:r>
              <a:rPr lang="en-US" sz="1800" dirty="0"/>
              <a:t> </a:t>
            </a:r>
            <a:r>
              <a:rPr lang="en-US" sz="1800" dirty="0" err="1"/>
              <a:t>romana</a:t>
            </a:r>
            <a:endParaRPr lang="en-US" sz="1800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EA1C597C-C66D-6BA1-9A6C-A18040E9FD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8367" y="2729397"/>
            <a:ext cx="2360341" cy="3483864"/>
          </a:xfrm>
          <a:prstGeom prst="rect">
            <a:avLst/>
          </a:prstGeom>
        </p:spPr>
      </p:pic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A9E8A653-F756-2928-6877-6242AFC6195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6198781" y="3453525"/>
            <a:ext cx="5523082" cy="2035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4637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59C6B72-F8E6-4281-8F3E-93FC0DC980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CB5C68E-6DCB-97E6-59BE-3BFF0B1779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365125"/>
            <a:ext cx="5295015" cy="206380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/>
              <a:t>Po 2SV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FD32AB6C-CE3D-5BDB-4902-1307A67261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2916" y="590560"/>
            <a:ext cx="2540538" cy="1743690"/>
          </a:xfrm>
          <a:prstGeom prst="rect">
            <a:avLst/>
          </a:prstGeom>
        </p:spPr>
      </p:pic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031858EE-702C-4946-189F-6F0AF923A0E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9287394" y="613865"/>
            <a:ext cx="2540538" cy="1697079"/>
          </a:xfrm>
          <a:prstGeom prst="rect">
            <a:avLst/>
          </a:prstGeom>
        </p:spPr>
      </p:pic>
      <p:sp>
        <p:nvSpPr>
          <p:cNvPr id="14" name="sketch line">
            <a:extLst>
              <a:ext uri="{FF2B5EF4-FFF2-40B4-BE49-F238E27FC236}">
                <a16:creationId xmlns:a16="http://schemas.microsoft.com/office/drawing/2014/main" id="{490234EE-E0D8-4805-9227-CCEAC60169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2650181"/>
            <a:ext cx="4343400" cy="18288"/>
          </a:xfrm>
          <a:custGeom>
            <a:avLst/>
            <a:gdLst>
              <a:gd name="connsiteX0" fmla="*/ 0 w 4343400"/>
              <a:gd name="connsiteY0" fmla="*/ 0 h 18288"/>
              <a:gd name="connsiteX1" fmla="*/ 577052 w 4343400"/>
              <a:gd name="connsiteY1" fmla="*/ 0 h 18288"/>
              <a:gd name="connsiteX2" fmla="*/ 1067235 w 4343400"/>
              <a:gd name="connsiteY2" fmla="*/ 0 h 18288"/>
              <a:gd name="connsiteX3" fmla="*/ 1600853 w 4343400"/>
              <a:gd name="connsiteY3" fmla="*/ 0 h 18288"/>
              <a:gd name="connsiteX4" fmla="*/ 2264773 w 4343400"/>
              <a:gd name="connsiteY4" fmla="*/ 0 h 18288"/>
              <a:gd name="connsiteX5" fmla="*/ 2841825 w 4343400"/>
              <a:gd name="connsiteY5" fmla="*/ 0 h 18288"/>
              <a:gd name="connsiteX6" fmla="*/ 3375442 w 4343400"/>
              <a:gd name="connsiteY6" fmla="*/ 0 h 18288"/>
              <a:gd name="connsiteX7" fmla="*/ 4343400 w 4343400"/>
              <a:gd name="connsiteY7" fmla="*/ 0 h 18288"/>
              <a:gd name="connsiteX8" fmla="*/ 4343400 w 4343400"/>
              <a:gd name="connsiteY8" fmla="*/ 18288 h 18288"/>
              <a:gd name="connsiteX9" fmla="*/ 3722914 w 4343400"/>
              <a:gd name="connsiteY9" fmla="*/ 18288 h 18288"/>
              <a:gd name="connsiteX10" fmla="*/ 3189297 w 4343400"/>
              <a:gd name="connsiteY10" fmla="*/ 18288 h 18288"/>
              <a:gd name="connsiteX11" fmla="*/ 2481943 w 4343400"/>
              <a:gd name="connsiteY11" fmla="*/ 18288 h 18288"/>
              <a:gd name="connsiteX12" fmla="*/ 1904891 w 4343400"/>
              <a:gd name="connsiteY12" fmla="*/ 18288 h 18288"/>
              <a:gd name="connsiteX13" fmla="*/ 1414707 w 4343400"/>
              <a:gd name="connsiteY13" fmla="*/ 18288 h 18288"/>
              <a:gd name="connsiteX14" fmla="*/ 750788 w 4343400"/>
              <a:gd name="connsiteY14" fmla="*/ 18288 h 18288"/>
              <a:gd name="connsiteX15" fmla="*/ 0 w 4343400"/>
              <a:gd name="connsiteY15" fmla="*/ 18288 h 18288"/>
              <a:gd name="connsiteX16" fmla="*/ 0 w 43434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343400" h="18288" fill="none" extrusionOk="0">
                <a:moveTo>
                  <a:pt x="0" y="0"/>
                </a:moveTo>
                <a:cubicBezTo>
                  <a:pt x="233209" y="-19550"/>
                  <a:pt x="330816" y="19068"/>
                  <a:pt x="577052" y="0"/>
                </a:cubicBezTo>
                <a:cubicBezTo>
                  <a:pt x="823288" y="-19068"/>
                  <a:pt x="875077" y="10360"/>
                  <a:pt x="1067235" y="0"/>
                </a:cubicBezTo>
                <a:cubicBezTo>
                  <a:pt x="1259393" y="-10360"/>
                  <a:pt x="1410699" y="2939"/>
                  <a:pt x="1600853" y="0"/>
                </a:cubicBezTo>
                <a:cubicBezTo>
                  <a:pt x="1791007" y="-2939"/>
                  <a:pt x="2101644" y="-26225"/>
                  <a:pt x="2264773" y="0"/>
                </a:cubicBezTo>
                <a:cubicBezTo>
                  <a:pt x="2427902" y="26225"/>
                  <a:pt x="2690426" y="-27726"/>
                  <a:pt x="2841825" y="0"/>
                </a:cubicBezTo>
                <a:cubicBezTo>
                  <a:pt x="2993224" y="27726"/>
                  <a:pt x="3172320" y="-18569"/>
                  <a:pt x="3375442" y="0"/>
                </a:cubicBezTo>
                <a:cubicBezTo>
                  <a:pt x="3578564" y="18569"/>
                  <a:pt x="4003119" y="21909"/>
                  <a:pt x="4343400" y="0"/>
                </a:cubicBezTo>
                <a:cubicBezTo>
                  <a:pt x="4343798" y="7429"/>
                  <a:pt x="4343380" y="10822"/>
                  <a:pt x="4343400" y="18288"/>
                </a:cubicBezTo>
                <a:cubicBezTo>
                  <a:pt x="4109047" y="14709"/>
                  <a:pt x="3996986" y="7919"/>
                  <a:pt x="3722914" y="18288"/>
                </a:cubicBezTo>
                <a:cubicBezTo>
                  <a:pt x="3448842" y="28657"/>
                  <a:pt x="3340973" y="29252"/>
                  <a:pt x="3189297" y="18288"/>
                </a:cubicBezTo>
                <a:cubicBezTo>
                  <a:pt x="3037621" y="7324"/>
                  <a:pt x="2636891" y="-9539"/>
                  <a:pt x="2481943" y="18288"/>
                </a:cubicBezTo>
                <a:cubicBezTo>
                  <a:pt x="2326995" y="46115"/>
                  <a:pt x="2131632" y="740"/>
                  <a:pt x="1904891" y="18288"/>
                </a:cubicBezTo>
                <a:cubicBezTo>
                  <a:pt x="1678150" y="35836"/>
                  <a:pt x="1575362" y="-3381"/>
                  <a:pt x="1414707" y="18288"/>
                </a:cubicBezTo>
                <a:cubicBezTo>
                  <a:pt x="1254052" y="39957"/>
                  <a:pt x="1051093" y="-335"/>
                  <a:pt x="750788" y="18288"/>
                </a:cubicBezTo>
                <a:cubicBezTo>
                  <a:pt x="450483" y="36911"/>
                  <a:pt x="293781" y="22900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343400" h="18288" stroke="0" extrusionOk="0">
                <a:moveTo>
                  <a:pt x="0" y="0"/>
                </a:moveTo>
                <a:cubicBezTo>
                  <a:pt x="212719" y="-28531"/>
                  <a:pt x="340561" y="-1164"/>
                  <a:pt x="577052" y="0"/>
                </a:cubicBezTo>
                <a:cubicBezTo>
                  <a:pt x="813543" y="1164"/>
                  <a:pt x="866967" y="-9376"/>
                  <a:pt x="1067235" y="0"/>
                </a:cubicBezTo>
                <a:cubicBezTo>
                  <a:pt x="1267503" y="9376"/>
                  <a:pt x="1485778" y="-20470"/>
                  <a:pt x="1774589" y="0"/>
                </a:cubicBezTo>
                <a:cubicBezTo>
                  <a:pt x="2063400" y="20470"/>
                  <a:pt x="2090152" y="-14502"/>
                  <a:pt x="2351641" y="0"/>
                </a:cubicBezTo>
                <a:cubicBezTo>
                  <a:pt x="2613130" y="14502"/>
                  <a:pt x="2802864" y="19125"/>
                  <a:pt x="2928693" y="0"/>
                </a:cubicBezTo>
                <a:cubicBezTo>
                  <a:pt x="3054522" y="-19125"/>
                  <a:pt x="3482611" y="-2038"/>
                  <a:pt x="3636046" y="0"/>
                </a:cubicBezTo>
                <a:cubicBezTo>
                  <a:pt x="3789481" y="2038"/>
                  <a:pt x="4012363" y="973"/>
                  <a:pt x="4343400" y="0"/>
                </a:cubicBezTo>
                <a:cubicBezTo>
                  <a:pt x="4342514" y="5429"/>
                  <a:pt x="4344221" y="14046"/>
                  <a:pt x="4343400" y="18288"/>
                </a:cubicBezTo>
                <a:cubicBezTo>
                  <a:pt x="4078870" y="-6138"/>
                  <a:pt x="4015967" y="29658"/>
                  <a:pt x="3809782" y="18288"/>
                </a:cubicBezTo>
                <a:cubicBezTo>
                  <a:pt x="3603597" y="6918"/>
                  <a:pt x="3495552" y="24439"/>
                  <a:pt x="3189297" y="18288"/>
                </a:cubicBezTo>
                <a:cubicBezTo>
                  <a:pt x="2883042" y="12137"/>
                  <a:pt x="2850610" y="32583"/>
                  <a:pt x="2568811" y="18288"/>
                </a:cubicBezTo>
                <a:cubicBezTo>
                  <a:pt x="2287012" y="3993"/>
                  <a:pt x="2279820" y="23580"/>
                  <a:pt x="1991759" y="18288"/>
                </a:cubicBezTo>
                <a:cubicBezTo>
                  <a:pt x="1703698" y="12996"/>
                  <a:pt x="1616455" y="23157"/>
                  <a:pt x="1284405" y="18288"/>
                </a:cubicBezTo>
                <a:cubicBezTo>
                  <a:pt x="952355" y="13419"/>
                  <a:pt x="783530" y="16053"/>
                  <a:pt x="577052" y="18288"/>
                </a:cubicBezTo>
                <a:cubicBezTo>
                  <a:pt x="370574" y="20523"/>
                  <a:pt x="173929" y="519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9D9B3FF-09CF-658A-A88B-0EDD2127AC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2648" y="2908005"/>
            <a:ext cx="5295015" cy="326895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200" dirty="0"/>
              <a:t>50. </a:t>
            </a:r>
            <a:r>
              <a:rPr lang="en-US" sz="2200" dirty="0" err="1"/>
              <a:t>leta</a:t>
            </a:r>
            <a:r>
              <a:rPr lang="en-US" sz="2200" dirty="0"/>
              <a:t> </a:t>
            </a:r>
            <a:r>
              <a:rPr lang="en-US" sz="2200" dirty="0" err="1"/>
              <a:t>nahrazení</a:t>
            </a:r>
            <a:r>
              <a:rPr lang="en-US" sz="2200" dirty="0"/>
              <a:t> </a:t>
            </a:r>
            <a:r>
              <a:rPr lang="en-US" sz="2200" dirty="0" err="1"/>
              <a:t>litografického</a:t>
            </a:r>
            <a:r>
              <a:rPr lang="en-US" sz="2200" dirty="0"/>
              <a:t> </a:t>
            </a:r>
            <a:r>
              <a:rPr lang="en-US" sz="2200" dirty="0" err="1"/>
              <a:t>tisku</a:t>
            </a:r>
            <a:r>
              <a:rPr lang="en-US" sz="2200" dirty="0"/>
              <a:t> </a:t>
            </a:r>
            <a:r>
              <a:rPr lang="en-US" sz="2200" dirty="0" err="1"/>
              <a:t>levnějším</a:t>
            </a:r>
            <a:r>
              <a:rPr lang="en-US" sz="2200" dirty="0"/>
              <a:t> </a:t>
            </a:r>
            <a:r>
              <a:rPr lang="en-US" sz="2200" dirty="0" err="1"/>
              <a:t>ofsetovým</a:t>
            </a:r>
            <a:r>
              <a:rPr lang="en-US" sz="2200" dirty="0"/>
              <a:t> </a:t>
            </a:r>
            <a:r>
              <a:rPr lang="en-US" sz="2200" dirty="0" err="1"/>
              <a:t>tiskem</a:t>
            </a:r>
            <a:r>
              <a:rPr lang="en-US" sz="2200" dirty="0"/>
              <a:t>. </a:t>
            </a:r>
          </a:p>
          <a:p>
            <a:r>
              <a:rPr lang="en-US" sz="2200" dirty="0"/>
              <a:t>Po 2SV </a:t>
            </a:r>
            <a:r>
              <a:rPr lang="en-US" sz="2200" dirty="0" err="1"/>
              <a:t>úpadek</a:t>
            </a:r>
            <a:r>
              <a:rPr lang="en-US" sz="2200" dirty="0"/>
              <a:t> </a:t>
            </a:r>
            <a:r>
              <a:rPr lang="en-US" sz="2200" dirty="0" err="1"/>
              <a:t>plakátu</a:t>
            </a:r>
            <a:r>
              <a:rPr lang="en-US" sz="2200" dirty="0"/>
              <a:t>, </a:t>
            </a:r>
            <a:r>
              <a:rPr lang="en-US" sz="2200" dirty="0" err="1"/>
              <a:t>nahrazuje</a:t>
            </a:r>
            <a:r>
              <a:rPr lang="en-US" sz="2200" dirty="0"/>
              <a:t> </a:t>
            </a:r>
            <a:r>
              <a:rPr lang="en-US" sz="2200" dirty="0" err="1"/>
              <a:t>jej</a:t>
            </a:r>
            <a:r>
              <a:rPr lang="en-US" sz="2200" dirty="0"/>
              <a:t> </a:t>
            </a:r>
            <a:r>
              <a:rPr lang="en-US" sz="2200" dirty="0" err="1"/>
              <a:t>fotografie</a:t>
            </a:r>
            <a:r>
              <a:rPr lang="en-US" sz="2200" dirty="0"/>
              <a:t>, radio a </a:t>
            </a:r>
            <a:r>
              <a:rPr lang="en-US" sz="2200" dirty="0" err="1"/>
              <a:t>později</a:t>
            </a:r>
            <a:r>
              <a:rPr lang="en-US" sz="2200" dirty="0"/>
              <a:t> TV</a:t>
            </a:r>
          </a:p>
          <a:p>
            <a:r>
              <a:rPr lang="en-US" sz="2200" dirty="0"/>
              <a:t>60. </a:t>
            </a:r>
            <a:r>
              <a:rPr lang="en-US" sz="2200" dirty="0" err="1"/>
              <a:t>léta</a:t>
            </a:r>
            <a:r>
              <a:rPr lang="en-US" sz="2200" dirty="0"/>
              <a:t>:</a:t>
            </a:r>
          </a:p>
          <a:p>
            <a:pPr lvl="1"/>
            <a:r>
              <a:rPr lang="en-US" sz="2200" dirty="0" err="1"/>
              <a:t>Plakát</a:t>
            </a:r>
            <a:r>
              <a:rPr lang="en-US" sz="2200" dirty="0"/>
              <a:t> </a:t>
            </a:r>
            <a:r>
              <a:rPr lang="en-US" sz="2200" dirty="0" err="1"/>
              <a:t>okrajový</a:t>
            </a:r>
            <a:r>
              <a:rPr lang="en-US" sz="2200" dirty="0"/>
              <a:t> </a:t>
            </a:r>
            <a:r>
              <a:rPr lang="en-US" sz="2200" dirty="0" err="1"/>
              <a:t>žánr</a:t>
            </a:r>
            <a:endParaRPr lang="en-US" sz="2200" dirty="0"/>
          </a:p>
          <a:p>
            <a:pPr lvl="1"/>
            <a:r>
              <a:rPr lang="en-US" sz="2200" b="0" i="0" u="none" strike="noStrike" dirty="0">
                <a:effectLst/>
              </a:rPr>
              <a:t>Bernard </a:t>
            </a:r>
            <a:r>
              <a:rPr lang="en-US" sz="2200" b="0" i="0" u="none" strike="noStrike" dirty="0" err="1">
                <a:effectLst/>
              </a:rPr>
              <a:t>Villemot</a:t>
            </a:r>
            <a:r>
              <a:rPr lang="en-US" sz="2200" b="0" i="0" u="none" strike="noStrike" dirty="0">
                <a:effectLst/>
              </a:rPr>
              <a:t> a Raymond </a:t>
            </a:r>
            <a:r>
              <a:rPr lang="en-US" sz="2200" b="0" i="0" u="none" strike="noStrike" dirty="0" err="1">
                <a:effectLst/>
              </a:rPr>
              <a:t>Savignac</a:t>
            </a:r>
            <a:endParaRPr lang="en-US" sz="2200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9B68C343-F470-2AF9-935E-7E8343EB3A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32916" y="2827365"/>
            <a:ext cx="5295016" cy="3288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74840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21C4EA8-6B83-4338-913D-D75D3C4F34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DE4C3B6-F010-ADD3-A9CB-D8D25A600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497" y="679731"/>
            <a:ext cx="3124151" cy="373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600"/>
              <a:t>Italský film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C0FB0AA-1F09-3E18-5E96-8A2CBB73C6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7497" y="4685288"/>
            <a:ext cx="3124151" cy="1035781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indent="0">
              <a:buNone/>
            </a:pPr>
            <a:r>
              <a:rPr lang="en-US" sz="1700" b="0" i="0" u="none" strike="noStrike" dirty="0">
                <a:effectLst/>
              </a:rPr>
              <a:t>50. A 60. </a:t>
            </a:r>
            <a:r>
              <a:rPr lang="en-US" sz="1700" b="0" i="0" u="none" strike="noStrike" dirty="0" err="1">
                <a:effectLst/>
              </a:rPr>
              <a:t>léta</a:t>
            </a:r>
            <a:endParaRPr lang="en-US" sz="1700" b="0" i="0" u="none" strike="noStrike" dirty="0">
              <a:effectLst/>
            </a:endParaRPr>
          </a:p>
          <a:p>
            <a:pPr marL="0" indent="0">
              <a:buNone/>
            </a:pPr>
            <a:r>
              <a:rPr lang="en-US" sz="1700" b="0" i="0" u="none" strike="noStrike" dirty="0">
                <a:effectLst/>
              </a:rPr>
              <a:t>Alfredo </a:t>
            </a:r>
            <a:r>
              <a:rPr lang="en-US" sz="1700" b="0" i="0" u="none" strike="noStrike" dirty="0" err="1">
                <a:effectLst/>
              </a:rPr>
              <a:t>Capitani</a:t>
            </a:r>
            <a:r>
              <a:rPr lang="en-US" sz="1700" b="0" i="0" u="none" strike="noStrike" dirty="0">
                <a:effectLst/>
              </a:rPr>
              <a:t>, Luigi </a:t>
            </a:r>
            <a:r>
              <a:rPr lang="en-US" sz="1700" b="0" i="0" u="none" strike="noStrike" dirty="0" err="1">
                <a:effectLst/>
              </a:rPr>
              <a:t>Martinati</a:t>
            </a:r>
            <a:r>
              <a:rPr lang="en-US" sz="1700" b="0" i="0" u="none" strike="noStrike" dirty="0">
                <a:effectLst/>
              </a:rPr>
              <a:t>, Anselmo </a:t>
            </a:r>
            <a:r>
              <a:rPr lang="en-US" sz="1700" b="0" i="0" u="none" strike="noStrike" dirty="0" err="1">
                <a:effectLst/>
              </a:rPr>
              <a:t>Ballester</a:t>
            </a:r>
            <a:r>
              <a:rPr lang="en-US" sz="1700" dirty="0"/>
              <a:t>, </a:t>
            </a:r>
            <a:r>
              <a:rPr lang="en-US" sz="1700" b="0" i="0" u="none" strike="noStrike" dirty="0" err="1">
                <a:effectLst/>
              </a:rPr>
              <a:t>Ercole</a:t>
            </a:r>
            <a:r>
              <a:rPr lang="en-US" sz="1700" b="0" i="0" u="none" strike="noStrike" dirty="0">
                <a:effectLst/>
              </a:rPr>
              <a:t> </a:t>
            </a:r>
            <a:r>
              <a:rPr lang="en-US" sz="1700" b="0" i="0" u="none" strike="noStrike" dirty="0" err="1">
                <a:effectLst/>
              </a:rPr>
              <a:t>Brini</a:t>
            </a:r>
            <a:r>
              <a:rPr lang="en-US" sz="1700" b="0" i="0" u="none" strike="noStrike" dirty="0">
                <a:effectLst/>
              </a:rPr>
              <a:t>. Another</a:t>
            </a:r>
            <a:r>
              <a:rPr lang="en-US" sz="1700" dirty="0"/>
              <a:t>, </a:t>
            </a:r>
            <a:r>
              <a:rPr lang="en-US" sz="1700" b="0" i="0" u="none" strike="noStrike" dirty="0">
                <a:effectLst/>
              </a:rPr>
              <a:t>Armando Testa</a:t>
            </a:r>
            <a:endParaRPr lang="en-US" sz="1700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416432" y="1"/>
            <a:ext cx="2446384" cy="5777808"/>
            <a:chOff x="329184" y="1"/>
            <a:chExt cx="524256" cy="5777808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1084" y="679731"/>
            <a:ext cx="7682293" cy="56628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FBDAF3FF-C216-3B88-35A7-33574B8E2AE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125081" y="1008934"/>
            <a:ext cx="3383280" cy="4974336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16C84BA7-3288-A178-4CC3-3C6713769E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2357" y="1106325"/>
            <a:ext cx="3383280" cy="4779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4654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1500B4A4-B1F1-41EA-886A-B8A210DBCA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E55A99C-0BDC-4DBE-8E40-9FA66F629F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91540"/>
            <a:ext cx="722376" cy="5071110"/>
          </a:xfrm>
          <a:prstGeom prst="rect">
            <a:avLst/>
          </a:prstGeom>
          <a:solidFill>
            <a:srgbClr val="4C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page4image2475376688">
            <a:extLst>
              <a:ext uri="{FF2B5EF4-FFF2-40B4-BE49-F238E27FC236}">
                <a16:creationId xmlns:a16="http://schemas.microsoft.com/office/drawing/2014/main" id="{8FB2076A-9E87-956B-52D5-F5A423E092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" r="3" b="3"/>
          <a:stretch>
            <a:fillRect/>
          </a:stretch>
        </p:blipFill>
        <p:spPr bwMode="auto">
          <a:xfrm>
            <a:off x="4051675" y="891540"/>
            <a:ext cx="4139099" cy="5071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943275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651" name="Rectangle 26650">
            <a:extLst>
              <a:ext uri="{FF2B5EF4-FFF2-40B4-BE49-F238E27FC236}">
                <a16:creationId xmlns:a16="http://schemas.microsoft.com/office/drawing/2014/main" id="{6E04F7DF-2535-4AB8-A03F-F91F0F381E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6653" name="Rectangle 26652">
            <a:extLst>
              <a:ext uri="{FF2B5EF4-FFF2-40B4-BE49-F238E27FC236}">
                <a16:creationId xmlns:a16="http://schemas.microsoft.com/office/drawing/2014/main" id="{C062E60F-5CD4-4268-8359-8076634680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4416" y="288350"/>
            <a:ext cx="11167447" cy="2089317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64A41E4-B408-37A4-DD5E-F9608C111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10047"/>
            <a:ext cx="3300984" cy="1645920"/>
          </a:xfrm>
        </p:spPr>
        <p:txBody>
          <a:bodyPr>
            <a:normAutofit/>
          </a:bodyPr>
          <a:lstStyle/>
          <a:p>
            <a:r>
              <a:rPr lang="cs-CZ" sz="2800" b="0" i="0" u="none" strike="noStrike">
                <a:effectLst/>
              </a:rPr>
              <a:t>Plakáty ze 70. let</a:t>
            </a:r>
            <a:br>
              <a:rPr lang="cs-CZ" sz="2800" b="0" i="0" u="none" strike="noStrike">
                <a:effectLst/>
              </a:rPr>
            </a:br>
            <a:endParaRPr lang="cs-CZ" sz="2800"/>
          </a:p>
        </p:txBody>
      </p:sp>
      <p:sp>
        <p:nvSpPr>
          <p:cNvPr id="26655" name="Rectangle 26654">
            <a:extLst>
              <a:ext uri="{FF2B5EF4-FFF2-40B4-BE49-F238E27FC236}">
                <a16:creationId xmlns:a16="http://schemas.microsoft.com/office/drawing/2014/main" id="{BB341EC3-1810-4D33-BA3F-E2D0AA0ECF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08" y="980964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657" name="Rectangle 26656">
            <a:extLst>
              <a:ext uri="{FF2B5EF4-FFF2-40B4-BE49-F238E27FC236}">
                <a16:creationId xmlns:a16="http://schemas.microsoft.com/office/drawing/2014/main" id="{10127CDE-2B99-47A8-BB3C-7D17519105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98164" y="1323863"/>
            <a:ext cx="1463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631" name="Content Placeholder 26630">
            <a:extLst>
              <a:ext uri="{FF2B5EF4-FFF2-40B4-BE49-F238E27FC236}">
                <a16:creationId xmlns:a16="http://schemas.microsoft.com/office/drawing/2014/main" id="{E335F1F2-1D8F-AEF4-579B-16BF754FD1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1144" y="510047"/>
            <a:ext cx="6858000" cy="1645920"/>
          </a:xfrm>
        </p:spPr>
        <p:txBody>
          <a:bodyPr anchor="ctr">
            <a:normAutofit/>
          </a:bodyPr>
          <a:lstStyle/>
          <a:p>
            <a:r>
              <a:rPr lang="en-US" sz="1700"/>
              <a:t>Psychedelické rockové plakáty, Wes Wilson, Milton Glaser</a:t>
            </a:r>
          </a:p>
          <a:p>
            <a:r>
              <a:rPr lang="en-US" sz="1700"/>
              <a:t>Rozmách plakátu – obaly LP, zároveň obliba francozského plakátu konce 19. století století</a:t>
            </a:r>
          </a:p>
        </p:txBody>
      </p:sp>
      <p:pic>
        <p:nvPicPr>
          <p:cNvPr id="26626" name="Picture 2" descr="page28image2508955552">
            <a:extLst>
              <a:ext uri="{FF2B5EF4-FFF2-40B4-BE49-F238E27FC236}">
                <a16:creationId xmlns:a16="http://schemas.microsoft.com/office/drawing/2014/main" id="{43F29797-F741-4DE5-28AA-E07CA2A25E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5" r="-1" b="2895"/>
          <a:stretch>
            <a:fillRect/>
          </a:stretch>
        </p:blipFill>
        <p:spPr bwMode="auto">
          <a:xfrm>
            <a:off x="246888" y="2606462"/>
            <a:ext cx="2834640" cy="3639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5" name="Picture 1" descr="page28image2508955856">
            <a:extLst>
              <a:ext uri="{FF2B5EF4-FFF2-40B4-BE49-F238E27FC236}">
                <a16:creationId xmlns:a16="http://schemas.microsoft.com/office/drawing/2014/main" id="{8806B8E8-4AA9-FCFD-FEF5-4A59C087B5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3" r="2" b="3581"/>
          <a:stretch>
            <a:fillRect/>
          </a:stretch>
        </p:blipFill>
        <p:spPr bwMode="auto">
          <a:xfrm>
            <a:off x="3200400" y="2606462"/>
            <a:ext cx="2834640" cy="3639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ECED1F3A-5B76-72A0-4F10-B3B8D3C3C30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6299" r="30919"/>
          <a:stretch>
            <a:fillRect/>
          </a:stretch>
        </p:blipFill>
        <p:spPr>
          <a:xfrm>
            <a:off x="6153912" y="2606462"/>
            <a:ext cx="2834640" cy="3639312"/>
          </a:xfrm>
          <a:prstGeom prst="rect">
            <a:avLst/>
          </a:prstGeom>
        </p:spPr>
      </p:pic>
      <p:pic>
        <p:nvPicPr>
          <p:cNvPr id="26627" name="Picture 3" descr="page28image2508956160">
            <a:extLst>
              <a:ext uri="{FF2B5EF4-FFF2-40B4-BE49-F238E27FC236}">
                <a16:creationId xmlns:a16="http://schemas.microsoft.com/office/drawing/2014/main" id="{A2DACBE0-9171-125F-6D92-ABC5318166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21" r="-2" b="232"/>
          <a:stretch>
            <a:fillRect/>
          </a:stretch>
        </p:blipFill>
        <p:spPr bwMode="auto">
          <a:xfrm>
            <a:off x="9110472" y="2606462"/>
            <a:ext cx="2834640" cy="3639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798525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656" name="Rectangle 27655">
            <a:extLst>
              <a:ext uri="{FF2B5EF4-FFF2-40B4-BE49-F238E27FC236}">
                <a16:creationId xmlns:a16="http://schemas.microsoft.com/office/drawing/2014/main" id="{9BB3A3FF-8EE3-498B-8C43-57F2DE9A2A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C0B4751-A4CC-3852-368D-5CA92D989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3604" y="821048"/>
            <a:ext cx="3090345" cy="334632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600" b="0" i="0" u="none" strike="noStrike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Plakáty z 80. let</a:t>
            </a:r>
            <a:br>
              <a:rPr lang="en-US" sz="4600" b="0" i="0" u="none" strike="noStrike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endParaRPr lang="en-US" sz="46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27658" name="Group 27657">
            <a:extLst>
              <a:ext uri="{FF2B5EF4-FFF2-40B4-BE49-F238E27FC236}">
                <a16:creationId xmlns:a16="http://schemas.microsoft.com/office/drawing/2014/main" id="{22983B4D-AA9E-4FCA-A321-B873627932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29184" y="1"/>
            <a:ext cx="2446384" cy="5777808"/>
            <a:chOff x="329184" y="1"/>
            <a:chExt cx="2446384" cy="5777808"/>
          </a:xfrm>
        </p:grpSpPr>
        <p:cxnSp>
          <p:nvCxnSpPr>
            <p:cNvPr id="27659" name="Straight Connector 27658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2432161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660" name="Rectangle 27659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2446384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662" name="Rectangle 27661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623" y="679731"/>
            <a:ext cx="7682293" cy="56628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649" name="Picture 1" descr="page29image2407274176">
            <a:extLst>
              <a:ext uri="{FF2B5EF4-FFF2-40B4-BE49-F238E27FC236}">
                <a16:creationId xmlns:a16="http://schemas.microsoft.com/office/drawing/2014/main" id="{DB67CFBA-FCE6-5520-1C74-338EA9014E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" b="1527"/>
          <a:stretch>
            <a:fillRect/>
          </a:stretch>
        </p:blipFill>
        <p:spPr bwMode="auto">
          <a:xfrm>
            <a:off x="996362" y="972235"/>
            <a:ext cx="3434321" cy="5047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1" name="Picture 3" descr="page29image2407287648">
            <a:extLst>
              <a:ext uri="{FF2B5EF4-FFF2-40B4-BE49-F238E27FC236}">
                <a16:creationId xmlns:a16="http://schemas.microsoft.com/office/drawing/2014/main" id="{89A20051-7829-89F0-C6FE-F57B053E42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42" b="38750"/>
          <a:stretch>
            <a:fillRect/>
          </a:stretch>
        </p:blipFill>
        <p:spPr bwMode="auto">
          <a:xfrm>
            <a:off x="4683639" y="972236"/>
            <a:ext cx="3383280" cy="2414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0" name="Picture 2" descr="page29image2407287344">
            <a:extLst>
              <a:ext uri="{FF2B5EF4-FFF2-40B4-BE49-F238E27FC236}">
                <a16:creationId xmlns:a16="http://schemas.microsoft.com/office/drawing/2014/main" id="{08D92FAB-16F1-88C2-6720-F6691441EE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57" r="1" b="26490"/>
          <a:stretch>
            <a:fillRect/>
          </a:stretch>
        </p:blipFill>
        <p:spPr bwMode="auto">
          <a:xfrm>
            <a:off x="4689525" y="3605954"/>
            <a:ext cx="3377394" cy="2414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6093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608" name="Rectangle 25607">
            <a:extLst>
              <a:ext uri="{FF2B5EF4-FFF2-40B4-BE49-F238E27FC236}">
                <a16:creationId xmlns:a16="http://schemas.microsoft.com/office/drawing/2014/main" id="{FA69AAE0-49D5-4C8B-8BA2-55898C00E0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603" name="Picture 3" descr="page27image2417104480">
            <a:extLst>
              <a:ext uri="{FF2B5EF4-FFF2-40B4-BE49-F238E27FC236}">
                <a16:creationId xmlns:a16="http://schemas.microsoft.com/office/drawing/2014/main" id="{1A8CFF7A-4D88-B2DD-EC02-B66A77B511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600"/>
          <a:stretch>
            <a:fillRect/>
          </a:stretch>
        </p:blipFill>
        <p:spPr bwMode="auto">
          <a:xfrm>
            <a:off x="-4" y="-4"/>
            <a:ext cx="7534640" cy="6857984"/>
          </a:xfrm>
          <a:custGeom>
            <a:avLst/>
            <a:gdLst/>
            <a:ahLst/>
            <a:cxnLst/>
            <a:rect l="l" t="t" r="r" b="b"/>
            <a:pathLst>
              <a:path w="7534640" h="6857984">
                <a:moveTo>
                  <a:pt x="0" y="0"/>
                </a:moveTo>
                <a:lnTo>
                  <a:pt x="7534640" y="0"/>
                </a:lnTo>
                <a:lnTo>
                  <a:pt x="7534640" y="3832811"/>
                </a:lnTo>
                <a:lnTo>
                  <a:pt x="7344853" y="3826712"/>
                </a:lnTo>
                <a:cubicBezTo>
                  <a:pt x="7344853" y="3826712"/>
                  <a:pt x="7341511" y="3826712"/>
                  <a:pt x="7341511" y="3826712"/>
                </a:cubicBezTo>
                <a:cubicBezTo>
                  <a:pt x="7274667" y="3823370"/>
                  <a:pt x="7211169" y="3823370"/>
                  <a:pt x="7144324" y="3820027"/>
                </a:cubicBezTo>
                <a:cubicBezTo>
                  <a:pt x="6913719" y="3820027"/>
                  <a:pt x="6683113" y="3820027"/>
                  <a:pt x="6455848" y="3820027"/>
                </a:cubicBezTo>
                <a:cubicBezTo>
                  <a:pt x="6231926" y="3910265"/>
                  <a:pt x="5987951" y="3833396"/>
                  <a:pt x="5767372" y="3903581"/>
                </a:cubicBezTo>
                <a:cubicBezTo>
                  <a:pt x="5533423" y="3900239"/>
                  <a:pt x="5312845" y="3970423"/>
                  <a:pt x="5082238" y="4000503"/>
                </a:cubicBezTo>
                <a:cubicBezTo>
                  <a:pt x="4908446" y="4013871"/>
                  <a:pt x="4731314" y="3997160"/>
                  <a:pt x="4570892" y="4067345"/>
                </a:cubicBezTo>
                <a:cubicBezTo>
                  <a:pt x="4447233" y="4124161"/>
                  <a:pt x="4350312" y="4197688"/>
                  <a:pt x="4483996" y="4348083"/>
                </a:cubicBezTo>
                <a:cubicBezTo>
                  <a:pt x="4644419" y="4344742"/>
                  <a:pt x="4627708" y="4598742"/>
                  <a:pt x="4788129" y="4561979"/>
                </a:cubicBezTo>
                <a:cubicBezTo>
                  <a:pt x="4754709" y="4678954"/>
                  <a:pt x="4641076" y="4618795"/>
                  <a:pt x="4600971" y="4705690"/>
                </a:cubicBezTo>
                <a:cubicBezTo>
                  <a:pt x="4684524" y="4779217"/>
                  <a:pt x="4844945" y="4725744"/>
                  <a:pt x="4871683" y="4879480"/>
                </a:cubicBezTo>
                <a:cubicBezTo>
                  <a:pt x="4838262" y="5039902"/>
                  <a:pt x="4945210" y="5019849"/>
                  <a:pt x="5032105" y="5029876"/>
                </a:cubicBezTo>
                <a:cubicBezTo>
                  <a:pt x="5239317" y="5049930"/>
                  <a:pt x="5439843" y="5063297"/>
                  <a:pt x="5643713" y="5096719"/>
                </a:cubicBezTo>
                <a:cubicBezTo>
                  <a:pt x="5693844" y="5106745"/>
                  <a:pt x="5810819" y="5083350"/>
                  <a:pt x="5800794" y="5186956"/>
                </a:cubicBezTo>
                <a:cubicBezTo>
                  <a:pt x="5790767" y="5270508"/>
                  <a:pt x="5700529" y="5240431"/>
                  <a:pt x="5643713" y="5243772"/>
                </a:cubicBezTo>
                <a:cubicBezTo>
                  <a:pt x="5329553" y="5283879"/>
                  <a:pt x="5012052" y="5220378"/>
                  <a:pt x="4701235" y="5223719"/>
                </a:cubicBezTo>
                <a:cubicBezTo>
                  <a:pt x="4664472" y="5223719"/>
                  <a:pt x="4657787" y="5334009"/>
                  <a:pt x="4577576" y="5297246"/>
                </a:cubicBezTo>
                <a:cubicBezTo>
                  <a:pt x="4788129" y="5397510"/>
                  <a:pt x="5767372" y="5424248"/>
                  <a:pt x="6094900" y="5477721"/>
                </a:cubicBezTo>
                <a:cubicBezTo>
                  <a:pt x="5754004" y="5858724"/>
                  <a:pt x="5429817" y="5628117"/>
                  <a:pt x="5159105" y="5842012"/>
                </a:cubicBezTo>
                <a:cubicBezTo>
                  <a:pt x="5159105" y="5842012"/>
                  <a:pt x="5212580" y="5842012"/>
                  <a:pt x="5443187" y="5912197"/>
                </a:cubicBezTo>
                <a:cubicBezTo>
                  <a:pt x="5627002" y="5969012"/>
                  <a:pt x="5536765" y="6049223"/>
                  <a:pt x="6001321" y="6202962"/>
                </a:cubicBezTo>
                <a:cubicBezTo>
                  <a:pt x="5824188" y="6253093"/>
                  <a:pt x="5593581" y="6156172"/>
                  <a:pt x="5506685" y="6416857"/>
                </a:cubicBezTo>
                <a:cubicBezTo>
                  <a:pt x="5643713" y="6463648"/>
                  <a:pt x="5807477" y="6420200"/>
                  <a:pt x="5904398" y="6543858"/>
                </a:cubicBezTo>
                <a:cubicBezTo>
                  <a:pt x="5934478" y="6580622"/>
                  <a:pt x="5964557" y="6604017"/>
                  <a:pt x="6001321" y="6624068"/>
                </a:cubicBezTo>
                <a:cubicBezTo>
                  <a:pt x="5984612" y="6630754"/>
                  <a:pt x="5964557" y="6637437"/>
                  <a:pt x="5951188" y="6644121"/>
                </a:cubicBezTo>
                <a:cubicBezTo>
                  <a:pt x="5977925" y="6667518"/>
                  <a:pt x="6663060" y="6794517"/>
                  <a:pt x="6836850" y="6797860"/>
                </a:cubicBezTo>
                <a:cubicBezTo>
                  <a:pt x="6761652" y="6822926"/>
                  <a:pt x="6636845" y="6844075"/>
                  <a:pt x="6553814" y="6856412"/>
                </a:cubicBezTo>
                <a:lnTo>
                  <a:pt x="6542822" y="6857984"/>
                </a:lnTo>
                <a:lnTo>
                  <a:pt x="0" y="685798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ED08EB06-7C37-B8D0-80A5-54ACABC53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3650" y="3962400"/>
            <a:ext cx="5505814" cy="1690409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0" marR="0" lvl="0" indent="0" fontAlgn="base">
              <a:spcAft>
                <a:spcPct val="0"/>
              </a:spcAft>
              <a:buClrTx/>
              <a:buSzTx/>
              <a:tabLst/>
            </a:pPr>
            <a:r>
              <a:rPr kumimoji="0" lang="en-US" altLang="cs-CZ" b="0" i="0" u="none" strike="noStrike" kern="1200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Andy Warhol  a pop art (50. a 60. </a:t>
            </a:r>
            <a:r>
              <a:rPr kumimoji="0" lang="en-US" altLang="cs-CZ" b="0" i="0" u="none" strike="noStrike" kern="1200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léta</a:t>
            </a:r>
            <a:r>
              <a:rPr kumimoji="0" lang="en-US" altLang="cs-CZ" b="0" i="0" u="none" strike="noStrike" kern="1200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20. </a:t>
            </a:r>
            <a:r>
              <a:rPr kumimoji="0" lang="en-US" altLang="cs-CZ" b="0" i="0" u="none" strike="noStrike" kern="1200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století</a:t>
            </a:r>
            <a:r>
              <a:rPr kumimoji="0" lang="en-US" altLang="cs-CZ" b="0" i="0" u="none" strike="noStrike" kern="1200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)</a:t>
            </a:r>
          </a:p>
        </p:txBody>
      </p:sp>
      <p:pic>
        <p:nvPicPr>
          <p:cNvPr id="25601" name="Picture 1" descr="page27image2417111072">
            <a:extLst>
              <a:ext uri="{FF2B5EF4-FFF2-40B4-BE49-F238E27FC236}">
                <a16:creationId xmlns:a16="http://schemas.microsoft.com/office/drawing/2014/main" id="{422FEBBD-029D-55B5-DC05-0177B88A9E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49" r="28338" b="-2"/>
          <a:stretch>
            <a:fillRect/>
          </a:stretch>
        </p:blipFill>
        <p:spPr bwMode="auto">
          <a:xfrm>
            <a:off x="7653541" y="6"/>
            <a:ext cx="4538463" cy="3877247"/>
          </a:xfrm>
          <a:custGeom>
            <a:avLst/>
            <a:gdLst/>
            <a:ahLst/>
            <a:cxnLst/>
            <a:rect l="l" t="t" r="r" b="b"/>
            <a:pathLst>
              <a:path w="4538463" h="3877247">
                <a:moveTo>
                  <a:pt x="0" y="0"/>
                </a:moveTo>
                <a:lnTo>
                  <a:pt x="4538463" y="0"/>
                </a:lnTo>
                <a:lnTo>
                  <a:pt x="4538463" y="3437173"/>
                </a:lnTo>
                <a:lnTo>
                  <a:pt x="4530710" y="3429000"/>
                </a:lnTo>
                <a:cubicBezTo>
                  <a:pt x="4370289" y="3495842"/>
                  <a:pt x="4239946" y="3686344"/>
                  <a:pt x="4056129" y="3636211"/>
                </a:cubicBezTo>
                <a:cubicBezTo>
                  <a:pt x="3872313" y="3589422"/>
                  <a:pt x="3788760" y="3830055"/>
                  <a:pt x="3618310" y="3756528"/>
                </a:cubicBezTo>
                <a:cubicBezTo>
                  <a:pt x="3394389" y="3823371"/>
                  <a:pt x="3163783" y="3823371"/>
                  <a:pt x="2933176" y="3810002"/>
                </a:cubicBezTo>
                <a:cubicBezTo>
                  <a:pt x="2702570" y="3840081"/>
                  <a:pt x="2471962" y="3873503"/>
                  <a:pt x="2238015" y="3850107"/>
                </a:cubicBezTo>
                <a:cubicBezTo>
                  <a:pt x="2007408" y="3870161"/>
                  <a:pt x="1783486" y="3883529"/>
                  <a:pt x="1552880" y="3863476"/>
                </a:cubicBezTo>
                <a:cubicBezTo>
                  <a:pt x="1322274" y="3886870"/>
                  <a:pt x="1091667" y="3876844"/>
                  <a:pt x="864402" y="3860134"/>
                </a:cubicBezTo>
                <a:cubicBezTo>
                  <a:pt x="757455" y="3860134"/>
                  <a:pt x="653849" y="3856792"/>
                  <a:pt x="546902" y="3856792"/>
                </a:cubicBezTo>
                <a:cubicBezTo>
                  <a:pt x="404861" y="3850108"/>
                  <a:pt x="262821" y="3845095"/>
                  <a:pt x="120363" y="3840499"/>
                </a:cubicBezTo>
                <a:lnTo>
                  <a:pt x="0" y="3836632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063535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393CFE0-08FD-716A-E3CB-E15F03D00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/>
          </a:bodyPr>
          <a:lstStyle/>
          <a:p>
            <a:r>
              <a:rPr lang="cs-CZ" sz="3700" dirty="0"/>
              <a:t>Plakátové reprodukce </a:t>
            </a:r>
            <a:r>
              <a:rPr lang="cs-CZ" sz="3700"/>
              <a:t>uměleckých dě</a:t>
            </a:r>
            <a:r>
              <a:rPr lang="cs-CZ" sz="3700" dirty="0"/>
              <a:t>l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BC66619-0084-34AE-E144-C19E2B2397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719" y="2330505"/>
            <a:ext cx="4559425" cy="3979585"/>
          </a:xfrm>
        </p:spPr>
        <p:txBody>
          <a:bodyPr anchor="ctr">
            <a:normAutofit/>
          </a:bodyPr>
          <a:lstStyle/>
          <a:p>
            <a:r>
              <a:rPr lang="cs-CZ" sz="2000"/>
              <a:t>Muzejní a galerijní obchody</a:t>
            </a:r>
          </a:p>
          <a:p>
            <a:r>
              <a:rPr lang="cs-CZ" sz="2000"/>
              <a:t>Online obchody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395CB8A3-D73F-B1AA-372E-7F3A45A4C13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2" b="19647"/>
          <a:stretch>
            <a:fillRect/>
          </a:stretch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01995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84E77F-6586-1F98-862C-415030E74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Bibliografie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498E996-BC7F-32D9-2969-685F9B4473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rgbClr val="FFFFFF"/>
                </a:solidFill>
                <a:effectLst/>
                <a:latin typeface="Helvetica" pitchFamily="2" charset="0"/>
              </a:rPr>
              <a:t>ANDEL, Jaroslav et al., </a:t>
            </a:r>
            <a:r>
              <a:rPr lang="cs-CZ" sz="1800" dirty="0" err="1">
                <a:solidFill>
                  <a:srgbClr val="FFFFFF"/>
                </a:solidFill>
                <a:effectLst/>
                <a:latin typeface="Helvetica" pitchFamily="2" charset="0"/>
              </a:rPr>
              <a:t>Plakát</a:t>
            </a:r>
            <a:r>
              <a:rPr lang="cs-CZ" sz="1800" dirty="0">
                <a:solidFill>
                  <a:srgbClr val="FFFFFF"/>
                </a:solidFill>
                <a:effectLst/>
                <a:latin typeface="Helvetica" pitchFamily="2" charset="0"/>
              </a:rPr>
              <a:t> v souboji ideologií 1914-2014, Praha: Centrum </a:t>
            </a:r>
            <a:r>
              <a:rPr lang="cs-CZ" sz="1800" dirty="0" err="1">
                <a:solidFill>
                  <a:srgbClr val="FFFFFF"/>
                </a:solidFill>
                <a:effectLst/>
                <a:latin typeface="Helvetica" pitchFamily="2" charset="0"/>
              </a:rPr>
              <a:t>současného</a:t>
            </a:r>
            <a:r>
              <a:rPr lang="cs-CZ" sz="1800" dirty="0">
                <a:solidFill>
                  <a:srgbClr val="FFFFFF"/>
                </a:solidFill>
                <a:effectLst/>
                <a:latin typeface="Helvetica" pitchFamily="2" charset="0"/>
              </a:rPr>
              <a:t> </a:t>
            </a:r>
            <a:r>
              <a:rPr lang="cs-CZ" sz="1800" dirty="0" err="1">
                <a:solidFill>
                  <a:srgbClr val="FFFFFF"/>
                </a:solidFill>
                <a:effectLst/>
                <a:latin typeface="Helvetica" pitchFamily="2" charset="0"/>
              </a:rPr>
              <a:t>uměni</a:t>
            </a:r>
            <a:r>
              <a:rPr lang="cs-CZ" sz="1800" dirty="0">
                <a:solidFill>
                  <a:srgbClr val="FFFFFF"/>
                </a:solidFill>
                <a:effectLst/>
                <a:latin typeface="Helvetica" pitchFamily="2" charset="0"/>
              </a:rPr>
              <a:t>́ DOX, 2014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rgbClr val="FFFFFF"/>
                </a:solidFill>
                <a:effectLst/>
                <a:latin typeface="Helvetica" pitchFamily="2" charset="0"/>
              </a:rPr>
              <a:t>AULICH, James. </a:t>
            </a:r>
            <a:r>
              <a:rPr lang="cs-CZ" sz="1800" dirty="0" err="1">
                <a:solidFill>
                  <a:srgbClr val="FFFFFF"/>
                </a:solidFill>
                <a:effectLst/>
                <a:latin typeface="Helvetica" pitchFamily="2" charset="0"/>
              </a:rPr>
              <a:t>Válečne</a:t>
            </a:r>
            <a:r>
              <a:rPr lang="cs-CZ" sz="1800" dirty="0">
                <a:solidFill>
                  <a:srgbClr val="FFFFFF"/>
                </a:solidFill>
                <a:effectLst/>
                <a:latin typeface="Helvetica" pitchFamily="2" charset="0"/>
              </a:rPr>
              <a:t>́ </a:t>
            </a:r>
            <a:r>
              <a:rPr lang="cs-CZ" sz="1800" dirty="0" err="1">
                <a:solidFill>
                  <a:srgbClr val="FFFFFF"/>
                </a:solidFill>
                <a:effectLst/>
                <a:latin typeface="Helvetica" pitchFamily="2" charset="0"/>
              </a:rPr>
              <a:t>plakáty</a:t>
            </a:r>
            <a:r>
              <a:rPr lang="cs-CZ" sz="1800" dirty="0">
                <a:solidFill>
                  <a:srgbClr val="FFFFFF"/>
                </a:solidFill>
                <a:effectLst/>
                <a:latin typeface="Helvetica" pitchFamily="2" charset="0"/>
              </a:rPr>
              <a:t>: </a:t>
            </a:r>
            <a:r>
              <a:rPr lang="cs-CZ" sz="1800" dirty="0" err="1">
                <a:solidFill>
                  <a:srgbClr val="FFFFFF"/>
                </a:solidFill>
                <a:effectLst/>
                <a:latin typeface="Helvetica" pitchFamily="2" charset="0"/>
              </a:rPr>
              <a:t>zbrane</a:t>
            </a:r>
            <a:r>
              <a:rPr lang="cs-CZ" sz="1800" dirty="0">
                <a:solidFill>
                  <a:srgbClr val="FFFFFF"/>
                </a:solidFill>
                <a:effectLst/>
                <a:latin typeface="Helvetica" pitchFamily="2" charset="0"/>
              </a:rPr>
              <a:t>̌ </a:t>
            </a:r>
            <a:r>
              <a:rPr lang="cs-CZ" sz="1800" dirty="0" err="1">
                <a:solidFill>
                  <a:srgbClr val="FFFFFF"/>
                </a:solidFill>
                <a:effectLst/>
                <a:latin typeface="Helvetica" pitchFamily="2" charset="0"/>
              </a:rPr>
              <a:t>hromadne</a:t>
            </a:r>
            <a:r>
              <a:rPr lang="cs-CZ" sz="1800" dirty="0">
                <a:solidFill>
                  <a:srgbClr val="FFFFFF"/>
                </a:solidFill>
                <a:effectLst/>
                <a:latin typeface="Helvetica" pitchFamily="2" charset="0"/>
              </a:rPr>
              <a:t>́ komunikace . Praha: </a:t>
            </a:r>
            <a:r>
              <a:rPr lang="cs-CZ" sz="1800" dirty="0" err="1">
                <a:solidFill>
                  <a:srgbClr val="FFFFFF"/>
                </a:solidFill>
                <a:effectLst/>
                <a:latin typeface="Helvetica" pitchFamily="2" charset="0"/>
              </a:rPr>
              <a:t>Naše</a:t>
            </a:r>
            <a:r>
              <a:rPr lang="cs-CZ" sz="1800" dirty="0">
                <a:solidFill>
                  <a:srgbClr val="FFFFFF"/>
                </a:solidFill>
                <a:effectLst/>
                <a:latin typeface="Helvetica" pitchFamily="2" charset="0"/>
              </a:rPr>
              <a:t> vojsko, 2009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rgbClr val="FFFFFF"/>
                </a:solidFill>
                <a:effectLst/>
                <a:latin typeface="Helvetica" pitchFamily="2" charset="0"/>
              </a:rPr>
              <a:t>HOLLIS, Richard. </a:t>
            </a:r>
            <a:r>
              <a:rPr lang="cs-CZ" sz="1800" dirty="0" err="1">
                <a:solidFill>
                  <a:srgbClr val="FFFFFF"/>
                </a:solidFill>
                <a:effectLst/>
                <a:latin typeface="Helvetica" pitchFamily="2" charset="0"/>
              </a:rPr>
              <a:t>Stručna</a:t>
            </a:r>
            <a:r>
              <a:rPr lang="cs-CZ" sz="1800" dirty="0">
                <a:solidFill>
                  <a:srgbClr val="FFFFFF"/>
                </a:solidFill>
                <a:effectLst/>
                <a:latin typeface="Helvetica" pitchFamily="2" charset="0"/>
              </a:rPr>
              <a:t>́ historie </a:t>
            </a:r>
            <a:r>
              <a:rPr lang="cs-CZ" sz="1800" dirty="0" err="1">
                <a:solidFill>
                  <a:srgbClr val="FFFFFF"/>
                </a:solidFill>
                <a:effectLst/>
                <a:latin typeface="Helvetica" pitchFamily="2" charset="0"/>
              </a:rPr>
              <a:t>grafického</a:t>
            </a:r>
            <a:r>
              <a:rPr lang="cs-CZ" sz="1800" dirty="0">
                <a:solidFill>
                  <a:srgbClr val="FFFFFF"/>
                </a:solidFill>
                <a:effectLst/>
                <a:latin typeface="Helvetica" pitchFamily="2" charset="0"/>
              </a:rPr>
              <a:t> designu. Praha: Rubato, 2014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rgbClr val="FFFFFF"/>
                </a:solidFill>
                <a:effectLst/>
                <a:latin typeface="Helvetica" pitchFamily="2" charset="0"/>
              </a:rPr>
              <a:t>KROUTVOR, Josef. </a:t>
            </a:r>
            <a:r>
              <a:rPr lang="cs-CZ" sz="1800" dirty="0" err="1">
                <a:solidFill>
                  <a:srgbClr val="FFFFFF"/>
                </a:solidFill>
                <a:effectLst/>
                <a:latin typeface="Helvetica" pitchFamily="2" charset="0"/>
              </a:rPr>
              <a:t>Poselstvi</a:t>
            </a:r>
            <a:r>
              <a:rPr lang="cs-CZ" sz="1800" dirty="0">
                <a:solidFill>
                  <a:srgbClr val="FFFFFF"/>
                </a:solidFill>
                <a:effectLst/>
                <a:latin typeface="Helvetica" pitchFamily="2" charset="0"/>
              </a:rPr>
              <a:t>́ ulice: z </a:t>
            </a:r>
            <a:r>
              <a:rPr lang="cs-CZ" sz="1800" dirty="0" err="1">
                <a:solidFill>
                  <a:srgbClr val="FFFFFF"/>
                </a:solidFill>
                <a:effectLst/>
                <a:latin typeface="Helvetica" pitchFamily="2" charset="0"/>
              </a:rPr>
              <a:t>dějin</a:t>
            </a:r>
            <a:r>
              <a:rPr lang="cs-CZ" sz="1800" dirty="0">
                <a:solidFill>
                  <a:srgbClr val="FFFFFF"/>
                </a:solidFill>
                <a:effectLst/>
                <a:latin typeface="Helvetica" pitchFamily="2" charset="0"/>
              </a:rPr>
              <a:t> </a:t>
            </a:r>
            <a:r>
              <a:rPr lang="cs-CZ" sz="1800" dirty="0" err="1">
                <a:solidFill>
                  <a:srgbClr val="FFFFFF"/>
                </a:solidFill>
                <a:effectLst/>
                <a:latin typeface="Helvetica" pitchFamily="2" charset="0"/>
              </a:rPr>
              <a:t>pl</a:t>
            </a:r>
            <a:r>
              <a:rPr lang="cs-CZ" sz="1800" dirty="0">
                <a:solidFill>
                  <a:srgbClr val="FFFFFF"/>
                </a:solidFill>
                <a:effectLst/>
                <a:latin typeface="Helvetica" pitchFamily="2" charset="0"/>
              </a:rPr>
              <a:t> </a:t>
            </a:r>
            <a:r>
              <a:rPr lang="cs-CZ" sz="1800" dirty="0" err="1">
                <a:solidFill>
                  <a:srgbClr val="FFFFFF"/>
                </a:solidFill>
                <a:effectLst/>
                <a:latin typeface="Helvetica" pitchFamily="2" charset="0"/>
              </a:rPr>
              <a:t>akátu</a:t>
            </a:r>
            <a:r>
              <a:rPr lang="cs-CZ" sz="1800" dirty="0">
                <a:solidFill>
                  <a:srgbClr val="FFFFFF"/>
                </a:solidFill>
                <a:effectLst/>
                <a:latin typeface="Helvetica" pitchFamily="2" charset="0"/>
              </a:rPr>
              <a:t> a </a:t>
            </a:r>
            <a:r>
              <a:rPr lang="cs-CZ" sz="1800" dirty="0" err="1">
                <a:solidFill>
                  <a:srgbClr val="FFFFFF"/>
                </a:solidFill>
                <a:effectLst/>
                <a:latin typeface="Helvetica" pitchFamily="2" charset="0"/>
              </a:rPr>
              <a:t>proměn</a:t>
            </a:r>
            <a:r>
              <a:rPr lang="cs-CZ" sz="1800" dirty="0">
                <a:solidFill>
                  <a:srgbClr val="FFFFFF"/>
                </a:solidFill>
                <a:effectLst/>
                <a:latin typeface="Helvetica" pitchFamily="2" charset="0"/>
              </a:rPr>
              <a:t> doby. Praha: </a:t>
            </a:r>
            <a:r>
              <a:rPr lang="cs-CZ" sz="1800" dirty="0" err="1">
                <a:solidFill>
                  <a:srgbClr val="FFFFFF"/>
                </a:solidFill>
                <a:effectLst/>
                <a:latin typeface="Helvetica" pitchFamily="2" charset="0"/>
              </a:rPr>
              <a:t>Comet</a:t>
            </a:r>
            <a:r>
              <a:rPr lang="cs-CZ" sz="1800" dirty="0">
                <a:solidFill>
                  <a:srgbClr val="FFFFFF"/>
                </a:solidFill>
                <a:effectLst/>
                <a:latin typeface="Helvetica" pitchFamily="2" charset="0"/>
              </a:rPr>
              <a:t>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rgbClr val="FFFFFF"/>
                </a:solidFill>
                <a:effectLst/>
                <a:latin typeface="Helvetica" pitchFamily="2" charset="0"/>
              </a:rPr>
              <a:t>1991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rgbClr val="FFFFFF"/>
                </a:solidFill>
                <a:effectLst/>
                <a:latin typeface="Helvetica" pitchFamily="2" charset="0"/>
              </a:rPr>
              <a:t>KULKA, </a:t>
            </a:r>
            <a:r>
              <a:rPr lang="cs-CZ" sz="1800" dirty="0" err="1">
                <a:solidFill>
                  <a:srgbClr val="FFFFFF"/>
                </a:solidFill>
                <a:effectLst/>
                <a:latin typeface="Helvetica" pitchFamily="2" charset="0"/>
              </a:rPr>
              <a:t>Tomás</a:t>
            </a:r>
            <a:r>
              <a:rPr lang="cs-CZ" sz="1800" dirty="0">
                <a:solidFill>
                  <a:srgbClr val="FFFFFF"/>
                </a:solidFill>
                <a:effectLst/>
                <a:latin typeface="Helvetica" pitchFamily="2" charset="0"/>
              </a:rPr>
              <a:t>̌. </a:t>
            </a:r>
            <a:r>
              <a:rPr lang="cs-CZ" sz="1800" dirty="0" err="1">
                <a:solidFill>
                  <a:srgbClr val="FFFFFF"/>
                </a:solidFill>
                <a:effectLst/>
                <a:latin typeface="Helvetica" pitchFamily="2" charset="0"/>
              </a:rPr>
              <a:t>Uměni</a:t>
            </a:r>
            <a:r>
              <a:rPr lang="cs-CZ" sz="1800" dirty="0">
                <a:solidFill>
                  <a:srgbClr val="FFFFFF"/>
                </a:solidFill>
                <a:effectLst/>
                <a:latin typeface="Helvetica" pitchFamily="2" charset="0"/>
              </a:rPr>
              <a:t>́ a </a:t>
            </a:r>
            <a:r>
              <a:rPr lang="cs-CZ" sz="1800" dirty="0" err="1">
                <a:solidFill>
                  <a:srgbClr val="FFFFFF"/>
                </a:solidFill>
                <a:effectLst/>
                <a:latin typeface="Helvetica" pitchFamily="2" charset="0"/>
              </a:rPr>
              <a:t>kýc</a:t>
            </a:r>
            <a:r>
              <a:rPr lang="cs-CZ" sz="1800" dirty="0">
                <a:solidFill>
                  <a:srgbClr val="FFFFFF"/>
                </a:solidFill>
                <a:effectLst/>
                <a:latin typeface="Helvetica" pitchFamily="2" charset="0"/>
              </a:rPr>
              <a:t>̌. 1. vyd. Praha: </a:t>
            </a:r>
            <a:r>
              <a:rPr lang="cs-CZ" sz="1800" dirty="0" err="1">
                <a:solidFill>
                  <a:srgbClr val="FFFFFF"/>
                </a:solidFill>
                <a:effectLst/>
                <a:latin typeface="Helvetica" pitchFamily="2" charset="0"/>
              </a:rPr>
              <a:t>Torst</a:t>
            </a:r>
            <a:r>
              <a:rPr lang="cs-CZ" sz="1800" dirty="0">
                <a:solidFill>
                  <a:srgbClr val="FFFFFF"/>
                </a:solidFill>
                <a:effectLst/>
                <a:latin typeface="Helvetica" pitchFamily="2" charset="0"/>
              </a:rPr>
              <a:t>, 1994 a </a:t>
            </a:r>
            <a:r>
              <a:rPr lang="cs-CZ" sz="1800" dirty="0" err="1">
                <a:solidFill>
                  <a:srgbClr val="FFFFFF"/>
                </a:solidFill>
                <a:effectLst/>
                <a:latin typeface="Helvetica" pitchFamily="2" charset="0"/>
              </a:rPr>
              <a:t>ješte</a:t>
            </a:r>
            <a:r>
              <a:rPr lang="cs-CZ" sz="1800" dirty="0">
                <a:solidFill>
                  <a:srgbClr val="FFFFFF"/>
                </a:solidFill>
                <a:effectLst/>
                <a:latin typeface="Helvetica" pitchFamily="2" charset="0"/>
              </a:rPr>
              <a:t>̌ Psychologie </a:t>
            </a:r>
            <a:r>
              <a:rPr lang="cs-CZ" sz="1800" dirty="0" err="1">
                <a:solidFill>
                  <a:srgbClr val="FFFFFF"/>
                </a:solidFill>
                <a:effectLst/>
                <a:latin typeface="Helvetica" pitchFamily="2" charset="0"/>
              </a:rPr>
              <a:t>uměni</a:t>
            </a:r>
            <a:r>
              <a:rPr lang="cs-CZ" sz="1800" dirty="0">
                <a:solidFill>
                  <a:srgbClr val="FFFFFF"/>
                </a:solidFill>
                <a:effectLst/>
                <a:latin typeface="Helvetica" pitchFamily="2" charset="0"/>
              </a:rPr>
              <a:t>́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rgbClr val="FFFFFF"/>
                </a:solidFill>
                <a:effectLst/>
                <a:latin typeface="Helvetica" pitchFamily="2" charset="0"/>
              </a:rPr>
              <a:t>MULLER-BROCKMANN a </a:t>
            </a:r>
            <a:r>
              <a:rPr lang="cs-CZ" sz="1800" dirty="0" err="1">
                <a:solidFill>
                  <a:srgbClr val="FFFFFF"/>
                </a:solidFill>
                <a:effectLst/>
                <a:latin typeface="Helvetica" pitchFamily="2" charset="0"/>
              </a:rPr>
              <a:t>Shizuko</a:t>
            </a:r>
            <a:r>
              <a:rPr lang="cs-CZ" sz="1800" dirty="0">
                <a:solidFill>
                  <a:srgbClr val="FFFFFF"/>
                </a:solidFill>
                <a:effectLst/>
                <a:latin typeface="Helvetica" pitchFamily="2" charset="0"/>
              </a:rPr>
              <a:t> MULLER-BROCKMANN, </a:t>
            </a:r>
            <a:r>
              <a:rPr lang="cs-CZ" sz="1800" dirty="0" err="1">
                <a:solidFill>
                  <a:srgbClr val="FFFFFF"/>
                </a:solidFill>
                <a:effectLst/>
                <a:latin typeface="Helvetica,Italic"/>
              </a:rPr>
              <a:t>History</a:t>
            </a:r>
            <a:r>
              <a:rPr lang="cs-CZ" sz="1800" dirty="0">
                <a:solidFill>
                  <a:srgbClr val="FFFFFF"/>
                </a:solidFill>
                <a:effectLst/>
                <a:latin typeface="Helvetica,Italic"/>
              </a:rPr>
              <a:t> </a:t>
            </a:r>
            <a:r>
              <a:rPr lang="cs-CZ" sz="1800" dirty="0" err="1">
                <a:solidFill>
                  <a:srgbClr val="FFFFFF"/>
                </a:solidFill>
                <a:effectLst/>
                <a:latin typeface="Helvetica,Italic"/>
              </a:rPr>
              <a:t>of</a:t>
            </a:r>
            <a:r>
              <a:rPr lang="cs-CZ" sz="1800" dirty="0">
                <a:solidFill>
                  <a:srgbClr val="FFFFFF"/>
                </a:solidFill>
                <a:effectLst/>
                <a:latin typeface="Helvetica,Italic"/>
              </a:rPr>
              <a:t> Poster, </a:t>
            </a:r>
            <a:endParaRPr lang="cs-CZ" sz="1800" dirty="0">
              <a:solidFill>
                <a:srgbClr val="FFFFFF"/>
              </a:solidFill>
              <a:effectLst/>
              <a:latin typeface="Helvetica" pitchFamily="2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rgbClr val="FFFFFF"/>
                </a:solidFill>
                <a:effectLst/>
                <a:latin typeface="Helvetica" pitchFamily="2" charset="0"/>
              </a:rPr>
              <a:t>London: </a:t>
            </a:r>
            <a:r>
              <a:rPr lang="cs-CZ" sz="1800" dirty="0" err="1">
                <a:solidFill>
                  <a:srgbClr val="FFFFFF"/>
                </a:solidFill>
                <a:effectLst/>
                <a:latin typeface="Helvetica" pitchFamily="2" charset="0"/>
              </a:rPr>
              <a:t>Phaidon</a:t>
            </a:r>
            <a:r>
              <a:rPr lang="cs-CZ" sz="1800" dirty="0">
                <a:solidFill>
                  <a:srgbClr val="FFFFFF"/>
                </a:solidFill>
                <a:effectLst/>
                <a:latin typeface="Helvetica" pitchFamily="2" charset="0"/>
              </a:rPr>
              <a:t> </a:t>
            </a:r>
            <a:r>
              <a:rPr lang="cs-CZ" sz="1800" dirty="0" err="1">
                <a:solidFill>
                  <a:srgbClr val="FFFFFF"/>
                </a:solidFill>
                <a:effectLst/>
                <a:latin typeface="Helvetica" pitchFamily="2" charset="0"/>
              </a:rPr>
              <a:t>Press</a:t>
            </a:r>
            <a:r>
              <a:rPr lang="cs-CZ" sz="1800" dirty="0">
                <a:solidFill>
                  <a:srgbClr val="FFFFFF"/>
                </a:solidFill>
                <a:effectLst/>
                <a:latin typeface="Helvetica" pitchFamily="2" charset="0"/>
              </a:rPr>
              <a:t>, 2004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rgbClr val="FFFFFF"/>
                </a:solidFill>
                <a:effectLst/>
                <a:latin typeface="Helvetica" pitchFamily="2" charset="0"/>
              </a:rPr>
              <a:t>STANLEY, P., </a:t>
            </a:r>
            <a:r>
              <a:rPr lang="cs-CZ" sz="1800" dirty="0" err="1">
                <a:solidFill>
                  <a:srgbClr val="FFFFFF"/>
                </a:solidFill>
                <a:effectLst/>
                <a:latin typeface="Helvetica,Italic"/>
              </a:rPr>
              <a:t>What</a:t>
            </a:r>
            <a:r>
              <a:rPr lang="cs-CZ" sz="1800" dirty="0">
                <a:solidFill>
                  <a:srgbClr val="FFFFFF"/>
                </a:solidFill>
                <a:effectLst/>
                <a:latin typeface="Helvetica,Italic"/>
              </a:rPr>
              <a:t> </a:t>
            </a:r>
            <a:r>
              <a:rPr lang="cs-CZ" sz="1800" dirty="0" err="1">
                <a:solidFill>
                  <a:srgbClr val="FFFFFF"/>
                </a:solidFill>
                <a:effectLst/>
                <a:latin typeface="Helvetica,Italic"/>
              </a:rPr>
              <a:t>Did</a:t>
            </a:r>
            <a:r>
              <a:rPr lang="cs-CZ" sz="1800" dirty="0">
                <a:solidFill>
                  <a:srgbClr val="FFFFFF"/>
                </a:solidFill>
                <a:effectLst/>
                <a:latin typeface="Helvetica,Italic"/>
              </a:rPr>
              <a:t> </a:t>
            </a:r>
            <a:r>
              <a:rPr lang="cs-CZ" sz="1800" dirty="0" err="1">
                <a:solidFill>
                  <a:srgbClr val="FFFFFF"/>
                </a:solidFill>
                <a:effectLst/>
                <a:latin typeface="Helvetica,Italic"/>
              </a:rPr>
              <a:t>you</a:t>
            </a:r>
            <a:r>
              <a:rPr lang="cs-CZ" sz="1800" dirty="0">
                <a:solidFill>
                  <a:srgbClr val="FFFFFF"/>
                </a:solidFill>
                <a:effectLst/>
                <a:latin typeface="Helvetica,Italic"/>
              </a:rPr>
              <a:t> Do in </a:t>
            </a:r>
            <a:r>
              <a:rPr lang="cs-CZ" sz="1800" dirty="0" err="1">
                <a:solidFill>
                  <a:srgbClr val="FFFFFF"/>
                </a:solidFill>
                <a:effectLst/>
                <a:latin typeface="Helvetica,Italic"/>
              </a:rPr>
              <a:t>the</a:t>
            </a:r>
            <a:r>
              <a:rPr lang="cs-CZ" sz="1800" dirty="0">
                <a:solidFill>
                  <a:srgbClr val="FFFFFF"/>
                </a:solidFill>
                <a:effectLst/>
                <a:latin typeface="Helvetica,Italic"/>
              </a:rPr>
              <a:t> </a:t>
            </a:r>
            <a:r>
              <a:rPr lang="cs-CZ" sz="1800" dirty="0" err="1">
                <a:solidFill>
                  <a:srgbClr val="FFFFFF"/>
                </a:solidFill>
                <a:effectLst/>
                <a:latin typeface="Helvetica,Italic"/>
              </a:rPr>
              <a:t>War</a:t>
            </a:r>
            <a:r>
              <a:rPr lang="cs-CZ" sz="1800" dirty="0">
                <a:solidFill>
                  <a:srgbClr val="FFFFFF"/>
                </a:solidFill>
                <a:effectLst/>
                <a:latin typeface="Helvetica,Italic"/>
              </a:rPr>
              <a:t>, </a:t>
            </a:r>
            <a:r>
              <a:rPr lang="cs-CZ" sz="1800" dirty="0" err="1">
                <a:solidFill>
                  <a:srgbClr val="FFFFFF"/>
                </a:solidFill>
                <a:effectLst/>
                <a:latin typeface="Helvetica,Italic"/>
              </a:rPr>
              <a:t>Daddy?A</a:t>
            </a:r>
            <a:r>
              <a:rPr lang="cs-CZ" sz="1800" dirty="0">
                <a:solidFill>
                  <a:srgbClr val="FFFFFF"/>
                </a:solidFill>
                <a:effectLst/>
                <a:latin typeface="Helvetica,Italic"/>
              </a:rPr>
              <a:t> </a:t>
            </a:r>
            <a:r>
              <a:rPr lang="cs-CZ" sz="1800" dirty="0" err="1">
                <a:solidFill>
                  <a:srgbClr val="FFFFFF"/>
                </a:solidFill>
                <a:effectLst/>
                <a:latin typeface="Helvetica,Italic"/>
              </a:rPr>
              <a:t>Visual</a:t>
            </a:r>
            <a:r>
              <a:rPr lang="cs-CZ" sz="1800" dirty="0">
                <a:solidFill>
                  <a:srgbClr val="FFFFFF"/>
                </a:solidFill>
                <a:effectLst/>
                <a:latin typeface="Helvetica,Italic"/>
              </a:rPr>
              <a:t> </a:t>
            </a:r>
            <a:r>
              <a:rPr lang="cs-CZ" sz="1800" dirty="0" err="1">
                <a:solidFill>
                  <a:srgbClr val="FFFFFF"/>
                </a:solidFill>
                <a:effectLst/>
                <a:latin typeface="Helvetica,Italic"/>
              </a:rPr>
              <a:t>History</a:t>
            </a:r>
            <a:r>
              <a:rPr lang="cs-CZ" sz="1800" dirty="0">
                <a:solidFill>
                  <a:srgbClr val="FFFFFF"/>
                </a:solidFill>
                <a:effectLst/>
                <a:latin typeface="Helvetica,Italic"/>
              </a:rPr>
              <a:t> </a:t>
            </a:r>
            <a:r>
              <a:rPr lang="cs-CZ" sz="1800" dirty="0" err="1">
                <a:solidFill>
                  <a:srgbClr val="FFFFFF"/>
                </a:solidFill>
                <a:effectLst/>
                <a:latin typeface="Helvetica,Italic"/>
              </a:rPr>
              <a:t>of</a:t>
            </a:r>
            <a:r>
              <a:rPr lang="cs-CZ" sz="1800" dirty="0">
                <a:solidFill>
                  <a:srgbClr val="FFFFFF"/>
                </a:solidFill>
                <a:effectLst/>
                <a:latin typeface="Helvetica,Italic"/>
              </a:rPr>
              <a:t> Propaganda </a:t>
            </a:r>
            <a:endParaRPr lang="cs-CZ" sz="1800" dirty="0">
              <a:solidFill>
                <a:srgbClr val="FFFFFF"/>
              </a:solidFill>
              <a:effectLst/>
              <a:latin typeface="Helvetica" pitchFamily="2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1800" dirty="0" err="1">
                <a:solidFill>
                  <a:srgbClr val="FFFFFF"/>
                </a:solidFill>
                <a:effectLst/>
                <a:latin typeface="Helvetica,Italic"/>
              </a:rPr>
              <a:t>Posters</a:t>
            </a:r>
            <a:r>
              <a:rPr lang="cs-CZ" sz="1800" dirty="0">
                <a:solidFill>
                  <a:srgbClr val="FFFFFF"/>
                </a:solidFill>
                <a:effectLst/>
                <a:latin typeface="Helvetica" pitchFamily="2" charset="0"/>
              </a:rPr>
              <a:t>. Melbourne: Oxford University </a:t>
            </a:r>
            <a:r>
              <a:rPr lang="cs-CZ" sz="1800" dirty="0" err="1">
                <a:solidFill>
                  <a:srgbClr val="FFFFFF"/>
                </a:solidFill>
                <a:effectLst/>
                <a:latin typeface="Helvetica" pitchFamily="2" charset="0"/>
              </a:rPr>
              <a:t>Press</a:t>
            </a:r>
            <a:r>
              <a:rPr lang="cs-CZ" sz="1800" dirty="0">
                <a:solidFill>
                  <a:srgbClr val="FFFFFF"/>
                </a:solidFill>
                <a:effectLst/>
                <a:latin typeface="Helvetica" pitchFamily="2" charset="0"/>
              </a:rPr>
              <a:t>, 1983.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rgbClr val="FFFFFF"/>
                </a:solidFill>
                <a:effectLst/>
                <a:latin typeface="Helvetica" pitchFamily="2" charset="0"/>
              </a:rPr>
              <a:t>STURKEN, Marita. CARTWRIGHT, Lis a. Studia </a:t>
            </a:r>
            <a:r>
              <a:rPr lang="cs-CZ" sz="1800" dirty="0" err="1">
                <a:solidFill>
                  <a:srgbClr val="FFFFFF"/>
                </a:solidFill>
                <a:effectLst/>
                <a:latin typeface="Helvetica" pitchFamily="2" charset="0"/>
              </a:rPr>
              <a:t>vizuálni</a:t>
            </a:r>
            <a:r>
              <a:rPr lang="cs-CZ" sz="1800" dirty="0">
                <a:solidFill>
                  <a:srgbClr val="FFFFFF"/>
                </a:solidFill>
                <a:effectLst/>
                <a:latin typeface="Helvetica" pitchFamily="2" charset="0"/>
              </a:rPr>
              <a:t>́ kultury. Vyd. 1. Praha: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800" dirty="0" err="1">
                <a:solidFill>
                  <a:srgbClr val="FFFFFF"/>
                </a:solidFill>
                <a:effectLst/>
                <a:latin typeface="Helvetica" pitchFamily="2" charset="0"/>
              </a:rPr>
              <a:t>Portál</a:t>
            </a:r>
            <a:r>
              <a:rPr lang="cs-CZ" sz="1800" dirty="0">
                <a:solidFill>
                  <a:srgbClr val="FFFFFF"/>
                </a:solidFill>
                <a:effectLst/>
                <a:latin typeface="Helvetica" pitchFamily="2" charset="0"/>
              </a:rPr>
              <a:t>, 2009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rgbClr val="FFFFFF"/>
                </a:solidFill>
                <a:effectLst/>
                <a:latin typeface="Helvetica" pitchFamily="2" charset="0"/>
              </a:rPr>
              <a:t>VYSEKALOVÁ, Jitka. Psychologie reklamy. Praha: 4 vyd., Grada </a:t>
            </a:r>
            <a:r>
              <a:rPr lang="cs-CZ" sz="1800" dirty="0" err="1">
                <a:solidFill>
                  <a:srgbClr val="FFFFFF"/>
                </a:solidFill>
                <a:effectLst/>
                <a:latin typeface="Helvetica" pitchFamily="2" charset="0"/>
              </a:rPr>
              <a:t>Publishing</a:t>
            </a:r>
            <a:r>
              <a:rPr lang="cs-CZ" sz="1800" dirty="0">
                <a:solidFill>
                  <a:srgbClr val="FFFFFF"/>
                </a:solidFill>
                <a:effectLst/>
                <a:latin typeface="Helvetica" pitchFamily="2" charset="0"/>
              </a:rPr>
              <a:t>, 2012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507291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8" name="Rectangle 3077">
            <a:extLst>
              <a:ext uri="{FF2B5EF4-FFF2-40B4-BE49-F238E27FC236}">
                <a16:creationId xmlns:a16="http://schemas.microsoft.com/office/drawing/2014/main" id="{B0B8DCBA-FEED-46EF-A140-35B904015B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080" name="Group 307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062849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3081" name="Rectangle 308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82" name="Rectangle 308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83" name="Rectangle 308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85" name="Rectangle 308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656150"/>
            <a:ext cx="5590787" cy="14315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52F0A5E-CF4F-886F-9ADE-DA1748761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73940"/>
            <a:ext cx="4928291" cy="103578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/>
              <a:t>Dějiny plakátu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1C455F4-4F9F-A5EA-C7E2-2C3DA257A8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45029" y="1471616"/>
            <a:ext cx="4991629" cy="502062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1000" b="0" i="0" u="none" strike="noStrike" dirty="0" err="1">
                <a:effectLst/>
              </a:rPr>
              <a:t>Čína</a:t>
            </a:r>
            <a:r>
              <a:rPr lang="en-US" sz="1000" b="0" i="0" u="none" strike="noStrike" dirty="0">
                <a:effectLst/>
              </a:rPr>
              <a:t>, Egypt, </a:t>
            </a:r>
            <a:r>
              <a:rPr lang="en-US" sz="1000" b="0" i="0" u="none" strike="noStrike" dirty="0" err="1">
                <a:effectLst/>
              </a:rPr>
              <a:t>Řecko</a:t>
            </a:r>
            <a:r>
              <a:rPr lang="en-US" sz="1000" b="0" i="0" u="none" strike="noStrike" dirty="0">
                <a:effectLst/>
              </a:rPr>
              <a:t>, </a:t>
            </a:r>
            <a:r>
              <a:rPr lang="en-US" sz="1000" b="0" i="0" u="none" strike="noStrike" dirty="0" err="1">
                <a:effectLst/>
              </a:rPr>
              <a:t>Řím</a:t>
            </a:r>
            <a:endParaRPr lang="en-US" sz="1000" b="0" i="0" u="none" strike="noStrike" dirty="0">
              <a:effectLst/>
            </a:endParaRPr>
          </a:p>
          <a:p>
            <a:pPr lvl="1"/>
            <a:r>
              <a:rPr lang="en-US" sz="1000" b="0" i="0" u="none" strike="noStrike" dirty="0" err="1">
                <a:effectLst/>
              </a:rPr>
              <a:t>např</a:t>
            </a:r>
            <a:r>
              <a:rPr lang="en-US" sz="1000" b="0" i="0" u="none" strike="noStrike" dirty="0">
                <a:effectLst/>
              </a:rPr>
              <a:t>. </a:t>
            </a:r>
            <a:r>
              <a:rPr lang="en-US" sz="1000" b="0" i="0" u="none" strike="noStrike" dirty="0" err="1">
                <a:effectLst/>
              </a:rPr>
              <a:t>reklama</a:t>
            </a:r>
            <a:r>
              <a:rPr lang="en-US" sz="1000" b="0" i="0" u="none" strike="noStrike" dirty="0">
                <a:effectLst/>
              </a:rPr>
              <a:t> </a:t>
            </a:r>
            <a:r>
              <a:rPr lang="en-US" sz="1000" b="0" i="0" u="none" strike="noStrike" dirty="0" err="1">
                <a:effectLst/>
              </a:rPr>
              <a:t>na</a:t>
            </a:r>
            <a:r>
              <a:rPr lang="en-US" sz="1000" b="0" i="0" u="none" strike="noStrike" dirty="0">
                <a:effectLst/>
              </a:rPr>
              <a:t> </a:t>
            </a:r>
            <a:r>
              <a:rPr lang="en-US" sz="1000" b="0" i="0" u="none" strike="noStrike" dirty="0" err="1">
                <a:effectLst/>
              </a:rPr>
              <a:t>nevěstinec</a:t>
            </a:r>
            <a:r>
              <a:rPr lang="en-US" sz="1000" b="0" i="0" u="none" strike="noStrike" dirty="0">
                <a:effectLst/>
              </a:rPr>
              <a:t> v </a:t>
            </a:r>
            <a:r>
              <a:rPr lang="en-US" sz="1000" b="0" i="0" u="none" strike="noStrike" dirty="0" err="1">
                <a:effectLst/>
              </a:rPr>
              <a:t>Efezu</a:t>
            </a:r>
            <a:r>
              <a:rPr lang="en-US" sz="1000" b="0" i="0" u="none" strike="noStrike" dirty="0">
                <a:effectLst/>
              </a:rPr>
              <a:t>, 1. </a:t>
            </a:r>
            <a:r>
              <a:rPr lang="en-US" sz="1000" b="0" i="0" u="none" strike="noStrike" dirty="0" err="1">
                <a:effectLst/>
              </a:rPr>
              <a:t>století</a:t>
            </a:r>
            <a:r>
              <a:rPr lang="en-US" sz="1000" b="0" i="0" u="none" strike="noStrike" dirty="0">
                <a:effectLst/>
              </a:rPr>
              <a:t> </a:t>
            </a:r>
            <a:r>
              <a:rPr lang="en-US" sz="1000" b="0" i="0" u="none" strike="noStrike" dirty="0" err="1">
                <a:effectLst/>
              </a:rPr>
              <a:t>n.l.</a:t>
            </a:r>
            <a:endParaRPr lang="en-US" sz="1000" b="0" i="0" u="none" strike="noStrike" dirty="0">
              <a:effectLst/>
            </a:endParaRPr>
          </a:p>
          <a:p>
            <a:r>
              <a:rPr lang="en-US" sz="1000" b="0" i="0" u="none" strike="noStrike" dirty="0" err="1">
                <a:effectLst/>
              </a:rPr>
              <a:t>Knihtisk</a:t>
            </a:r>
            <a:r>
              <a:rPr lang="en-US" sz="1000" b="0" i="0" u="none" strike="noStrike" dirty="0">
                <a:effectLst/>
              </a:rPr>
              <a:t>:</a:t>
            </a:r>
          </a:p>
          <a:p>
            <a:pPr lvl="1"/>
            <a:r>
              <a:rPr lang="en-US" sz="1000" b="0" i="0" u="none" strike="noStrike" dirty="0" err="1">
                <a:effectLst/>
              </a:rPr>
              <a:t>první</a:t>
            </a:r>
            <a:r>
              <a:rPr lang="en-US" sz="1000" b="0" i="0" u="none" strike="noStrike" dirty="0">
                <a:effectLst/>
              </a:rPr>
              <a:t> </a:t>
            </a:r>
            <a:r>
              <a:rPr lang="en-US" sz="1000" b="0" i="0" u="none" strike="noStrike" dirty="0" err="1">
                <a:effectLst/>
              </a:rPr>
              <a:t>letáky</a:t>
            </a:r>
            <a:r>
              <a:rPr lang="en-US" sz="1000" b="0" i="0" u="none" strike="noStrike" dirty="0">
                <a:effectLst/>
              </a:rPr>
              <a:t> se </a:t>
            </a:r>
            <a:r>
              <a:rPr lang="en-US" sz="1000" b="0" i="0" u="none" strike="noStrike" dirty="0" err="1">
                <a:effectLst/>
              </a:rPr>
              <a:t>objevily</a:t>
            </a:r>
            <a:r>
              <a:rPr lang="en-US" sz="1000" b="0" i="0" u="none" strike="noStrike" dirty="0">
                <a:effectLst/>
              </a:rPr>
              <a:t> v </a:t>
            </a:r>
            <a:r>
              <a:rPr lang="en-US" sz="1000" b="0" i="0" u="none" strike="noStrike" dirty="0" err="1">
                <a:effectLst/>
              </a:rPr>
              <a:t>Anglii</a:t>
            </a:r>
            <a:r>
              <a:rPr lang="en-US" sz="1000" b="0" i="0" u="none" strike="noStrike" dirty="0">
                <a:effectLst/>
              </a:rPr>
              <a:t> v </a:t>
            </a:r>
            <a:r>
              <a:rPr lang="en-US" sz="1000" b="0" i="0" u="none" strike="noStrike" dirty="0" err="1">
                <a:effectLst/>
              </a:rPr>
              <a:t>roce</a:t>
            </a:r>
            <a:r>
              <a:rPr lang="en-US" sz="1000" b="0" i="0" u="none" strike="noStrike" dirty="0">
                <a:effectLst/>
              </a:rPr>
              <a:t> 1480 (William </a:t>
            </a:r>
            <a:r>
              <a:rPr lang="en-US" sz="1000" b="0" i="0" u="none" strike="noStrike" dirty="0" err="1">
                <a:effectLst/>
              </a:rPr>
              <a:t>Caxston</a:t>
            </a:r>
            <a:r>
              <a:rPr lang="en-US" sz="1000" b="0" i="0" u="none" strike="noStrike" dirty="0">
                <a:effectLst/>
              </a:rPr>
              <a:t>)</a:t>
            </a:r>
          </a:p>
          <a:p>
            <a:pPr lvl="1"/>
            <a:r>
              <a:rPr lang="en-US" sz="1000" dirty="0" err="1"/>
              <a:t>p</a:t>
            </a:r>
            <a:r>
              <a:rPr lang="en-US" sz="1000" b="0" i="0" u="none" strike="noStrike" dirty="0" err="1">
                <a:effectLst/>
              </a:rPr>
              <a:t>rvní</a:t>
            </a:r>
            <a:r>
              <a:rPr lang="en-US" sz="1000" b="0" i="0" u="none" strike="noStrike" dirty="0">
                <a:effectLst/>
              </a:rPr>
              <a:t> </a:t>
            </a:r>
            <a:r>
              <a:rPr lang="en-US" sz="1000" b="0" i="0" u="none" strike="noStrike" dirty="0" err="1">
                <a:effectLst/>
              </a:rPr>
              <a:t>plakáty</a:t>
            </a:r>
            <a:r>
              <a:rPr lang="en-US" sz="1000" b="0" i="0" u="none" strike="noStrike" dirty="0">
                <a:effectLst/>
              </a:rPr>
              <a:t> se </a:t>
            </a:r>
            <a:r>
              <a:rPr lang="en-US" sz="1000" b="0" i="0" u="none" strike="noStrike" dirty="0" err="1">
                <a:effectLst/>
              </a:rPr>
              <a:t>začaly</a:t>
            </a:r>
            <a:r>
              <a:rPr lang="en-US" sz="1000" b="0" i="0" u="none" strike="noStrike" dirty="0">
                <a:effectLst/>
              </a:rPr>
              <a:t> </a:t>
            </a:r>
            <a:r>
              <a:rPr lang="en-US" sz="1000" b="0" i="0" u="none" strike="noStrike" dirty="0" err="1">
                <a:effectLst/>
              </a:rPr>
              <a:t>objevovat</a:t>
            </a:r>
            <a:r>
              <a:rPr lang="en-US" sz="1000" b="0" i="0" u="none" strike="noStrike" dirty="0">
                <a:effectLst/>
              </a:rPr>
              <a:t> v 17. </a:t>
            </a:r>
            <a:r>
              <a:rPr lang="en-US" sz="1000" b="0" i="0" u="none" strike="noStrike" dirty="0" err="1">
                <a:effectLst/>
              </a:rPr>
              <a:t>století</a:t>
            </a:r>
            <a:endParaRPr lang="en-US" sz="1000" b="0" i="0" u="none" strike="noStrike" dirty="0">
              <a:effectLst/>
            </a:endParaRPr>
          </a:p>
          <a:p>
            <a:r>
              <a:rPr lang="en-US" sz="1000" b="0" i="0" u="none" strike="noStrike" dirty="0" err="1">
                <a:effectLst/>
              </a:rPr>
              <a:t>Litografie</a:t>
            </a:r>
            <a:r>
              <a:rPr lang="en-US" sz="1000" b="0" i="0" u="none" strike="noStrike" dirty="0">
                <a:effectLst/>
              </a:rPr>
              <a:t> (Alois Senefelder, 1798)</a:t>
            </a:r>
          </a:p>
          <a:p>
            <a:r>
              <a:rPr lang="en-US" sz="1000" b="0" i="0" u="none" strike="noStrike" dirty="0">
                <a:effectLst/>
              </a:rPr>
              <a:t>Jules </a:t>
            </a:r>
            <a:r>
              <a:rPr lang="en-US" sz="1000" b="0" i="0" u="none" strike="noStrike" dirty="0" err="1">
                <a:effectLst/>
              </a:rPr>
              <a:t>Chéret</a:t>
            </a:r>
            <a:endParaRPr lang="en-US" sz="1000" b="0" i="0" u="none" strike="noStrike" dirty="0">
              <a:effectLst/>
            </a:endParaRPr>
          </a:p>
          <a:p>
            <a:r>
              <a:rPr lang="en-US" sz="1000" b="0" i="0" u="none" strike="noStrike" dirty="0">
                <a:effectLst/>
              </a:rPr>
              <a:t>Henri de Toulouse-Lautrec</a:t>
            </a:r>
            <a:endParaRPr lang="en-US" sz="1000" dirty="0"/>
          </a:p>
          <a:p>
            <a:r>
              <a:rPr lang="en-US" sz="1000" b="0" i="0" u="none" strike="noStrike" dirty="0" err="1">
                <a:effectLst/>
              </a:rPr>
              <a:t>Secese</a:t>
            </a:r>
            <a:r>
              <a:rPr lang="en-US" sz="1000" b="0" i="0" u="none" strike="noStrike" dirty="0">
                <a:effectLst/>
              </a:rPr>
              <a:t> – P </a:t>
            </a:r>
            <a:r>
              <a:rPr lang="en-US" sz="1000" b="0" i="0" u="none" strike="noStrike" dirty="0" err="1">
                <a:effectLst/>
              </a:rPr>
              <a:t>jako</a:t>
            </a:r>
            <a:r>
              <a:rPr lang="en-US" sz="1000" b="0" i="0" u="none" strike="noStrike" dirty="0">
                <a:effectLst/>
              </a:rPr>
              <a:t> </a:t>
            </a:r>
            <a:r>
              <a:rPr lang="en-US" sz="1000" b="0" i="0" u="none" strike="noStrike" dirty="0" err="1">
                <a:effectLst/>
              </a:rPr>
              <a:t>hlavní</a:t>
            </a:r>
            <a:r>
              <a:rPr lang="en-US" sz="1000" b="0" i="0" u="none" strike="noStrike" dirty="0">
                <a:effectLst/>
              </a:rPr>
              <a:t> </a:t>
            </a:r>
            <a:r>
              <a:rPr lang="en-US" sz="1000" b="0" i="0" u="none" strike="noStrike" dirty="0" err="1">
                <a:effectLst/>
              </a:rPr>
              <a:t>umělecké</a:t>
            </a:r>
            <a:r>
              <a:rPr lang="en-US" sz="1000" dirty="0"/>
              <a:t> </a:t>
            </a:r>
            <a:r>
              <a:rPr lang="en-US" sz="1000" b="0" i="0" u="none" strike="noStrike" dirty="0" err="1">
                <a:effectLst/>
              </a:rPr>
              <a:t>médium</a:t>
            </a:r>
            <a:endParaRPr lang="en-US" sz="1000" b="0" i="0" u="none" strike="noStrike" dirty="0">
              <a:effectLst/>
            </a:endParaRPr>
          </a:p>
          <a:p>
            <a:r>
              <a:rPr lang="en-US" sz="1000" b="0" i="0" u="none" strike="noStrike" dirty="0" err="1">
                <a:effectLst/>
              </a:rPr>
              <a:t>Typografie</a:t>
            </a:r>
            <a:r>
              <a:rPr lang="en-US" sz="1000" b="0" i="0" u="none" strike="noStrike" dirty="0">
                <a:effectLst/>
              </a:rPr>
              <a:t> (1910, </a:t>
            </a:r>
            <a:r>
              <a:rPr lang="en-US" sz="1000" b="0" i="0" u="none" strike="noStrike" dirty="0" err="1">
                <a:effectLst/>
              </a:rPr>
              <a:t>Německo</a:t>
            </a:r>
            <a:r>
              <a:rPr lang="en-US" sz="1000" b="0" i="0" u="none" strike="noStrike" dirty="0">
                <a:effectLst/>
              </a:rPr>
              <a:t>)</a:t>
            </a:r>
          </a:p>
          <a:p>
            <a:r>
              <a:rPr lang="en-US" sz="1000" b="0" i="0" u="none" strike="noStrike" dirty="0" err="1">
                <a:effectLst/>
              </a:rPr>
              <a:t>První</a:t>
            </a:r>
            <a:r>
              <a:rPr lang="en-US" sz="1000" b="0" i="0" u="none" strike="noStrike" dirty="0">
                <a:effectLst/>
              </a:rPr>
              <a:t> a </a:t>
            </a:r>
            <a:r>
              <a:rPr lang="en-US" sz="1000" b="0" i="0" u="none" strike="noStrike" dirty="0" err="1">
                <a:effectLst/>
              </a:rPr>
              <a:t>druhá</a:t>
            </a:r>
            <a:r>
              <a:rPr lang="en-US" sz="1000" b="0" i="0" u="none" strike="noStrike" dirty="0">
                <a:effectLst/>
              </a:rPr>
              <a:t> </a:t>
            </a:r>
            <a:r>
              <a:rPr lang="en-US" sz="1000" b="0" i="0" u="none" strike="noStrike" dirty="0" err="1">
                <a:effectLst/>
              </a:rPr>
              <a:t>světová</a:t>
            </a:r>
            <a:r>
              <a:rPr lang="en-US" sz="1000" b="0" i="0" u="none" strike="noStrike" dirty="0">
                <a:effectLst/>
              </a:rPr>
              <a:t> </a:t>
            </a:r>
            <a:r>
              <a:rPr lang="en-US" sz="1000" b="0" i="0" u="none" strike="noStrike" dirty="0" err="1">
                <a:effectLst/>
              </a:rPr>
              <a:t>válka</a:t>
            </a:r>
            <a:r>
              <a:rPr lang="en-US" sz="1000" b="0" i="0" u="none" strike="noStrike" dirty="0">
                <a:effectLst/>
              </a:rPr>
              <a:t> – P </a:t>
            </a:r>
            <a:r>
              <a:rPr lang="en-US" sz="1000" b="0" i="0" u="none" strike="noStrike" dirty="0" err="1">
                <a:effectLst/>
              </a:rPr>
              <a:t>jako</a:t>
            </a:r>
            <a:r>
              <a:rPr lang="en-US" sz="1000" b="0" i="0" u="none" strike="noStrike" dirty="0">
                <a:effectLst/>
              </a:rPr>
              <a:t> </a:t>
            </a:r>
            <a:r>
              <a:rPr lang="en-US" sz="1000" b="0" i="0" u="none" strike="noStrike" dirty="0" err="1">
                <a:effectLst/>
              </a:rPr>
              <a:t>základní</a:t>
            </a:r>
            <a:r>
              <a:rPr lang="en-US" sz="1000" b="0" i="0" u="none" strike="noStrike" dirty="0">
                <a:effectLst/>
              </a:rPr>
              <a:t> </a:t>
            </a:r>
            <a:r>
              <a:rPr lang="en-US" sz="1000" b="0" i="0" u="none" strike="noStrike" dirty="0" err="1">
                <a:effectLst/>
              </a:rPr>
              <a:t>médium</a:t>
            </a:r>
            <a:r>
              <a:rPr lang="en-US" sz="1000" b="0" i="0" u="none" strike="noStrike" dirty="0">
                <a:effectLst/>
              </a:rPr>
              <a:t> </a:t>
            </a:r>
            <a:r>
              <a:rPr lang="en-US" sz="1000" b="0" i="0" u="none" strike="noStrike" dirty="0" err="1">
                <a:effectLst/>
              </a:rPr>
              <a:t>komunikace</a:t>
            </a:r>
            <a:r>
              <a:rPr lang="en-US" sz="1000" b="0" i="0" u="none" strike="noStrike" dirty="0">
                <a:effectLst/>
              </a:rPr>
              <a:t>, </a:t>
            </a:r>
            <a:r>
              <a:rPr lang="en-US" sz="1000" b="0" i="0" u="none" strike="noStrike" dirty="0" err="1">
                <a:effectLst/>
              </a:rPr>
              <a:t>propagandy</a:t>
            </a:r>
            <a:endParaRPr lang="en-US" sz="1000" b="0" i="0" u="none" strike="noStrike" dirty="0">
              <a:effectLst/>
            </a:endParaRPr>
          </a:p>
          <a:p>
            <a:r>
              <a:rPr lang="en-US" sz="1000" b="0" i="0" u="none" strike="noStrike" dirty="0" err="1">
                <a:effectLst/>
              </a:rPr>
              <a:t>Sítotisk</a:t>
            </a:r>
            <a:endParaRPr lang="en-US" sz="1000" b="0" i="0" u="none" strike="noStrike" dirty="0">
              <a:effectLst/>
            </a:endParaRPr>
          </a:p>
          <a:p>
            <a:pPr lvl="1"/>
            <a:r>
              <a:rPr lang="en-US" sz="1000" b="0" i="0" u="none" strike="noStrike" dirty="0" err="1">
                <a:effectLst/>
              </a:rPr>
              <a:t>Společnost</a:t>
            </a:r>
            <a:r>
              <a:rPr lang="en-US" sz="1000" b="0" i="0" u="none" strike="noStrike" dirty="0">
                <a:effectLst/>
              </a:rPr>
              <a:t> </a:t>
            </a:r>
            <a:r>
              <a:rPr lang="en-US" sz="1000" b="0" i="0" u="none" strike="noStrike" dirty="0" err="1">
                <a:effectLst/>
              </a:rPr>
              <a:t>Baťa</a:t>
            </a:r>
            <a:endParaRPr lang="en-US" sz="1000" b="0" i="0" u="none" strike="noStrike" dirty="0">
              <a:effectLst/>
            </a:endParaRPr>
          </a:p>
          <a:p>
            <a:pPr lvl="1"/>
            <a:r>
              <a:rPr lang="en-US" sz="1000" b="0" i="0" u="none" strike="noStrike" dirty="0">
                <a:effectLst/>
              </a:rPr>
              <a:t>USA, Andy Warhol</a:t>
            </a:r>
          </a:p>
          <a:p>
            <a:endParaRPr lang="en-US" sz="1000" dirty="0"/>
          </a:p>
        </p:txBody>
      </p:sp>
      <p:pic>
        <p:nvPicPr>
          <p:cNvPr id="3073" name="Picture 1" descr="page4image2475376688">
            <a:extLst>
              <a:ext uri="{FF2B5EF4-FFF2-40B4-BE49-F238E27FC236}">
                <a16:creationId xmlns:a16="http://schemas.microsoft.com/office/drawing/2014/main" id="{4EFE3E05-62CC-ADF6-F327-013792FA411E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" r="3" b="3"/>
          <a:stretch>
            <a:fillRect/>
          </a:stretch>
        </p:blipFill>
        <p:spPr bwMode="auto">
          <a:xfrm>
            <a:off x="6788383" y="613147"/>
            <a:ext cx="4565417" cy="5593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087" name="Straight Connector 308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92240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65461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8" name="Rectangle 4117">
            <a:extLst>
              <a:ext uri="{FF2B5EF4-FFF2-40B4-BE49-F238E27FC236}">
                <a16:creationId xmlns:a16="http://schemas.microsoft.com/office/drawing/2014/main" id="{B63E10B8-7A5C-4E1D-BE92-AAA068608C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632" y="485804"/>
            <a:ext cx="2686328" cy="3510776"/>
          </a:xfrm>
          <a:prstGeom prst="rect">
            <a:avLst/>
          </a:prstGeom>
          <a:solidFill>
            <a:srgbClr val="FFFFFF"/>
          </a:solidFill>
          <a:ln w="63500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6B75661A-4BAD-CE0E-7CCE-060303AB40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338" y="632526"/>
            <a:ext cx="2229967" cy="3185668"/>
          </a:xfrm>
          <a:prstGeom prst="rect">
            <a:avLst/>
          </a:prstGeom>
        </p:spPr>
      </p:pic>
      <p:sp>
        <p:nvSpPr>
          <p:cNvPr id="4120" name="Rectangle 4119">
            <a:extLst>
              <a:ext uri="{FF2B5EF4-FFF2-40B4-BE49-F238E27FC236}">
                <a16:creationId xmlns:a16="http://schemas.microsoft.com/office/drawing/2014/main" id="{25C29AA3-A1AC-448F-A505-87CEAA1D90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47949" y="485804"/>
            <a:ext cx="2686328" cy="3510776"/>
          </a:xfrm>
          <a:prstGeom prst="rect">
            <a:avLst/>
          </a:prstGeom>
          <a:solidFill>
            <a:srgbClr val="FFFFFF"/>
          </a:solidFill>
          <a:ln w="63500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9" name="Picture 3" descr="page5image2480851328">
            <a:extLst>
              <a:ext uri="{FF2B5EF4-FFF2-40B4-BE49-F238E27FC236}">
                <a16:creationId xmlns:a16="http://schemas.microsoft.com/office/drawing/2014/main" id="{5BA84BBD-9D55-6FA4-6125-6EF1845AA8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19738" y="633849"/>
            <a:ext cx="2110504" cy="3185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22" name="Rectangle 4121">
            <a:extLst>
              <a:ext uri="{FF2B5EF4-FFF2-40B4-BE49-F238E27FC236}">
                <a16:creationId xmlns:a16="http://schemas.microsoft.com/office/drawing/2014/main" id="{E1C32068-6A8E-44A5-BE2D-65E7EC2DBF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633" y="4157449"/>
            <a:ext cx="2686328" cy="2216840"/>
          </a:xfrm>
          <a:prstGeom prst="rect">
            <a:avLst/>
          </a:prstGeom>
          <a:solidFill>
            <a:srgbClr val="FFFFFF"/>
          </a:solidFill>
          <a:ln w="63500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00" name="Picture 4" descr="page5image2480859936">
            <a:extLst>
              <a:ext uri="{FF2B5EF4-FFF2-40B4-BE49-F238E27FC236}">
                <a16:creationId xmlns:a16="http://schemas.microsoft.com/office/drawing/2014/main" id="{8829D9DA-2E8B-40B7-E4BB-8155378C79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5832" y="4328887"/>
            <a:ext cx="2217710" cy="1873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24" name="Rectangle 4123">
            <a:extLst>
              <a:ext uri="{FF2B5EF4-FFF2-40B4-BE49-F238E27FC236}">
                <a16:creationId xmlns:a16="http://schemas.microsoft.com/office/drawing/2014/main" id="{83940A33-AE5F-4FC1-AFFF-1BC5DD32E1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31827" y="4157449"/>
            <a:ext cx="2686328" cy="2216840"/>
          </a:xfrm>
          <a:prstGeom prst="rect">
            <a:avLst/>
          </a:prstGeom>
          <a:solidFill>
            <a:srgbClr val="FFFFFF"/>
          </a:solidFill>
          <a:ln w="63500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7" name="Picture 1" descr="page5image2508898912">
            <a:extLst>
              <a:ext uri="{FF2B5EF4-FFF2-40B4-BE49-F238E27FC236}">
                <a16:creationId xmlns:a16="http://schemas.microsoft.com/office/drawing/2014/main" id="{34967784-7B45-930E-017A-D8ABC5A995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08169" y="4412052"/>
            <a:ext cx="2333643" cy="1750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26" name="Rectangle 4125">
            <a:extLst>
              <a:ext uri="{FF2B5EF4-FFF2-40B4-BE49-F238E27FC236}">
                <a16:creationId xmlns:a16="http://schemas.microsoft.com/office/drawing/2014/main" id="{9310DD53-17D0-4A12-A0E2-72F333487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96188" y="485805"/>
            <a:ext cx="5511179" cy="5888484"/>
          </a:xfrm>
          <a:prstGeom prst="rect">
            <a:avLst/>
          </a:prstGeom>
          <a:solidFill>
            <a:srgbClr val="FFFFFF"/>
          </a:solidFill>
          <a:ln w="63500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page5image2508261712">
            <a:extLst>
              <a:ext uri="{FF2B5EF4-FFF2-40B4-BE49-F238E27FC236}">
                <a16:creationId xmlns:a16="http://schemas.microsoft.com/office/drawing/2014/main" id="{308FBBC7-C22C-7EE6-069E-0BEC806EE8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04712" y="635943"/>
            <a:ext cx="4894131" cy="5588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139C42AA-7B29-3790-B96A-67E1D366BDF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82030" y="4328887"/>
            <a:ext cx="2405633" cy="1954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8169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7" name="Rectangle 5126">
            <a:extLst>
              <a:ext uri="{FF2B5EF4-FFF2-40B4-BE49-F238E27FC236}">
                <a16:creationId xmlns:a16="http://schemas.microsoft.com/office/drawing/2014/main" id="{197C305C-0E98-44D5-A930-21F23CC52F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 descr="page6image2416917536">
            <a:extLst>
              <a:ext uri="{FF2B5EF4-FFF2-40B4-BE49-F238E27FC236}">
                <a16:creationId xmlns:a16="http://schemas.microsoft.com/office/drawing/2014/main" id="{D3A131B1-6945-BFE4-4D36-30FB8CB771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5501"/>
          <a:stretch>
            <a:fillRect/>
          </a:stretch>
        </p:blipFill>
        <p:spPr bwMode="auto">
          <a:xfrm>
            <a:off x="20" y="10"/>
            <a:ext cx="6095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1" name="Picture 1" descr="page6image2416917232">
            <a:extLst>
              <a:ext uri="{FF2B5EF4-FFF2-40B4-BE49-F238E27FC236}">
                <a16:creationId xmlns:a16="http://schemas.microsoft.com/office/drawing/2014/main" id="{D541BB04-32BD-D235-FB90-5512050FEFE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55" r="11678"/>
          <a:stretch>
            <a:fillRect/>
          </a:stretch>
        </p:blipFill>
        <p:spPr bwMode="auto">
          <a:xfrm>
            <a:off x="6096000" y="1"/>
            <a:ext cx="6096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9" name="Rectangle 5128">
            <a:extLst>
              <a:ext uri="{FF2B5EF4-FFF2-40B4-BE49-F238E27FC236}">
                <a16:creationId xmlns:a16="http://schemas.microsoft.com/office/drawing/2014/main" id="{A3473CF9-37EB-43E7-89EF-D2D1C53D1D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03615" y="4638503"/>
            <a:ext cx="8384770" cy="1332634"/>
          </a:xfrm>
          <a:prstGeom prst="rect">
            <a:avLst/>
          </a:prstGeom>
          <a:solidFill>
            <a:schemeClr val="bg1">
              <a:alpha val="95000"/>
            </a:schemeClr>
          </a:solidFill>
          <a:ln w="12700">
            <a:solidFill>
              <a:srgbClr val="EFEFE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8484778-2050-F3F7-A142-166792FAA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121" y="4727173"/>
            <a:ext cx="7985759" cy="86882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800" b="0" i="0" u="none" strike="noStrike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Billboardy a plakátové sloupy</a:t>
            </a:r>
            <a:br>
              <a:rPr lang="en-US" sz="2800" b="0" i="0" u="none" strike="noStrike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endParaRPr lang="en-US" sz="28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131" name="Rectangle: Rounded Corners 5130">
            <a:extLst>
              <a:ext uri="{FF2B5EF4-FFF2-40B4-BE49-F238E27FC236}">
                <a16:creationId xmlns:a16="http://schemas.microsoft.com/office/drawing/2014/main" id="{586B4EF9-43BA-4655-A6FF-1D8E21574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83110" y="5628237"/>
            <a:ext cx="7225780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47323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51" name="Rectangle 6150">
            <a:extLst>
              <a:ext uri="{FF2B5EF4-FFF2-40B4-BE49-F238E27FC236}">
                <a16:creationId xmlns:a16="http://schemas.microsoft.com/office/drawing/2014/main" id="{2EAA8ABB-E28C-4BD6-B2CD-376882E921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8512C8B-4433-C2D4-4095-135461440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3604" y="679731"/>
            <a:ext cx="3090345" cy="373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6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Jules </a:t>
            </a:r>
            <a:r>
              <a:rPr lang="en-US" sz="4600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Chéret</a:t>
            </a:r>
            <a:br>
              <a:rPr lang="en-US" sz="46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US" sz="46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“</a:t>
            </a:r>
            <a:r>
              <a:rPr lang="en-US" sz="4600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otec</a:t>
            </a:r>
            <a:r>
              <a:rPr lang="en-US" sz="46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4600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plakátu</a:t>
            </a:r>
            <a:r>
              <a:rPr lang="en-US" sz="46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” </a:t>
            </a:r>
            <a:br>
              <a:rPr lang="en-US" sz="4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4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6153" name="Group 6152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29184" y="1"/>
            <a:ext cx="2446384" cy="5777808"/>
            <a:chOff x="329184" y="1"/>
            <a:chExt cx="524256" cy="5777808"/>
          </a:xfrm>
        </p:grpSpPr>
        <p:cxnSp>
          <p:nvCxnSpPr>
            <p:cNvPr id="6154" name="Straight Connector 6153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55" name="Rectangle 6154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157" name="Rectangle 6156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623" y="679731"/>
            <a:ext cx="7682293" cy="56628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 descr="page7image2416934544">
            <a:extLst>
              <a:ext uri="{FF2B5EF4-FFF2-40B4-BE49-F238E27FC236}">
                <a16:creationId xmlns:a16="http://schemas.microsoft.com/office/drawing/2014/main" id="{D1BC7151-5AD6-B3DC-C272-0A577B2C5AAF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50" b="-3"/>
          <a:stretch>
            <a:fillRect/>
          </a:stretch>
        </p:blipFill>
        <p:spPr bwMode="auto">
          <a:xfrm>
            <a:off x="996363" y="972235"/>
            <a:ext cx="3383280" cy="5047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5" name="Picture 1" descr="page7image2416934240">
            <a:extLst>
              <a:ext uri="{FF2B5EF4-FFF2-40B4-BE49-F238E27FC236}">
                <a16:creationId xmlns:a16="http://schemas.microsoft.com/office/drawing/2014/main" id="{AE3A1DF2-A52E-7124-A975-5983C80F555B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3" r="-2" b="-2"/>
          <a:stretch>
            <a:fillRect/>
          </a:stretch>
        </p:blipFill>
        <p:spPr bwMode="auto">
          <a:xfrm>
            <a:off x="4683639" y="972235"/>
            <a:ext cx="3383280" cy="5047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81773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F107CF-9CDF-5B2E-B6A9-6E2CE9890A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19F622EF-7C22-379A-05AE-BB7E456C6EE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735673" y="1825625"/>
            <a:ext cx="3386654" cy="4351338"/>
          </a:xfrm>
        </p:spPr>
      </p:pic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981526F-B947-5E4E-CB07-DE6C6C7E6B6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1895-1900, časopis </a:t>
            </a:r>
            <a:r>
              <a:rPr lang="cs-CZ" b="0" i="1" u="none" strike="noStrike" dirty="0">
                <a:effectLst/>
                <a:latin typeface="Linux Libertine"/>
              </a:rPr>
              <a:t>Les </a:t>
            </a:r>
            <a:r>
              <a:rPr lang="cs-CZ" b="0" i="1" u="none" strike="noStrike" dirty="0" err="1">
                <a:effectLst/>
                <a:latin typeface="Linux Libertine"/>
              </a:rPr>
              <a:t>Maîtres</a:t>
            </a:r>
            <a:r>
              <a:rPr lang="cs-CZ" b="0" i="1" u="none" strike="noStrike" dirty="0">
                <a:effectLst/>
                <a:latin typeface="Linux Libertine"/>
              </a:rPr>
              <a:t> de </a:t>
            </a:r>
            <a:r>
              <a:rPr lang="cs-CZ" b="0" i="1" u="none" strike="noStrike" dirty="0" err="1">
                <a:effectLst/>
                <a:latin typeface="Linux Libertine"/>
              </a:rPr>
              <a:t>l'affiche</a:t>
            </a:r>
            <a:endParaRPr lang="cs-CZ" b="0" i="1" u="none" strike="noStrike" dirty="0">
              <a:effectLst/>
              <a:latin typeface="Linux Libertine"/>
            </a:endParaRPr>
          </a:p>
          <a:p>
            <a:r>
              <a:rPr lang="cs-CZ" b="0" u="none" strike="noStrike" dirty="0">
                <a:effectLst/>
                <a:latin typeface="Linux Libertine"/>
              </a:rPr>
              <a:t>Ženy „</a:t>
            </a:r>
            <a:r>
              <a:rPr lang="cs-CZ" b="0" u="none" strike="noStrike" dirty="0" err="1">
                <a:effectLst/>
                <a:latin typeface="Linux Libertine"/>
              </a:rPr>
              <a:t>cherettes</a:t>
            </a:r>
            <a:r>
              <a:rPr lang="cs-CZ" b="0" u="none" strike="noStrike" dirty="0">
                <a:effectLst/>
                <a:latin typeface="Linux Libertine"/>
              </a:rPr>
              <a:t>“</a:t>
            </a:r>
          </a:p>
          <a:p>
            <a:r>
              <a:rPr lang="cs-CZ" i="0" strike="noStrike" dirty="0" err="1">
                <a:effectLst/>
                <a:latin typeface="+mj-lt"/>
              </a:rPr>
              <a:t>Theophile</a:t>
            </a:r>
            <a:r>
              <a:rPr lang="cs-CZ" i="0" strike="noStrike" dirty="0">
                <a:effectLst/>
                <a:latin typeface="+mj-lt"/>
              </a:rPr>
              <a:t> </a:t>
            </a:r>
            <a:r>
              <a:rPr lang="cs-CZ" i="0" strike="noStrike" dirty="0" err="1">
                <a:effectLst/>
                <a:latin typeface="+mj-lt"/>
              </a:rPr>
              <a:t>Steinlen</a:t>
            </a:r>
            <a:endParaRPr lang="cs-CZ" dirty="0">
              <a:latin typeface="+mj-lt"/>
            </a:endParaRPr>
          </a:p>
          <a:p>
            <a:r>
              <a:rPr lang="cs-CZ" i="0" strike="noStrike" dirty="0">
                <a:effectLst/>
                <a:latin typeface="+mj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Pierre Bonnard</a:t>
            </a:r>
            <a:endParaRPr lang="cs-CZ" i="0" strike="noStrike" dirty="0">
              <a:effectLst/>
              <a:latin typeface="+mj-lt"/>
            </a:endParaRPr>
          </a:p>
          <a:p>
            <a:r>
              <a:rPr lang="cs-CZ" i="0" strike="noStrike" dirty="0">
                <a:effectLst/>
                <a:latin typeface="+mj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Edouard Vuillard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1102775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538D9D"/>
      </a:hlink>
      <a:folHlink>
        <a:srgbClr val="A5738E"/>
      </a:folHlink>
    </a:clrScheme>
    <a:fontScheme name="Motiv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3A418E6B-C5F0-4B95-8D77-61E3EF3B5DF5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216</TotalTime>
  <Words>1379</Words>
  <Application>Microsoft Macintosh PowerPoint</Application>
  <PresentationFormat>Širokoúhlá obrazovka</PresentationFormat>
  <Paragraphs>150</Paragraphs>
  <Slides>44</Slides>
  <Notes>6</Notes>
  <HiddenSlides>0</HiddenSlides>
  <MMClips>0</MMClips>
  <ScaleCrop>false</ScaleCrop>
  <HeadingPairs>
    <vt:vector size="6" baseType="variant">
      <vt:variant>
        <vt:lpstr>Použitá písma</vt:lpstr>
      </vt:variant>
      <vt:variant>
        <vt:i4>10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44</vt:i4>
      </vt:variant>
    </vt:vector>
  </HeadingPairs>
  <TitlesOfParts>
    <vt:vector size="55" baseType="lpstr">
      <vt:lpstr>Aptos</vt:lpstr>
      <vt:lpstr>Aptos Display</vt:lpstr>
      <vt:lpstr>Arial</vt:lpstr>
      <vt:lpstr>Avenir Next LT Pro</vt:lpstr>
      <vt:lpstr>Calibri</vt:lpstr>
      <vt:lpstr>Helvetica</vt:lpstr>
      <vt:lpstr>Helvetica,Italic</vt:lpstr>
      <vt:lpstr>Linux Libertine</vt:lpstr>
      <vt:lpstr>NiagaraSolid</vt:lpstr>
      <vt:lpstr>Verdana</vt:lpstr>
      <vt:lpstr>Motiv Office</vt:lpstr>
      <vt:lpstr>Síla obrazu</vt:lpstr>
      <vt:lpstr>Definice a význam</vt:lpstr>
      <vt:lpstr>Typologie plakátu</vt:lpstr>
      <vt:lpstr>Prezentace aplikace PowerPoint</vt:lpstr>
      <vt:lpstr>Dějiny plakátu</vt:lpstr>
      <vt:lpstr>Prezentace aplikace PowerPoint</vt:lpstr>
      <vt:lpstr>Billboardy a plakátové sloupy </vt:lpstr>
      <vt:lpstr>Jules Chéret “otec plakátu”  </vt:lpstr>
      <vt:lpstr>Prezentace aplikace PowerPoint</vt:lpstr>
      <vt:lpstr>60. Léta 19. století - chromolitografie (vícebarevný soutisk) https://upload.wikimedia.org/wikipedia/commons/c/c2/Lautec_anim_poster.gif</vt:lpstr>
      <vt:lpstr>Japonský dřevotisk Katsushika Hokusai (1760-1849) </vt:lpstr>
      <vt:lpstr>Henri de Toulouse-Lautrec  Moulin Rouge - La Goulue (1891) - Ambassadeurs - Aristide Bruant (1892) - La Reine de Joie (1892) - Avril (Jane Avril) (1893) - May Belfort (1895) - Jane Avril (1899)    </vt:lpstr>
      <vt:lpstr>Secese (Art Nouveau )</vt:lpstr>
      <vt:lpstr>Josef Mucha  Hippodrome, Leona Dare, 1883 - Arlette Dorgere, 1890 - Moulin Rouge, Paris, Cancan, 1890 - Yvette Guilbert, 1891 - L'Etendard Francais, Bicycles, 1891 - Casino de Paris, Camille Stefani, 1891 - Folies Bergeres, Fleur de Lotus, 1893 - Sarah Bernhardt as Gismonda, 1894 - Vin Mariani, 1894 - Aperitif Mugnier, Dijon, 1894 - Quinquina Dubonnet, 1895 - Bieres de la Meuse, 1897 - Job Cigarette papers, 1898 - Benedictine, 1898 - Moet &amp; Chandon, 1899 </vt:lpstr>
      <vt:lpstr>Plakátové umění v Evropě (cca 1880–1910) </vt:lpstr>
      <vt:lpstr>Plakatstil Ludwig Hohlwein,  Edmund Edel, Ernst Deutsch-Dryden, Hans Lindenstadt, Julius Klinger, Julius Gipkens, Paul Scheurich, Karl Schulpig, Hans Rudi Erdt, Otto Baumberger…</vt:lpstr>
      <vt:lpstr>Typografie </vt:lpstr>
      <vt:lpstr>Témata (tematická analýza)</vt:lpstr>
      <vt:lpstr>Náborové plakáty z první světové války </vt:lpstr>
      <vt:lpstr>Nábor mužů do armády </vt:lpstr>
      <vt:lpstr>Nábor žen do pracovního procesu </vt:lpstr>
      <vt:lpstr>Válečné dluhopisy a válečné půjčky </vt:lpstr>
      <vt:lpstr>Šetření zdrojů a redukce spotřeby </vt:lpstr>
      <vt:lpstr>Zvýšení produktivity a kolektivního úsilí </vt:lpstr>
      <vt:lpstr>Studentské protesty 1968</vt:lpstr>
      <vt:lpstr>Strategie přesvědčování a manipulace </vt:lpstr>
      <vt:lpstr>Dialogismus </vt:lpstr>
      <vt:lpstr>Rozdělování – my/oni </vt:lpstr>
      <vt:lpstr>Apel na emoce </vt:lpstr>
      <vt:lpstr>Místní a časová dimenze </vt:lpstr>
      <vt:lpstr>Národní symbolika </vt:lpstr>
      <vt:lpstr>Filmové plakáty</vt:lpstr>
      <vt:lpstr>Fenomén Baťa</vt:lpstr>
      <vt:lpstr>Sítotisk</vt:lpstr>
      <vt:lpstr>Prezentace aplikace PowerPoint</vt:lpstr>
      <vt:lpstr>Prezentace aplikace PowerPoint</vt:lpstr>
      <vt:lpstr>Jaroslav Benda (1882-1970)</vt:lpstr>
      <vt:lpstr>Po 2SV</vt:lpstr>
      <vt:lpstr>Italský film</vt:lpstr>
      <vt:lpstr>Plakáty ze 70. let </vt:lpstr>
      <vt:lpstr>Plakáty z 80. let </vt:lpstr>
      <vt:lpstr>Andy Warhol  a pop art (50. a 60. léta 20. století)</vt:lpstr>
      <vt:lpstr>Plakátové reprodukce uměleckých děl</vt:lpstr>
      <vt:lpstr>Bibliografie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Brenišínová, Monika</dc:creator>
  <cp:lastModifiedBy>Brenišínová, Monika</cp:lastModifiedBy>
  <cp:revision>5</cp:revision>
  <dcterms:created xsi:type="dcterms:W3CDTF">2025-11-26T10:44:16Z</dcterms:created>
  <dcterms:modified xsi:type="dcterms:W3CDTF">2025-11-27T16:20:26Z</dcterms:modified>
</cp:coreProperties>
</file>