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92"/>
  </p:notesMasterIdLst>
  <p:sldIdLst>
    <p:sldId id="2144445598" r:id="rId2"/>
    <p:sldId id="2147377874" r:id="rId3"/>
    <p:sldId id="2147377873" r:id="rId4"/>
    <p:sldId id="2147377869" r:id="rId5"/>
    <p:sldId id="2147377868" r:id="rId6"/>
    <p:sldId id="2147377870" r:id="rId7"/>
    <p:sldId id="2147327781" r:id="rId8"/>
    <p:sldId id="2147327821" r:id="rId9"/>
    <p:sldId id="2147327822" r:id="rId10"/>
    <p:sldId id="2147327823" r:id="rId11"/>
    <p:sldId id="2147327824" r:id="rId12"/>
    <p:sldId id="3406" r:id="rId13"/>
    <p:sldId id="2147327829" r:id="rId14"/>
    <p:sldId id="2147327827" r:id="rId15"/>
    <p:sldId id="2147327828" r:id="rId16"/>
    <p:sldId id="279" r:id="rId17"/>
    <p:sldId id="2147327838" r:id="rId18"/>
    <p:sldId id="2147327839" r:id="rId19"/>
    <p:sldId id="2147327840" r:id="rId20"/>
    <p:sldId id="2147327841" r:id="rId21"/>
    <p:sldId id="2147327842" r:id="rId22"/>
    <p:sldId id="2147327843" r:id="rId23"/>
    <p:sldId id="2147327844" r:id="rId24"/>
    <p:sldId id="2147327845" r:id="rId25"/>
    <p:sldId id="2147327846" r:id="rId26"/>
    <p:sldId id="2144445586" r:id="rId27"/>
    <p:sldId id="2144445596" r:id="rId28"/>
    <p:sldId id="2144445597" r:id="rId29"/>
    <p:sldId id="2147327847" r:id="rId30"/>
    <p:sldId id="335" r:id="rId31"/>
    <p:sldId id="2147327848" r:id="rId32"/>
    <p:sldId id="336" r:id="rId33"/>
    <p:sldId id="2147377871" r:id="rId34"/>
    <p:sldId id="2144445563" r:id="rId35"/>
    <p:sldId id="2144445569" r:id="rId36"/>
    <p:sldId id="2147327850" r:id="rId37"/>
    <p:sldId id="2147327830" r:id="rId38"/>
    <p:sldId id="2144445570" r:id="rId39"/>
    <p:sldId id="2147327851" r:id="rId40"/>
    <p:sldId id="2147327835" r:id="rId41"/>
    <p:sldId id="2147327831" r:id="rId42"/>
    <p:sldId id="2147327852" r:id="rId43"/>
    <p:sldId id="2144445599" r:id="rId44"/>
    <p:sldId id="2144445572" r:id="rId45"/>
    <p:sldId id="2147327853" r:id="rId46"/>
    <p:sldId id="2147377872" r:id="rId47"/>
    <p:sldId id="2144445574" r:id="rId48"/>
    <p:sldId id="2147327854" r:id="rId49"/>
    <p:sldId id="2144445575" r:id="rId50"/>
    <p:sldId id="321" r:id="rId51"/>
    <p:sldId id="2147327836" r:id="rId52"/>
    <p:sldId id="2144445576" r:id="rId53"/>
    <p:sldId id="2147327855" r:id="rId54"/>
    <p:sldId id="289" r:id="rId55"/>
    <p:sldId id="2144445578" r:id="rId56"/>
    <p:sldId id="2147327856" r:id="rId57"/>
    <p:sldId id="2147327858" r:id="rId58"/>
    <p:sldId id="2147327857" r:id="rId59"/>
    <p:sldId id="2144445579" r:id="rId60"/>
    <p:sldId id="2147327859" r:id="rId61"/>
    <p:sldId id="2144445558" r:id="rId62"/>
    <p:sldId id="2144445587" r:id="rId63"/>
    <p:sldId id="2147327860" r:id="rId64"/>
    <p:sldId id="293" r:id="rId65"/>
    <p:sldId id="2144445580" r:id="rId66"/>
    <p:sldId id="2147327861" r:id="rId67"/>
    <p:sldId id="2147327833" r:id="rId68"/>
    <p:sldId id="2147327832" r:id="rId69"/>
    <p:sldId id="2147327862" r:id="rId70"/>
    <p:sldId id="2147327837" r:id="rId71"/>
    <p:sldId id="2147327863" r:id="rId72"/>
    <p:sldId id="2147327864" r:id="rId73"/>
    <p:sldId id="2144445581" r:id="rId74"/>
    <p:sldId id="2147327866" r:id="rId75"/>
    <p:sldId id="2147327865" r:id="rId76"/>
    <p:sldId id="2144445583" r:id="rId77"/>
    <p:sldId id="2147327867" r:id="rId78"/>
    <p:sldId id="334" r:id="rId79"/>
    <p:sldId id="2144445584" r:id="rId80"/>
    <p:sldId id="2147327869" r:id="rId81"/>
    <p:sldId id="2147327868" r:id="rId82"/>
    <p:sldId id="2144445588" r:id="rId83"/>
    <p:sldId id="2147327870" r:id="rId84"/>
    <p:sldId id="2144445592" r:id="rId85"/>
    <p:sldId id="2144445593" r:id="rId86"/>
    <p:sldId id="2144445594" r:id="rId87"/>
    <p:sldId id="2144445595" r:id="rId88"/>
    <p:sldId id="319" r:id="rId89"/>
    <p:sldId id="333" r:id="rId90"/>
    <p:sldId id="2144445585" r:id="rId91"/>
  </p:sldIdLst>
  <p:sldSz cx="9144000" cy="5143500" type="screen16x9"/>
  <p:notesSz cx="6858000" cy="9144000"/>
  <p:embeddedFontLst>
    <p:embeddedFont>
      <p:font typeface="Akzidenz-Grotesk Pro Bold" panose="02000503030000020003" pitchFamily="2" charset="0"/>
      <p:bold r:id="rId93"/>
      <p:italic r:id="rId94"/>
      <p:boldItalic r:id="rId95"/>
    </p:embeddedFont>
    <p:embeddedFont>
      <p:font typeface="Akzidenz-Grotesk Pro Med" panose="02000503030000020003" pitchFamily="2" charset="0"/>
      <p:regular r:id="rId96"/>
      <p:italic r:id="rId97"/>
    </p:embeddedFont>
    <p:embeddedFont>
      <p:font typeface="Akzidenz-Grotesk Pro Regular" panose="02000503030000020003" pitchFamily="2" charset="0"/>
      <p:regular r:id="rId98"/>
    </p:embeddedFont>
    <p:embeddedFont>
      <p:font typeface="Akzidenz-Grotesk Pro Super" panose="02000503030000020003" pitchFamily="2" charset="0"/>
      <p:bold r:id="rId99"/>
      <p:italic r:id="rId100"/>
      <p:boldItalic r:id="rId101"/>
    </p:embeddedFont>
    <p:embeddedFont>
      <p:font typeface="Edwardian Script ITC" panose="030303020407070D0804" pitchFamily="66" charset="0"/>
      <p:regular r:id="rId102"/>
    </p:embeddedFont>
    <p:embeddedFont>
      <p:font typeface="Helvetica Neue Light" panose="02000403000000020004" pitchFamily="2" charset="0"/>
      <p:regular r:id="rId103"/>
      <p:bold r:id="rId104"/>
      <p:italic r:id="rId105"/>
      <p:boldItalic r:id="rId106"/>
    </p:embeddedFont>
    <p:embeddedFont>
      <p:font typeface="Oswald Medium" panose="020F0502020204030204" pitchFamily="34" charset="0"/>
      <p:regular r:id="rId107"/>
      <p:bold r:id="rId108"/>
    </p:embeddedFont>
    <p:embeddedFont>
      <p:font typeface="Roboto Black" panose="020F0502020204030204" pitchFamily="34" charset="0"/>
      <p:bold r:id="rId109"/>
      <p:italic r:id="rId110"/>
      <p:boldItalic r:id="rId1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pos="4005">
          <p15:clr>
            <a:srgbClr val="9AA0A6"/>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77151"/>
  </p:normalViewPr>
  <p:slideViewPr>
    <p:cSldViewPr snapToGrid="0">
      <p:cViewPr varScale="1">
        <p:scale>
          <a:sx n="71" d="100"/>
          <a:sy n="71" d="100"/>
        </p:scale>
        <p:origin x="960" y="480"/>
      </p:cViewPr>
      <p:guideLst>
        <p:guide pos="2880"/>
        <p:guide pos="4005"/>
        <p:guide orient="horz" pos="162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font" Target="fonts/font1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0.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1.fntdata"/><Relationship Id="rId108" Type="http://schemas.openxmlformats.org/officeDocument/2006/relationships/font" Target="fonts/font1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4.fntdata"/><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5.fntdata"/><Relationship Id="rId104"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8.fntdata"/><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8.fntdata"/><Relationship Id="rId105"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 dirty="0"/>
              <a: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13</a:t>
            </a:fld>
            <a:endParaRPr lang="en-US"/>
          </a:p>
        </p:txBody>
      </p:sp>
    </p:spTree>
    <p:extLst>
      <p:ext uri="{BB962C8B-B14F-4D97-AF65-F5344CB8AC3E}">
        <p14:creationId xmlns:p14="http://schemas.microsoft.com/office/powerpoint/2010/main" val="2752591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14</a:t>
            </a:fld>
            <a:endParaRPr lang="en-US"/>
          </a:p>
        </p:txBody>
      </p:sp>
    </p:spTree>
    <p:extLst>
      <p:ext uri="{BB962C8B-B14F-4D97-AF65-F5344CB8AC3E}">
        <p14:creationId xmlns:p14="http://schemas.microsoft.com/office/powerpoint/2010/main" val="2179846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15</a:t>
            </a:fld>
            <a:endParaRPr lang="en-US"/>
          </a:p>
        </p:txBody>
      </p:sp>
    </p:spTree>
    <p:extLst>
      <p:ext uri="{BB962C8B-B14F-4D97-AF65-F5344CB8AC3E}">
        <p14:creationId xmlns:p14="http://schemas.microsoft.com/office/powerpoint/2010/main" val="3799286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7a06bf0c9b_0_58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17a06bf0c9b_0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d5fd3462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d5fd3462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3802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5891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d5fd3462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d5fd3462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0524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1648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a:p>
        </p:txBody>
      </p:sp>
    </p:spTree>
    <p:extLst>
      <p:ext uri="{BB962C8B-B14F-4D97-AF65-F5344CB8AC3E}">
        <p14:creationId xmlns:p14="http://schemas.microsoft.com/office/powerpoint/2010/main" val="13911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648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8D0CF93C-10B1-044D-B4B3-0B07E6ED944B}" type="slidenum">
              <a:rPr lang="en-US" smtClean="0"/>
              <a:t>4</a:t>
            </a:fld>
            <a:endParaRPr lang="en-US"/>
          </a:p>
        </p:txBody>
      </p:sp>
    </p:spTree>
    <p:extLst>
      <p:ext uri="{BB962C8B-B14F-4D97-AF65-F5344CB8AC3E}">
        <p14:creationId xmlns:p14="http://schemas.microsoft.com/office/powerpoint/2010/main" val="4270758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3761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6448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2310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fcb00c5d8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fcb00c5d8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8174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a:p>
        </p:txBody>
      </p:sp>
    </p:spTree>
    <p:extLst>
      <p:ext uri="{BB962C8B-B14F-4D97-AF65-F5344CB8AC3E}">
        <p14:creationId xmlns:p14="http://schemas.microsoft.com/office/powerpoint/2010/main" val="13911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7a020c74ad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7a020c74ad_0_28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a:p>
        </p:txBody>
      </p:sp>
    </p:spTree>
    <p:extLst>
      <p:ext uri="{BB962C8B-B14F-4D97-AF65-F5344CB8AC3E}">
        <p14:creationId xmlns:p14="http://schemas.microsoft.com/office/powerpoint/2010/main" val="3466981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7a020c74ad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7a020c74ad_0_20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5956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d5fd3462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d5fd3462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6695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8D0CF93C-10B1-044D-B4B3-0B07E6ED944B}" type="slidenum">
              <a:rPr lang="en-US" smtClean="0"/>
              <a:t>5</a:t>
            </a:fld>
            <a:endParaRPr lang="en-US"/>
          </a:p>
        </p:txBody>
      </p:sp>
    </p:spTree>
    <p:extLst>
      <p:ext uri="{BB962C8B-B14F-4D97-AF65-F5344CB8AC3E}">
        <p14:creationId xmlns:p14="http://schemas.microsoft.com/office/powerpoint/2010/main" val="13250959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a:p>
        </p:txBody>
      </p:sp>
    </p:spTree>
    <p:extLst>
      <p:ext uri="{BB962C8B-B14F-4D97-AF65-F5344CB8AC3E}">
        <p14:creationId xmlns:p14="http://schemas.microsoft.com/office/powerpoint/2010/main" val="19990841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US"/>
          </a:p>
        </p:txBody>
      </p:sp>
    </p:spTree>
    <p:extLst>
      <p:ext uri="{BB962C8B-B14F-4D97-AF65-F5344CB8AC3E}">
        <p14:creationId xmlns:p14="http://schemas.microsoft.com/office/powerpoint/2010/main" val="19527870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7a020c74ad_0_36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8" name="Google Shape;468;g17a020c74ad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4E35B-D6F9-CF4E-B33E-2DE8539F35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625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Both teams will have 45 seconds to write down in the chat the cliches and generic elements that you would expect to see in typical shampoo ads and typical car ads.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will be noting down the answers.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We’ll then watch a typical car and shampoo ad, and see which group got the most stereotypes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OK, your 45 seconds starts NOW</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&lt;45s&gt;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OK, let’s have a look at those typical ads.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F8F31D-1F22-4E48-A9FB-224E43A868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263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40BAF-19DC-6145-98D2-40CFD74B3A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43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40BAF-19DC-6145-98D2-40CFD74B3A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206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F8F31D-1F22-4E48-A9FB-224E43A868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924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98ABD6-DDA9-EB4D-A242-5B394172B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238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eer 1">
  <p:cSld name="TITLE_AND_BODY_2">
    <p:spTree>
      <p:nvGrpSpPr>
        <p:cNvPr id="1" name="Shape 59"/>
        <p:cNvGrpSpPr/>
        <p:nvPr/>
      </p:nvGrpSpPr>
      <p:grpSpPr>
        <a:xfrm>
          <a:off x="0" y="0"/>
          <a:ext cx="0" cy="0"/>
          <a:chOff x="0" y="0"/>
          <a:chExt cx="0" cy="0"/>
        </a:xfrm>
      </p:grpSpPr>
      <p:sp>
        <p:nvSpPr>
          <p:cNvPr id="60" name="Google Shape;60;p16"/>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eer 2">
  <p:cSld name="TITLE_AND_BODY_3">
    <p:spTree>
      <p:nvGrpSpPr>
        <p:cNvPr id="1" name="Shape 61"/>
        <p:cNvGrpSpPr/>
        <p:nvPr/>
      </p:nvGrpSpPr>
      <p:grpSpPr>
        <a:xfrm>
          <a:off x="0" y="0"/>
          <a:ext cx="0" cy="0"/>
          <a:chOff x="0" y="0"/>
          <a:chExt cx="0" cy="0"/>
        </a:xfrm>
      </p:grpSpPr>
      <p:sp>
        <p:nvSpPr>
          <p:cNvPr id="62" name="Google Shape;62;p17"/>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eer 3">
  <p:cSld name="TITLE_AND_BODY_4">
    <p:spTree>
      <p:nvGrpSpPr>
        <p:cNvPr id="1" name="Shape 63"/>
        <p:cNvGrpSpPr/>
        <p:nvPr/>
      </p:nvGrpSpPr>
      <p:grpSpPr>
        <a:xfrm>
          <a:off x="0" y="0"/>
          <a:ext cx="0" cy="0"/>
          <a:chOff x="0" y="0"/>
          <a:chExt cx="0" cy="0"/>
        </a:xfrm>
      </p:grpSpPr>
      <p:sp>
        <p:nvSpPr>
          <p:cNvPr id="64" name="Google Shape;64;p18"/>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el &amp; Untertitel 1">
  <p:cSld name="TITLE_2">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666750" y="862013"/>
            <a:ext cx="7810500" cy="1743000"/>
          </a:xfrm>
          <a:prstGeom prst="rect">
            <a:avLst/>
          </a:prstGeom>
          <a:noFill/>
          <a:ln>
            <a:noFill/>
          </a:ln>
        </p:spPr>
        <p:txBody>
          <a:bodyPr spcFirstLastPara="1" wrap="square" lIns="19050" tIns="19050" rIns="19050" bIns="19050" anchor="b" anchorCtr="0">
            <a:normAutofit/>
          </a:bodyPr>
          <a:lstStyle>
            <a:lvl1pPr lvl="0" algn="ctr" rtl="0">
              <a:lnSpc>
                <a:spcPct val="100000"/>
              </a:lnSpc>
              <a:spcBef>
                <a:spcPts val="0"/>
              </a:spcBef>
              <a:spcAft>
                <a:spcPts val="0"/>
              </a:spcAft>
              <a:buClr>
                <a:srgbClr val="000000"/>
              </a:buClr>
              <a:buSzPts val="700"/>
              <a:buNone/>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endParaRPr/>
          </a:p>
        </p:txBody>
      </p:sp>
      <p:sp>
        <p:nvSpPr>
          <p:cNvPr id="67" name="Google Shape;67;p19"/>
          <p:cNvSpPr txBox="1">
            <a:spLocks noGrp="1"/>
          </p:cNvSpPr>
          <p:nvPr>
            <p:ph type="body" idx="1"/>
          </p:nvPr>
        </p:nvSpPr>
        <p:spPr>
          <a:xfrm>
            <a:off x="666750" y="2652713"/>
            <a:ext cx="7810500" cy="595500"/>
          </a:xfrm>
          <a:prstGeom prst="rect">
            <a:avLst/>
          </a:prstGeom>
          <a:noFill/>
          <a:ln>
            <a:noFill/>
          </a:ln>
        </p:spPr>
        <p:txBody>
          <a:bodyPr spcFirstLastPara="1" wrap="square" lIns="19050" tIns="19050" rIns="19050" bIns="19050" anchor="t" anchorCtr="0">
            <a:normAutofit/>
          </a:bodyPr>
          <a:lstStyle>
            <a:lvl1pPr marL="457200" lvl="0" indent="-228600" algn="ctr" rtl="0">
              <a:lnSpc>
                <a:spcPct val="100000"/>
              </a:lnSpc>
              <a:spcBef>
                <a:spcPts val="0"/>
              </a:spcBef>
              <a:spcAft>
                <a:spcPts val="0"/>
              </a:spcAft>
              <a:buClr>
                <a:srgbClr val="000000"/>
              </a:buClr>
              <a:buSzPts val="1700"/>
              <a:buFont typeface="Helvetica Neue Light"/>
              <a:buNone/>
              <a:defRPr sz="1700"/>
            </a:lvl1pPr>
            <a:lvl2pPr marL="914400" lvl="1" indent="-228600" algn="ctr" rtl="0">
              <a:lnSpc>
                <a:spcPct val="100000"/>
              </a:lnSpc>
              <a:spcBef>
                <a:spcPts val="0"/>
              </a:spcBef>
              <a:spcAft>
                <a:spcPts val="0"/>
              </a:spcAft>
              <a:buClr>
                <a:srgbClr val="000000"/>
              </a:buClr>
              <a:buSzPts val="1700"/>
              <a:buFont typeface="Helvetica Neue Light"/>
              <a:buNone/>
              <a:defRPr sz="1700"/>
            </a:lvl2pPr>
            <a:lvl3pPr marL="1371600" lvl="2" indent="-228600" algn="ctr" rtl="0">
              <a:lnSpc>
                <a:spcPct val="100000"/>
              </a:lnSpc>
              <a:spcBef>
                <a:spcPts val="0"/>
              </a:spcBef>
              <a:spcAft>
                <a:spcPts val="0"/>
              </a:spcAft>
              <a:buClr>
                <a:srgbClr val="000000"/>
              </a:buClr>
              <a:buSzPts val="1700"/>
              <a:buFont typeface="Helvetica Neue Light"/>
              <a:buNone/>
              <a:defRPr sz="1700"/>
            </a:lvl3pPr>
            <a:lvl4pPr marL="1828800" lvl="3" indent="-228600" algn="ctr" rtl="0">
              <a:lnSpc>
                <a:spcPct val="100000"/>
              </a:lnSpc>
              <a:spcBef>
                <a:spcPts val="0"/>
              </a:spcBef>
              <a:spcAft>
                <a:spcPts val="0"/>
              </a:spcAft>
              <a:buClr>
                <a:srgbClr val="000000"/>
              </a:buClr>
              <a:buSzPts val="1700"/>
              <a:buFont typeface="Helvetica Neue Light"/>
              <a:buNone/>
              <a:defRPr sz="1700"/>
            </a:lvl4pPr>
            <a:lvl5pPr marL="2286000" lvl="4" indent="-228600" algn="ctr" rtl="0">
              <a:lnSpc>
                <a:spcPct val="100000"/>
              </a:lnSpc>
              <a:spcBef>
                <a:spcPts val="0"/>
              </a:spcBef>
              <a:spcAft>
                <a:spcPts val="0"/>
              </a:spcAft>
              <a:buClr>
                <a:srgbClr val="000000"/>
              </a:buClr>
              <a:buSzPts val="1700"/>
              <a:buFont typeface="Helvetica Neue Light"/>
              <a:buNone/>
              <a:defRPr sz="1700"/>
            </a:lvl5pPr>
            <a:lvl6pPr marL="2743200" lvl="5" indent="-260350" algn="l" rtl="0">
              <a:lnSpc>
                <a:spcPct val="100000"/>
              </a:lnSpc>
              <a:spcBef>
                <a:spcPts val="2200"/>
              </a:spcBef>
              <a:spcAft>
                <a:spcPts val="0"/>
              </a:spcAft>
              <a:buClr>
                <a:srgbClr val="000000"/>
              </a:buClr>
              <a:buSzPts val="500"/>
              <a:buChar char="■"/>
              <a:defRPr/>
            </a:lvl6pPr>
            <a:lvl7pPr marL="3200400" lvl="6" indent="-260350" algn="l" rtl="0">
              <a:lnSpc>
                <a:spcPct val="100000"/>
              </a:lnSpc>
              <a:spcBef>
                <a:spcPts val="2200"/>
              </a:spcBef>
              <a:spcAft>
                <a:spcPts val="0"/>
              </a:spcAft>
              <a:buClr>
                <a:srgbClr val="000000"/>
              </a:buClr>
              <a:buSzPts val="500"/>
              <a:buChar char="●"/>
              <a:defRPr/>
            </a:lvl7pPr>
            <a:lvl8pPr marL="3657600" lvl="7" indent="-260350" algn="l" rtl="0">
              <a:lnSpc>
                <a:spcPct val="100000"/>
              </a:lnSpc>
              <a:spcBef>
                <a:spcPts val="2200"/>
              </a:spcBef>
              <a:spcAft>
                <a:spcPts val="0"/>
              </a:spcAft>
              <a:buClr>
                <a:srgbClr val="000000"/>
              </a:buClr>
              <a:buSzPts val="500"/>
              <a:buChar char="○"/>
              <a:defRPr/>
            </a:lvl8pPr>
            <a:lvl9pPr marL="4114800" lvl="8" indent="-260350" algn="l" rtl="0">
              <a:lnSpc>
                <a:spcPct val="100000"/>
              </a:lnSpc>
              <a:spcBef>
                <a:spcPts val="2200"/>
              </a:spcBef>
              <a:spcAft>
                <a:spcPts val="0"/>
              </a:spcAft>
              <a:buClr>
                <a:srgbClr val="000000"/>
              </a:buClr>
              <a:buSzPts val="500"/>
              <a:buChar char="■"/>
              <a:defRPr/>
            </a:lvl9pPr>
          </a:lstStyle>
          <a:p>
            <a:endParaRPr/>
          </a:p>
        </p:txBody>
      </p:sp>
      <p:sp>
        <p:nvSpPr>
          <p:cNvPr id="68" name="Google Shape;68;p19"/>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el &amp; Untertitel 2">
  <p:cSld name="Titel &amp; Untertitel">
    <p:bg>
      <p:bgPr>
        <a:solidFill>
          <a:srgbClr val="000000"/>
        </a:solidFill>
        <a:effectLst/>
      </p:bgPr>
    </p:bg>
    <p:spTree>
      <p:nvGrpSpPr>
        <p:cNvPr id="1" name="Shape 69"/>
        <p:cNvGrpSpPr/>
        <p:nvPr/>
      </p:nvGrpSpPr>
      <p:grpSpPr>
        <a:xfrm>
          <a:off x="0" y="0"/>
          <a:ext cx="0" cy="0"/>
          <a:chOff x="0" y="0"/>
          <a:chExt cx="0" cy="0"/>
        </a:xfrm>
      </p:grpSpPr>
      <p:sp>
        <p:nvSpPr>
          <p:cNvPr id="70" name="Google Shape;70;p20"/>
          <p:cNvSpPr txBox="1">
            <a:spLocks noGrp="1"/>
          </p:cNvSpPr>
          <p:nvPr>
            <p:ph type="title"/>
          </p:nvPr>
        </p:nvSpPr>
        <p:spPr>
          <a:xfrm>
            <a:off x="1812726" y="863947"/>
            <a:ext cx="5518500" cy="1741200"/>
          </a:xfrm>
          <a:prstGeom prst="rect">
            <a:avLst/>
          </a:prstGeom>
          <a:noFill/>
          <a:ln>
            <a:noFill/>
          </a:ln>
        </p:spPr>
        <p:txBody>
          <a:bodyPr spcFirstLastPara="1" wrap="square" lIns="26775" tIns="26775" rIns="26775" bIns="26775" anchor="b" anchorCtr="0">
            <a:normAutofit/>
          </a:bodyPr>
          <a:lstStyle>
            <a:lvl1pPr lvl="0" algn="ctr" rtl="0">
              <a:lnSpc>
                <a:spcPct val="100000"/>
              </a:lnSpc>
              <a:spcBef>
                <a:spcPts val="0"/>
              </a:spcBef>
              <a:spcAft>
                <a:spcPts val="0"/>
              </a:spcAft>
              <a:buClr>
                <a:srgbClr val="FFFFFF"/>
              </a:buClr>
              <a:buSzPts val="4200"/>
              <a:buFont typeface="Helvetica Neue Light"/>
              <a:buNone/>
              <a:defRPr>
                <a:solidFill>
                  <a:srgbClr val="FFFFFF"/>
                </a:solidFill>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endParaRPr/>
          </a:p>
        </p:txBody>
      </p:sp>
      <p:sp>
        <p:nvSpPr>
          <p:cNvPr id="71" name="Google Shape;71;p20"/>
          <p:cNvSpPr txBox="1">
            <a:spLocks noGrp="1"/>
          </p:cNvSpPr>
          <p:nvPr>
            <p:ph type="body" idx="1"/>
          </p:nvPr>
        </p:nvSpPr>
        <p:spPr>
          <a:xfrm>
            <a:off x="1812726" y="2652117"/>
            <a:ext cx="5518500" cy="596100"/>
          </a:xfrm>
          <a:prstGeom prst="rect">
            <a:avLst/>
          </a:prstGeom>
          <a:noFill/>
          <a:ln>
            <a:noFill/>
          </a:ln>
        </p:spPr>
        <p:txBody>
          <a:bodyPr spcFirstLastPara="1" wrap="square" lIns="26775" tIns="26775" rIns="26775" bIns="26775" anchor="t" anchorCtr="0">
            <a:normAutofit/>
          </a:bodyPr>
          <a:lstStyle>
            <a:lvl1pPr marL="457200" lvl="0" indent="-228600" algn="ctr" rtl="0">
              <a:lnSpc>
                <a:spcPct val="100000"/>
              </a:lnSpc>
              <a:spcBef>
                <a:spcPts val="0"/>
              </a:spcBef>
              <a:spcAft>
                <a:spcPts val="0"/>
              </a:spcAft>
              <a:buClr>
                <a:srgbClr val="FFFFFF"/>
              </a:buClr>
              <a:buSzPts val="1700"/>
              <a:buFont typeface="Helvetica Neue Light"/>
              <a:buNone/>
              <a:defRPr sz="1700">
                <a:solidFill>
                  <a:srgbClr val="FFFFFF"/>
                </a:solidFill>
              </a:defRPr>
            </a:lvl1pPr>
            <a:lvl2pPr marL="914400" lvl="1" indent="-228600" algn="ctr" rtl="0">
              <a:lnSpc>
                <a:spcPct val="100000"/>
              </a:lnSpc>
              <a:spcBef>
                <a:spcPts val="0"/>
              </a:spcBef>
              <a:spcAft>
                <a:spcPts val="0"/>
              </a:spcAft>
              <a:buClr>
                <a:srgbClr val="FFFFFF"/>
              </a:buClr>
              <a:buSzPts val="1700"/>
              <a:buFont typeface="Helvetica Neue Light"/>
              <a:buNone/>
              <a:defRPr sz="1700">
                <a:solidFill>
                  <a:srgbClr val="FFFFFF"/>
                </a:solidFill>
              </a:defRPr>
            </a:lvl2pPr>
            <a:lvl3pPr marL="1371600" lvl="2" indent="-228600" algn="ctr" rtl="0">
              <a:lnSpc>
                <a:spcPct val="100000"/>
              </a:lnSpc>
              <a:spcBef>
                <a:spcPts val="0"/>
              </a:spcBef>
              <a:spcAft>
                <a:spcPts val="0"/>
              </a:spcAft>
              <a:buClr>
                <a:srgbClr val="FFFFFF"/>
              </a:buClr>
              <a:buSzPts val="1700"/>
              <a:buFont typeface="Helvetica Neue Light"/>
              <a:buNone/>
              <a:defRPr sz="1700">
                <a:solidFill>
                  <a:srgbClr val="FFFFFF"/>
                </a:solidFill>
              </a:defRPr>
            </a:lvl3pPr>
            <a:lvl4pPr marL="1828800" lvl="3" indent="-228600" algn="ctr" rtl="0">
              <a:lnSpc>
                <a:spcPct val="100000"/>
              </a:lnSpc>
              <a:spcBef>
                <a:spcPts val="0"/>
              </a:spcBef>
              <a:spcAft>
                <a:spcPts val="0"/>
              </a:spcAft>
              <a:buClr>
                <a:srgbClr val="FFFFFF"/>
              </a:buClr>
              <a:buSzPts val="1700"/>
              <a:buFont typeface="Helvetica Neue Light"/>
              <a:buNone/>
              <a:defRPr sz="1700">
                <a:solidFill>
                  <a:srgbClr val="FFFFFF"/>
                </a:solidFill>
              </a:defRPr>
            </a:lvl4pPr>
            <a:lvl5pPr marL="2286000" lvl="4" indent="-228600" algn="ctr" rtl="0">
              <a:lnSpc>
                <a:spcPct val="100000"/>
              </a:lnSpc>
              <a:spcBef>
                <a:spcPts val="0"/>
              </a:spcBef>
              <a:spcAft>
                <a:spcPts val="0"/>
              </a:spcAft>
              <a:buClr>
                <a:srgbClr val="FFFFFF"/>
              </a:buClr>
              <a:buSzPts val="1700"/>
              <a:buFont typeface="Helvetica Neue Light"/>
              <a:buNone/>
              <a:defRPr sz="1700">
                <a:solidFill>
                  <a:srgbClr val="FFFFFF"/>
                </a:solidFill>
              </a:defRPr>
            </a:lvl5pPr>
            <a:lvl6pPr marL="2743200" lvl="5" indent="-260350" algn="l" rtl="0">
              <a:lnSpc>
                <a:spcPct val="100000"/>
              </a:lnSpc>
              <a:spcBef>
                <a:spcPts val="2200"/>
              </a:spcBef>
              <a:spcAft>
                <a:spcPts val="0"/>
              </a:spcAft>
              <a:buClr>
                <a:srgbClr val="000000"/>
              </a:buClr>
              <a:buSzPts val="500"/>
              <a:buChar char="■"/>
              <a:defRPr/>
            </a:lvl6pPr>
            <a:lvl7pPr marL="3200400" lvl="6" indent="-260350" algn="l" rtl="0">
              <a:lnSpc>
                <a:spcPct val="100000"/>
              </a:lnSpc>
              <a:spcBef>
                <a:spcPts val="2200"/>
              </a:spcBef>
              <a:spcAft>
                <a:spcPts val="0"/>
              </a:spcAft>
              <a:buClr>
                <a:srgbClr val="000000"/>
              </a:buClr>
              <a:buSzPts val="500"/>
              <a:buChar char="●"/>
              <a:defRPr/>
            </a:lvl7pPr>
            <a:lvl8pPr marL="3657600" lvl="7" indent="-260350" algn="l" rtl="0">
              <a:lnSpc>
                <a:spcPct val="100000"/>
              </a:lnSpc>
              <a:spcBef>
                <a:spcPts val="2200"/>
              </a:spcBef>
              <a:spcAft>
                <a:spcPts val="0"/>
              </a:spcAft>
              <a:buClr>
                <a:srgbClr val="000000"/>
              </a:buClr>
              <a:buSzPts val="500"/>
              <a:buChar char="○"/>
              <a:defRPr/>
            </a:lvl8pPr>
            <a:lvl9pPr marL="4114800" lvl="8" indent="-260350" algn="l" rtl="0">
              <a:lnSpc>
                <a:spcPct val="100000"/>
              </a:lnSpc>
              <a:spcBef>
                <a:spcPts val="2200"/>
              </a:spcBef>
              <a:spcAft>
                <a:spcPts val="0"/>
              </a:spcAft>
              <a:buClr>
                <a:srgbClr val="000000"/>
              </a:buClr>
              <a:buSzPts val="500"/>
              <a:buChar char="■"/>
              <a:defRPr/>
            </a:lvl9pPr>
          </a:lstStyle>
          <a:p>
            <a:endParaRPr/>
          </a:p>
        </p:txBody>
      </p:sp>
      <p:sp>
        <p:nvSpPr>
          <p:cNvPr id="72" name="Google Shape;72;p20"/>
          <p:cNvSpPr txBox="1">
            <a:spLocks noGrp="1"/>
          </p:cNvSpPr>
          <p:nvPr>
            <p:ph type="sldNum" idx="12"/>
          </p:nvPr>
        </p:nvSpPr>
        <p:spPr>
          <a:xfrm>
            <a:off x="4475930" y="4882307"/>
            <a:ext cx="185400" cy="207900"/>
          </a:xfrm>
          <a:prstGeom prst="rect">
            <a:avLst/>
          </a:prstGeom>
          <a:noFill/>
          <a:ln>
            <a:noFill/>
          </a:ln>
        </p:spPr>
        <p:txBody>
          <a:bodyPr spcFirstLastPara="1" wrap="square" lIns="26775" tIns="26775" rIns="26775" bIns="26775" anchor="t" anchorCtr="0">
            <a:spAutoFit/>
          </a:bodyPr>
          <a:lstStyle>
            <a:lvl1pPr marL="0" lvl="0" indent="0" algn="ctr" rtl="0">
              <a:lnSpc>
                <a:spcPct val="100000"/>
              </a:lnSpc>
              <a:spcBef>
                <a:spcPts val="0"/>
              </a:spcBef>
              <a:spcAft>
                <a:spcPts val="0"/>
              </a:spcAft>
              <a:buClr>
                <a:srgbClr val="FFFFFF"/>
              </a:buClr>
              <a:buSzPts val="900"/>
              <a:buFont typeface="Helvetica Neue Light"/>
              <a:buNone/>
              <a:defRPr>
                <a:solidFill>
                  <a:srgbClr val="FFFFFF"/>
                </a:solidFill>
              </a:defRPr>
            </a:lvl1pPr>
            <a:lvl2pPr marL="0" lvl="1" indent="0" algn="ctr" rtl="0">
              <a:lnSpc>
                <a:spcPct val="100000"/>
              </a:lnSpc>
              <a:spcBef>
                <a:spcPts val="0"/>
              </a:spcBef>
              <a:spcAft>
                <a:spcPts val="0"/>
              </a:spcAft>
              <a:buClr>
                <a:srgbClr val="FFFFFF"/>
              </a:buClr>
              <a:buSzPts val="900"/>
              <a:buFont typeface="Helvetica Neue Light"/>
              <a:buNone/>
              <a:defRPr>
                <a:solidFill>
                  <a:srgbClr val="FFFFFF"/>
                </a:solidFill>
              </a:defRPr>
            </a:lvl2pPr>
            <a:lvl3pPr marL="0" lvl="2" indent="0" algn="ctr" rtl="0">
              <a:lnSpc>
                <a:spcPct val="100000"/>
              </a:lnSpc>
              <a:spcBef>
                <a:spcPts val="0"/>
              </a:spcBef>
              <a:spcAft>
                <a:spcPts val="0"/>
              </a:spcAft>
              <a:buClr>
                <a:srgbClr val="FFFFFF"/>
              </a:buClr>
              <a:buSzPts val="900"/>
              <a:buFont typeface="Helvetica Neue Light"/>
              <a:buNone/>
              <a:defRPr>
                <a:solidFill>
                  <a:srgbClr val="FFFFFF"/>
                </a:solidFill>
              </a:defRPr>
            </a:lvl3pPr>
            <a:lvl4pPr marL="0" lvl="3" indent="0" algn="ctr" rtl="0">
              <a:lnSpc>
                <a:spcPct val="100000"/>
              </a:lnSpc>
              <a:spcBef>
                <a:spcPts val="0"/>
              </a:spcBef>
              <a:spcAft>
                <a:spcPts val="0"/>
              </a:spcAft>
              <a:buClr>
                <a:srgbClr val="FFFFFF"/>
              </a:buClr>
              <a:buSzPts val="900"/>
              <a:buFont typeface="Helvetica Neue Light"/>
              <a:buNone/>
              <a:defRPr>
                <a:solidFill>
                  <a:srgbClr val="FFFFFF"/>
                </a:solidFill>
              </a:defRPr>
            </a:lvl4pPr>
            <a:lvl5pPr marL="0" lvl="4" indent="0" algn="ctr" rtl="0">
              <a:lnSpc>
                <a:spcPct val="100000"/>
              </a:lnSpc>
              <a:spcBef>
                <a:spcPts val="0"/>
              </a:spcBef>
              <a:spcAft>
                <a:spcPts val="0"/>
              </a:spcAft>
              <a:buClr>
                <a:srgbClr val="FFFFFF"/>
              </a:buClr>
              <a:buSzPts val="900"/>
              <a:buFont typeface="Helvetica Neue Light"/>
              <a:buNone/>
              <a:defRPr>
                <a:solidFill>
                  <a:srgbClr val="FFFFFF"/>
                </a:solidFill>
              </a:defRPr>
            </a:lvl5pPr>
            <a:lvl6pPr marL="0" lvl="5" indent="0" algn="ctr" rtl="0">
              <a:lnSpc>
                <a:spcPct val="100000"/>
              </a:lnSpc>
              <a:spcBef>
                <a:spcPts val="0"/>
              </a:spcBef>
              <a:spcAft>
                <a:spcPts val="0"/>
              </a:spcAft>
              <a:buClr>
                <a:srgbClr val="FFFFFF"/>
              </a:buClr>
              <a:buSzPts val="900"/>
              <a:buFont typeface="Helvetica Neue Light"/>
              <a:buNone/>
              <a:defRPr>
                <a:solidFill>
                  <a:srgbClr val="FFFFFF"/>
                </a:solidFill>
              </a:defRPr>
            </a:lvl6pPr>
            <a:lvl7pPr marL="0" lvl="6" indent="0" algn="ctr" rtl="0">
              <a:lnSpc>
                <a:spcPct val="100000"/>
              </a:lnSpc>
              <a:spcBef>
                <a:spcPts val="0"/>
              </a:spcBef>
              <a:spcAft>
                <a:spcPts val="0"/>
              </a:spcAft>
              <a:buClr>
                <a:srgbClr val="FFFFFF"/>
              </a:buClr>
              <a:buSzPts val="900"/>
              <a:buFont typeface="Helvetica Neue Light"/>
              <a:buNone/>
              <a:defRPr>
                <a:solidFill>
                  <a:srgbClr val="FFFFFF"/>
                </a:solidFill>
              </a:defRPr>
            </a:lvl7pPr>
            <a:lvl8pPr marL="0" lvl="7" indent="0" algn="ctr" rtl="0">
              <a:lnSpc>
                <a:spcPct val="100000"/>
              </a:lnSpc>
              <a:spcBef>
                <a:spcPts val="0"/>
              </a:spcBef>
              <a:spcAft>
                <a:spcPts val="0"/>
              </a:spcAft>
              <a:buClr>
                <a:srgbClr val="FFFFFF"/>
              </a:buClr>
              <a:buSzPts val="900"/>
              <a:buFont typeface="Helvetica Neue Light"/>
              <a:buNone/>
              <a:defRPr>
                <a:solidFill>
                  <a:srgbClr val="FFFFFF"/>
                </a:solidFill>
              </a:defRPr>
            </a:lvl8pPr>
            <a:lvl9pPr marL="0" lvl="8" indent="0" algn="ctr" rtl="0">
              <a:lnSpc>
                <a:spcPct val="100000"/>
              </a:lnSpc>
              <a:spcBef>
                <a:spcPts val="0"/>
              </a:spcBef>
              <a:spcAft>
                <a:spcPts val="0"/>
              </a:spcAft>
              <a:buClr>
                <a:srgbClr val="FFFFFF"/>
              </a:buClr>
              <a:buSzPts val="900"/>
              <a:buFont typeface="Helvetica Neue Light"/>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sz="900" b="0" i="0" u="none" strike="noStrike" cap="none">
              <a:latin typeface="Helvetica Neue Light"/>
              <a:ea typeface="Helvetica Neue Light"/>
              <a:cs typeface="Helvetica Neue Light"/>
              <a:sym typeface="Helvetica Neue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eer 4">
  <p:cSld name="Leer">
    <p:spTree>
      <p:nvGrpSpPr>
        <p:cNvPr id="1" name="Shape 76"/>
        <p:cNvGrpSpPr/>
        <p:nvPr/>
      </p:nvGrpSpPr>
      <p:grpSpPr>
        <a:xfrm>
          <a:off x="0" y="0"/>
          <a:ext cx="0" cy="0"/>
          <a:chOff x="0" y="0"/>
          <a:chExt cx="0" cy="0"/>
        </a:xfrm>
      </p:grpSpPr>
      <p:sp>
        <p:nvSpPr>
          <p:cNvPr id="77" name="Google Shape;77;p22"/>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amp; Untertitel 3">
  <p:cSld name="TITLE_3">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a:off x="666750" y="862013"/>
            <a:ext cx="7810500" cy="1743000"/>
          </a:xfrm>
          <a:prstGeom prst="rect">
            <a:avLst/>
          </a:prstGeom>
          <a:noFill/>
          <a:ln>
            <a:noFill/>
          </a:ln>
        </p:spPr>
        <p:txBody>
          <a:bodyPr spcFirstLastPara="1" wrap="square" lIns="19050" tIns="19050" rIns="19050" bIns="19050" anchor="b" anchorCtr="0">
            <a:normAutofit/>
          </a:bodyPr>
          <a:lstStyle>
            <a:lvl1pPr lvl="0" algn="ctr" rtl="0">
              <a:lnSpc>
                <a:spcPct val="100000"/>
              </a:lnSpc>
              <a:spcBef>
                <a:spcPts val="0"/>
              </a:spcBef>
              <a:spcAft>
                <a:spcPts val="0"/>
              </a:spcAft>
              <a:buClr>
                <a:srgbClr val="000000"/>
              </a:buClr>
              <a:buSzPts val="700"/>
              <a:buNone/>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endParaRPr/>
          </a:p>
        </p:txBody>
      </p:sp>
      <p:sp>
        <p:nvSpPr>
          <p:cNvPr id="80" name="Google Shape;80;p23"/>
          <p:cNvSpPr txBox="1">
            <a:spLocks noGrp="1"/>
          </p:cNvSpPr>
          <p:nvPr>
            <p:ph type="body" idx="1"/>
          </p:nvPr>
        </p:nvSpPr>
        <p:spPr>
          <a:xfrm>
            <a:off x="666750" y="2652713"/>
            <a:ext cx="7810500" cy="595500"/>
          </a:xfrm>
          <a:prstGeom prst="rect">
            <a:avLst/>
          </a:prstGeom>
          <a:noFill/>
          <a:ln>
            <a:noFill/>
          </a:ln>
        </p:spPr>
        <p:txBody>
          <a:bodyPr spcFirstLastPara="1" wrap="square" lIns="19050" tIns="19050" rIns="19050" bIns="19050" anchor="t" anchorCtr="0">
            <a:normAutofit/>
          </a:bodyPr>
          <a:lstStyle>
            <a:lvl1pPr marL="457200" lvl="0" indent="-228600" algn="ctr" rtl="0">
              <a:lnSpc>
                <a:spcPct val="100000"/>
              </a:lnSpc>
              <a:spcBef>
                <a:spcPts val="0"/>
              </a:spcBef>
              <a:spcAft>
                <a:spcPts val="0"/>
              </a:spcAft>
              <a:buClr>
                <a:srgbClr val="000000"/>
              </a:buClr>
              <a:buSzPts val="1700"/>
              <a:buFont typeface="Helvetica Neue Light"/>
              <a:buNone/>
              <a:defRPr sz="1700"/>
            </a:lvl1pPr>
            <a:lvl2pPr marL="914400" lvl="1" indent="-228600" algn="ctr" rtl="0">
              <a:lnSpc>
                <a:spcPct val="100000"/>
              </a:lnSpc>
              <a:spcBef>
                <a:spcPts val="0"/>
              </a:spcBef>
              <a:spcAft>
                <a:spcPts val="0"/>
              </a:spcAft>
              <a:buClr>
                <a:srgbClr val="000000"/>
              </a:buClr>
              <a:buSzPts val="1700"/>
              <a:buFont typeface="Helvetica Neue Light"/>
              <a:buNone/>
              <a:defRPr sz="1700"/>
            </a:lvl2pPr>
            <a:lvl3pPr marL="1371600" lvl="2" indent="-228600" algn="ctr" rtl="0">
              <a:lnSpc>
                <a:spcPct val="100000"/>
              </a:lnSpc>
              <a:spcBef>
                <a:spcPts val="0"/>
              </a:spcBef>
              <a:spcAft>
                <a:spcPts val="0"/>
              </a:spcAft>
              <a:buClr>
                <a:srgbClr val="000000"/>
              </a:buClr>
              <a:buSzPts val="1700"/>
              <a:buFont typeface="Helvetica Neue Light"/>
              <a:buNone/>
              <a:defRPr sz="1700"/>
            </a:lvl3pPr>
            <a:lvl4pPr marL="1828800" lvl="3" indent="-228600" algn="ctr" rtl="0">
              <a:lnSpc>
                <a:spcPct val="100000"/>
              </a:lnSpc>
              <a:spcBef>
                <a:spcPts val="0"/>
              </a:spcBef>
              <a:spcAft>
                <a:spcPts val="0"/>
              </a:spcAft>
              <a:buClr>
                <a:srgbClr val="000000"/>
              </a:buClr>
              <a:buSzPts val="1700"/>
              <a:buFont typeface="Helvetica Neue Light"/>
              <a:buNone/>
              <a:defRPr sz="1700"/>
            </a:lvl4pPr>
            <a:lvl5pPr marL="2286000" lvl="4" indent="-228600" algn="ctr" rtl="0">
              <a:lnSpc>
                <a:spcPct val="100000"/>
              </a:lnSpc>
              <a:spcBef>
                <a:spcPts val="0"/>
              </a:spcBef>
              <a:spcAft>
                <a:spcPts val="0"/>
              </a:spcAft>
              <a:buClr>
                <a:srgbClr val="000000"/>
              </a:buClr>
              <a:buSzPts val="1700"/>
              <a:buFont typeface="Helvetica Neue Light"/>
              <a:buNone/>
              <a:defRPr sz="1700"/>
            </a:lvl5pPr>
            <a:lvl6pPr marL="2743200" lvl="5" indent="-260350" algn="l" rtl="0">
              <a:lnSpc>
                <a:spcPct val="100000"/>
              </a:lnSpc>
              <a:spcBef>
                <a:spcPts val="2200"/>
              </a:spcBef>
              <a:spcAft>
                <a:spcPts val="0"/>
              </a:spcAft>
              <a:buClr>
                <a:srgbClr val="000000"/>
              </a:buClr>
              <a:buSzPts val="500"/>
              <a:buChar char="■"/>
              <a:defRPr/>
            </a:lvl6pPr>
            <a:lvl7pPr marL="3200400" lvl="6" indent="-260350" algn="l" rtl="0">
              <a:lnSpc>
                <a:spcPct val="100000"/>
              </a:lnSpc>
              <a:spcBef>
                <a:spcPts val="2200"/>
              </a:spcBef>
              <a:spcAft>
                <a:spcPts val="0"/>
              </a:spcAft>
              <a:buClr>
                <a:srgbClr val="000000"/>
              </a:buClr>
              <a:buSzPts val="500"/>
              <a:buChar char="●"/>
              <a:defRPr/>
            </a:lvl7pPr>
            <a:lvl8pPr marL="3657600" lvl="7" indent="-260350" algn="l" rtl="0">
              <a:lnSpc>
                <a:spcPct val="100000"/>
              </a:lnSpc>
              <a:spcBef>
                <a:spcPts val="2200"/>
              </a:spcBef>
              <a:spcAft>
                <a:spcPts val="0"/>
              </a:spcAft>
              <a:buClr>
                <a:srgbClr val="000000"/>
              </a:buClr>
              <a:buSzPts val="500"/>
              <a:buChar char="○"/>
              <a:defRPr/>
            </a:lvl8pPr>
            <a:lvl9pPr marL="4114800" lvl="8" indent="-260350" algn="l" rtl="0">
              <a:lnSpc>
                <a:spcPct val="100000"/>
              </a:lnSpc>
              <a:spcBef>
                <a:spcPts val="2200"/>
              </a:spcBef>
              <a:spcAft>
                <a:spcPts val="0"/>
              </a:spcAft>
              <a:buClr>
                <a:srgbClr val="000000"/>
              </a:buClr>
              <a:buSzPts val="500"/>
              <a:buChar char="■"/>
              <a:defRPr/>
            </a:lvl9pPr>
          </a:lstStyle>
          <a:p>
            <a:endParaRPr/>
          </a:p>
        </p:txBody>
      </p:sp>
      <p:sp>
        <p:nvSpPr>
          <p:cNvPr id="81" name="Google Shape;81;p23"/>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lvl="0" indent="0" algn="ctr" rtl="0">
              <a:lnSpc>
                <a:spcPct val="100000"/>
              </a:lnSpc>
              <a:spcBef>
                <a:spcPts val="0"/>
              </a:spcBef>
              <a:spcAft>
                <a:spcPts val="0"/>
              </a:spcAft>
              <a:buClr>
                <a:srgbClr val="000000"/>
              </a:buClr>
              <a:buSzPts val="900"/>
              <a:buFont typeface="Helvetica Neue Light"/>
              <a:buNone/>
              <a:defRPr sz="900"/>
            </a:lvl1pPr>
            <a:lvl2pPr marL="0" lvl="1" indent="0" algn="ctr" rtl="0">
              <a:lnSpc>
                <a:spcPct val="100000"/>
              </a:lnSpc>
              <a:spcBef>
                <a:spcPts val="0"/>
              </a:spcBef>
              <a:spcAft>
                <a:spcPts val="0"/>
              </a:spcAft>
              <a:buClr>
                <a:srgbClr val="000000"/>
              </a:buClr>
              <a:buSzPts val="900"/>
              <a:buFont typeface="Helvetica Neue Light"/>
              <a:buNone/>
              <a:defRPr sz="900"/>
            </a:lvl2pPr>
            <a:lvl3pPr marL="0" lvl="2" indent="0" algn="ctr" rtl="0">
              <a:lnSpc>
                <a:spcPct val="100000"/>
              </a:lnSpc>
              <a:spcBef>
                <a:spcPts val="0"/>
              </a:spcBef>
              <a:spcAft>
                <a:spcPts val="0"/>
              </a:spcAft>
              <a:buClr>
                <a:srgbClr val="000000"/>
              </a:buClr>
              <a:buSzPts val="900"/>
              <a:buFont typeface="Helvetica Neue Light"/>
              <a:buNone/>
              <a:defRPr sz="900"/>
            </a:lvl3pPr>
            <a:lvl4pPr marL="0" lvl="3" indent="0" algn="ctr" rtl="0">
              <a:lnSpc>
                <a:spcPct val="100000"/>
              </a:lnSpc>
              <a:spcBef>
                <a:spcPts val="0"/>
              </a:spcBef>
              <a:spcAft>
                <a:spcPts val="0"/>
              </a:spcAft>
              <a:buClr>
                <a:srgbClr val="000000"/>
              </a:buClr>
              <a:buSzPts val="900"/>
              <a:buFont typeface="Helvetica Neue Light"/>
              <a:buNone/>
              <a:defRPr sz="900"/>
            </a:lvl4pPr>
            <a:lvl5pPr marL="0" lvl="4" indent="0" algn="ctr" rtl="0">
              <a:lnSpc>
                <a:spcPct val="100000"/>
              </a:lnSpc>
              <a:spcBef>
                <a:spcPts val="0"/>
              </a:spcBef>
              <a:spcAft>
                <a:spcPts val="0"/>
              </a:spcAft>
              <a:buClr>
                <a:srgbClr val="000000"/>
              </a:buClr>
              <a:buSzPts val="900"/>
              <a:buFont typeface="Helvetica Neue Light"/>
              <a:buNone/>
              <a:defRPr sz="900"/>
            </a:lvl5pPr>
            <a:lvl6pPr marL="0" lvl="5" indent="0" algn="ctr" rtl="0">
              <a:lnSpc>
                <a:spcPct val="100000"/>
              </a:lnSpc>
              <a:spcBef>
                <a:spcPts val="0"/>
              </a:spcBef>
              <a:spcAft>
                <a:spcPts val="0"/>
              </a:spcAft>
              <a:buClr>
                <a:srgbClr val="000000"/>
              </a:buClr>
              <a:buSzPts val="900"/>
              <a:buFont typeface="Helvetica Neue Light"/>
              <a:buNone/>
              <a:defRPr sz="900"/>
            </a:lvl6pPr>
            <a:lvl7pPr marL="0" lvl="6" indent="0" algn="ctr" rtl="0">
              <a:lnSpc>
                <a:spcPct val="100000"/>
              </a:lnSpc>
              <a:spcBef>
                <a:spcPts val="0"/>
              </a:spcBef>
              <a:spcAft>
                <a:spcPts val="0"/>
              </a:spcAft>
              <a:buClr>
                <a:srgbClr val="000000"/>
              </a:buClr>
              <a:buSzPts val="900"/>
              <a:buFont typeface="Helvetica Neue Light"/>
              <a:buNone/>
              <a:defRPr sz="900"/>
            </a:lvl7pPr>
            <a:lvl8pPr marL="0" lvl="7" indent="0" algn="ctr" rtl="0">
              <a:lnSpc>
                <a:spcPct val="100000"/>
              </a:lnSpc>
              <a:spcBef>
                <a:spcPts val="0"/>
              </a:spcBef>
              <a:spcAft>
                <a:spcPts val="0"/>
              </a:spcAft>
              <a:buClr>
                <a:srgbClr val="000000"/>
              </a:buClr>
              <a:buSzPts val="900"/>
              <a:buFont typeface="Helvetica Neue Light"/>
              <a:buNone/>
              <a:defRPr sz="900"/>
            </a:lvl8pPr>
            <a:lvl9pPr marL="0" lvl="8" indent="0" algn="ctr" rtl="0">
              <a:lnSpc>
                <a:spcPct val="100000"/>
              </a:lnSpc>
              <a:spcBef>
                <a:spcPts val="0"/>
              </a:spcBef>
              <a:spcAft>
                <a:spcPts val="0"/>
              </a:spcAft>
              <a:buClr>
                <a:srgbClr val="000000"/>
              </a:buClr>
              <a:buSzPts val="900"/>
              <a:buFont typeface="Helvetica Neue Light"/>
              <a:buNone/>
              <a:defRPr sz="900"/>
            </a:lvl9pPr>
          </a:lstStyle>
          <a:p>
            <a:pPr marL="0" lvl="0" indent="0" algn="ctr" rtl="0">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1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156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520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2" r:id="rId11"/>
    <p:sldLayoutId id="2147483663" r:id="rId12"/>
    <p:sldLayoutId id="2147483664" r:id="rId13"/>
    <p:sldLayoutId id="2147483665" r:id="rId14"/>
    <p:sldLayoutId id="2147483666" r:id="rId15"/>
    <p:sldLayoutId id="2147483668" r:id="rId16"/>
    <p:sldLayoutId id="2147483669" r:id="rId17"/>
    <p:sldLayoutId id="2147483671" r:id="rId18"/>
    <p:sldLayoutId id="2147483672" r:id="rId19"/>
    <p:sldLayoutId id="2147483673"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7.png"/><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9.png"/><Relationship Id="rId4" Type="http://schemas.openxmlformats.org/officeDocument/2006/relationships/notesSlide" Target="../notesSlides/notesSlide1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2.png"/><Relationship Id="rId4"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37.png"/><Relationship Id="rId4"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39.png"/><Relationship Id="rId4" Type="http://schemas.openxmlformats.org/officeDocument/2006/relationships/notesSlide" Target="../notesSlides/notesSlide25.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42.png"/><Relationship Id="rId4" Type="http://schemas.openxmlformats.org/officeDocument/2006/relationships/notesSlide" Target="../notesSlides/notesSlide26.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43.png"/><Relationship Id="rId4" Type="http://schemas.openxmlformats.org/officeDocument/2006/relationships/notesSlide" Target="../notesSlides/notesSlide27.xml"/></Relationships>
</file>

<file path=ppt/slides/_rels/slide6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5.mp4"/><Relationship Id="rId1" Type="http://schemas.microsoft.com/office/2007/relationships/media" Target="../media/media15.mp4"/><Relationship Id="rId4" Type="http://schemas.openxmlformats.org/officeDocument/2006/relationships/image" Target="../media/image44.png"/></Relationships>
</file>

<file path=ppt/slides/_rels/slide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6.mp4"/><Relationship Id="rId1" Type="http://schemas.microsoft.com/office/2007/relationships/media" Target="../media/media16.mp4"/><Relationship Id="rId4" Type="http://schemas.openxmlformats.org/officeDocument/2006/relationships/image" Target="../media/image48.png"/></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7.mp4"/><Relationship Id="rId1" Type="http://schemas.microsoft.com/office/2007/relationships/media" Target="../media/media17.mp4"/><Relationship Id="rId5" Type="http://schemas.openxmlformats.org/officeDocument/2006/relationships/image" Target="../media/image49.png"/><Relationship Id="rId4" Type="http://schemas.openxmlformats.org/officeDocument/2006/relationships/notesSlide" Target="../notesSlides/notesSlide29.xml"/></Relationships>
</file>

<file path=ppt/slides/_rels/slide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tiff"/></Relationships>
</file>

<file path=ppt/slides/_rels/slide8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0.xml"/><Relationship Id="rId5" Type="http://schemas.openxmlformats.org/officeDocument/2006/relationships/image" Target="../media/image53.jpeg"/><Relationship Id="rId4" Type="http://schemas.openxmlformats.org/officeDocument/2006/relationships/image" Target="../media/image52.jpeg"/></Relationships>
</file>

<file path=ppt/slides/_rels/slide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8.mp4"/><Relationship Id="rId1" Type="http://schemas.microsoft.com/office/2007/relationships/media" Target="../media/media18.mp4"/><Relationship Id="rId5" Type="http://schemas.openxmlformats.org/officeDocument/2006/relationships/image" Target="../media/image54.png"/><Relationship Id="rId4" Type="http://schemas.openxmlformats.org/officeDocument/2006/relationships/notesSlide" Target="../notesSlides/notesSlide30.xml"/></Relationships>
</file>

<file path=ppt/slides/_rels/slide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9.mp4"/><Relationship Id="rId1" Type="http://schemas.microsoft.com/office/2007/relationships/media" Target="../media/media19.mp4"/><Relationship Id="rId5" Type="http://schemas.openxmlformats.org/officeDocument/2006/relationships/image" Target="../media/image55.png"/><Relationship Id="rId4" Type="http://schemas.openxmlformats.org/officeDocument/2006/relationships/notesSlide" Target="../notesSlides/notesSlide31.xml"/></Relationships>
</file>

<file path=ppt/slides/_rels/slide8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20.mp4"/><Relationship Id="rId1" Type="http://schemas.microsoft.com/office/2007/relationships/media" Target="../media/media20.mp4"/><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9247"/>
          <a:stretch/>
        </p:blipFill>
        <p:spPr>
          <a:xfrm>
            <a:off x="421583" y="762209"/>
            <a:ext cx="2838624" cy="4391376"/>
          </a:xfrm>
          <a:prstGeom prst="rect">
            <a:avLst/>
          </a:prstGeom>
          <a:noFill/>
          <a:ln>
            <a:noFill/>
          </a:ln>
        </p:spPr>
      </p:pic>
      <p:sp>
        <p:nvSpPr>
          <p:cNvPr id="55" name="Google Shape;55;p13"/>
          <p:cNvSpPr txBox="1"/>
          <p:nvPr/>
        </p:nvSpPr>
        <p:spPr>
          <a:xfrm>
            <a:off x="3466074" y="1714525"/>
            <a:ext cx="5256343" cy="9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6000" b="1" dirty="0">
              <a:latin typeface="Akzidenz-Grotesk Pro Bold" panose="02000503030000020003" pitchFamily="2" charset="0"/>
              <a:ea typeface="Roboto Black"/>
              <a:cs typeface="Roboto Black"/>
              <a:sym typeface="Roboto Black"/>
            </a:endParaRPr>
          </a:p>
        </p:txBody>
      </p:sp>
      <p:sp>
        <p:nvSpPr>
          <p:cNvPr id="5" name="TextBox 1">
            <a:extLst>
              <a:ext uri="{FF2B5EF4-FFF2-40B4-BE49-F238E27FC236}">
                <a16:creationId xmlns:a16="http://schemas.microsoft.com/office/drawing/2014/main" id="{25209CAE-8CEE-46B5-8145-F15A622E1DD2}"/>
              </a:ext>
            </a:extLst>
          </p:cNvPr>
          <p:cNvSpPr txBox="1"/>
          <p:nvPr/>
        </p:nvSpPr>
        <p:spPr>
          <a:xfrm>
            <a:off x="3260207" y="632758"/>
            <a:ext cx="7906268" cy="3785652"/>
          </a:xfrm>
          <a:prstGeom prst="rect">
            <a:avLst/>
          </a:prstGeom>
          <a:noFill/>
        </p:spPr>
        <p:txBody>
          <a:bodyPr wrap="square" rtlCol="0">
            <a:spAutoFit/>
          </a:bodyPr>
          <a:lstStyle/>
          <a:p>
            <a:r>
              <a:rPr lang="en-GB" sz="6000" spc="-150" dirty="0">
                <a:solidFill>
                  <a:schemeClr val="tx1"/>
                </a:solidFill>
                <a:latin typeface="Akzidenz-Grotesk Pro Super"/>
                <a:cs typeface="Akzidenz-Grotesk Pro Super"/>
              </a:rPr>
              <a:t>KREATIVITA</a:t>
            </a:r>
          </a:p>
          <a:p>
            <a:r>
              <a:rPr lang="en-GB" sz="6000" spc="-150" dirty="0">
                <a:solidFill>
                  <a:schemeClr val="tx1"/>
                </a:solidFill>
                <a:latin typeface="Akzidenz-Grotesk Pro Super"/>
                <a:cs typeface="Akzidenz-Grotesk Pro Super"/>
              </a:rPr>
              <a:t>A</a:t>
            </a:r>
          </a:p>
          <a:p>
            <a:r>
              <a:rPr lang="en-GB" sz="6000" spc="-150" dirty="0">
                <a:solidFill>
                  <a:schemeClr val="tx1"/>
                </a:solidFill>
                <a:latin typeface="Akzidenz-Grotesk Pro Super"/>
                <a:cs typeface="Akzidenz-Grotesk Pro Super"/>
              </a:rPr>
              <a:t>JAK JI POZNAT </a:t>
            </a:r>
            <a:endParaRPr lang="cs-CZ" sz="6000" spc="-150" dirty="0">
              <a:solidFill>
                <a:schemeClr val="tx1"/>
              </a:solidFill>
              <a:latin typeface="Akzidenz-Grotesk Pro Super"/>
              <a:cs typeface="Akzidenz-Grotesk Pro Super"/>
            </a:endParaRPr>
          </a:p>
          <a:p>
            <a:r>
              <a:rPr lang="cs-CZ" sz="6000" spc="-150" dirty="0">
                <a:solidFill>
                  <a:schemeClr val="tx1"/>
                </a:solidFill>
                <a:latin typeface="Akzidenz-Grotesk Pro Super"/>
                <a:cs typeface="Akzidenz-Grotesk Pro Super"/>
              </a:rPr>
              <a:t>			</a:t>
            </a:r>
            <a:endParaRPr lang="en-US" sz="6000" spc="-150" dirty="0">
              <a:solidFill>
                <a:schemeClr val="tx1"/>
              </a:solidFill>
              <a:latin typeface="Akzidenz-Grotesk Pro Super"/>
              <a:cs typeface="Akzidenz-Grotesk Pro Sup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ar-ad" descr="Car-ad">
            <a:hlinkClick r:id="" action="ppaction://media"/>
            <a:extLst>
              <a:ext uri="{FF2B5EF4-FFF2-40B4-BE49-F238E27FC236}">
                <a16:creationId xmlns:a16="http://schemas.microsoft.com/office/drawing/2014/main" id="{F7544F53-FE66-6D46-956F-CCABDCC316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51144" cy="5143500"/>
          </a:xfrm>
          <a:prstGeom prst="rect">
            <a:avLst/>
          </a:prstGeom>
        </p:spPr>
      </p:pic>
    </p:spTree>
    <p:extLst>
      <p:ext uri="{BB962C8B-B14F-4D97-AF65-F5344CB8AC3E}">
        <p14:creationId xmlns:p14="http://schemas.microsoft.com/office/powerpoint/2010/main" val="13230661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Old peeling wallpaper | High-Quality Abstract Stock Photos ~ Creative Market">
            <a:extLst>
              <a:ext uri="{FF2B5EF4-FFF2-40B4-BE49-F238E27FC236}">
                <a16:creationId xmlns:a16="http://schemas.microsoft.com/office/drawing/2014/main" id="{20C38BD6-AE89-8945-BB10-C372459DB7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5310"/>
            <a:ext cx="9144000" cy="609411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4723F33-9708-504D-A7CB-3962BC829332}"/>
              </a:ext>
            </a:extLst>
          </p:cNvPr>
          <p:cNvSpPr/>
          <p:nvPr/>
        </p:nvSpPr>
        <p:spPr>
          <a:xfrm>
            <a:off x="1771970" y="1521462"/>
            <a:ext cx="5600059" cy="2123658"/>
          </a:xfrm>
          <a:prstGeom prst="rect">
            <a:avLst/>
          </a:prstGeom>
        </p:spPr>
        <p:txBody>
          <a:bodyPr wrap="none">
            <a:spAutoFit/>
          </a:bodyPr>
          <a:lstStyle/>
          <a:p>
            <a:pPr algn="ctr" defTabSz="685800"/>
            <a:r>
              <a:rPr lang="en-GB" sz="6600" b="1" dirty="0">
                <a:solidFill>
                  <a:srgbClr val="FF0096"/>
                </a:solidFill>
                <a:latin typeface="Akzidenz-Grotesk Pro Super" panose="02000503030000020003" pitchFamily="2" charset="0"/>
                <a:ea typeface="Arial" charset="0"/>
                <a:cs typeface="Futura Condensed ExtraBold" panose="020B0602020204020303" pitchFamily="34" charset="-79"/>
              </a:rPr>
              <a:t>BRAND </a:t>
            </a:r>
          </a:p>
          <a:p>
            <a:pPr algn="ctr" defTabSz="685800"/>
            <a:r>
              <a:rPr lang="en-GB" sz="6600" b="1" dirty="0">
                <a:solidFill>
                  <a:srgbClr val="FF0096"/>
                </a:solidFill>
                <a:latin typeface="Akzidenz-Grotesk Pro Super" panose="02000503030000020003" pitchFamily="2" charset="0"/>
                <a:ea typeface="Arial" charset="0"/>
                <a:cs typeface="Futura Condensed ExtraBold" panose="020B0602020204020303" pitchFamily="34" charset="-79"/>
              </a:rPr>
              <a:t>WALLPAPER</a:t>
            </a:r>
          </a:p>
        </p:txBody>
      </p:sp>
      <p:pic>
        <p:nvPicPr>
          <p:cNvPr id="5" name="Picture 4">
            <a:extLst>
              <a:ext uri="{FF2B5EF4-FFF2-40B4-BE49-F238E27FC236}">
                <a16:creationId xmlns:a16="http://schemas.microsoft.com/office/drawing/2014/main" id="{7BE57335-851C-BA4F-B628-58A3EE60BB0F}"/>
              </a:ext>
            </a:extLst>
          </p:cNvPr>
          <p:cNvPicPr>
            <a:picLocks noChangeAspect="1"/>
          </p:cNvPicPr>
          <p:nvPr/>
        </p:nvPicPr>
        <p:blipFill>
          <a:blip r:embed="rId4"/>
          <a:stretch>
            <a:fillRect/>
          </a:stretch>
        </p:blipFill>
        <p:spPr>
          <a:xfrm>
            <a:off x="7505519" y="-31898"/>
            <a:ext cx="1296144" cy="472711"/>
          </a:xfrm>
          <a:prstGeom prst="rect">
            <a:avLst/>
          </a:prstGeom>
        </p:spPr>
      </p:pic>
    </p:spTree>
    <p:extLst>
      <p:ext uri="{BB962C8B-B14F-4D97-AF65-F5344CB8AC3E}">
        <p14:creationId xmlns:p14="http://schemas.microsoft.com/office/powerpoint/2010/main" val="1607387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469CAAF-F88A-EF4B-8DD1-3DD3EF019244}"/>
              </a:ext>
            </a:extLst>
          </p:cNvPr>
          <p:cNvSpPr txBox="1">
            <a:spLocks/>
          </p:cNvSpPr>
          <p:nvPr/>
        </p:nvSpPr>
        <p:spPr>
          <a:xfrm>
            <a:off x="395288" y="4294585"/>
            <a:ext cx="8353425" cy="410765"/>
          </a:xfrm>
          <a:prstGeom prst="rect">
            <a:avLst/>
          </a:prstGeom>
        </p:spPr>
        <p:txBody>
          <a:bodyPr lIns="0" tIns="0" rIns="0" bIns="0" anchor="ctr"/>
          <a:lstStyle>
            <a:lvl1pPr marL="0" indent="0" algn="l" defTabSz="457200" rtl="0" eaLnBrk="1" latinLnBrk="0" hangingPunct="1">
              <a:spcBef>
                <a:spcPct val="20000"/>
              </a:spcBef>
              <a:buFont typeface="Arial"/>
              <a:buNone/>
              <a:defRPr sz="3200" b="1" i="0" kern="1200">
                <a:solidFill>
                  <a:schemeClr val="tx1"/>
                </a:solidFill>
                <a:latin typeface="Akzidenz-Grotesk Pro Bold" panose="02000503030000020003" pitchFamily="2" charset="0"/>
                <a:ea typeface="+mn-ea"/>
                <a:cs typeface="+mn-cs"/>
              </a:defRPr>
            </a:lvl1pPr>
            <a:lvl2pPr marL="742950" indent="-285750" algn="l" defTabSz="457200" rtl="0" eaLnBrk="1" latinLnBrk="0" hangingPunct="1">
              <a:spcBef>
                <a:spcPct val="20000"/>
              </a:spcBef>
              <a:buFont typeface="Arial"/>
              <a:buChar char="–"/>
              <a:defRPr sz="2800" b="1" i="0" kern="1200">
                <a:solidFill>
                  <a:schemeClr val="tx1"/>
                </a:solidFill>
                <a:latin typeface="Akzidenz-Grotesk Pro Bold" panose="02000503030000020003" pitchFamily="2" charset="0"/>
                <a:ea typeface="+mn-ea"/>
                <a:cs typeface="+mn-cs"/>
              </a:defRPr>
            </a:lvl2pPr>
            <a:lvl3pPr marL="1143000" indent="-228600" algn="l" defTabSz="457200" rtl="0" eaLnBrk="1" latinLnBrk="0" hangingPunct="1">
              <a:spcBef>
                <a:spcPct val="20000"/>
              </a:spcBef>
              <a:buFont typeface="Arial"/>
              <a:buChar char="•"/>
              <a:defRPr sz="2400" b="1" i="0" kern="1200">
                <a:solidFill>
                  <a:schemeClr val="tx1"/>
                </a:solidFill>
                <a:latin typeface="Akzidenz-Grotesk Pro Bold" panose="02000503030000020003" pitchFamily="2" charset="0"/>
                <a:ea typeface="+mn-ea"/>
                <a:cs typeface="+mn-cs"/>
              </a:defRPr>
            </a:lvl3pPr>
            <a:lvl4pPr marL="1600200" indent="-228600" algn="l" defTabSz="457200" rtl="0" eaLnBrk="1" latinLnBrk="0" hangingPunct="1">
              <a:spcBef>
                <a:spcPct val="20000"/>
              </a:spcBef>
              <a:buFont typeface="Arial"/>
              <a:buChar char="–"/>
              <a:defRPr sz="2000" b="1" i="0" kern="1200">
                <a:solidFill>
                  <a:schemeClr val="tx1"/>
                </a:solidFill>
                <a:latin typeface="Akzidenz-Grotesk Pro Bold" panose="02000503030000020003" pitchFamily="2" charset="0"/>
                <a:ea typeface="+mn-ea"/>
                <a:cs typeface="+mn-cs"/>
              </a:defRPr>
            </a:lvl4pPr>
            <a:lvl5pPr marL="2057400" indent="-228600" algn="l" defTabSz="457200" rtl="0" eaLnBrk="1" latinLnBrk="0" hangingPunct="1">
              <a:spcBef>
                <a:spcPct val="20000"/>
              </a:spcBef>
              <a:buFont typeface="Arial"/>
              <a:buChar char="»"/>
              <a:defRPr sz="2000" b="1" i="0" kern="1200">
                <a:solidFill>
                  <a:schemeClr val="tx1"/>
                </a:solidFill>
                <a:latin typeface="Akzidenz-Grotesk Pro Bold" panose="02000503030000020003" pitchFamily="2"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defTabSz="609555">
              <a:spcBef>
                <a:spcPct val="0"/>
              </a:spcBef>
              <a:defRPr/>
            </a:pPr>
            <a:r>
              <a:rPr lang="en-GB" sz="1500" b="0" dirty="0">
                <a:latin typeface="Akzidenz-Grotesk Pro Regular" panose="02000503030000020003" pitchFamily="2" charset="0"/>
                <a:cs typeface="Arial" panose="020B0604020202020204" pitchFamily="34" charset="0"/>
              </a:rPr>
              <a:t>Source / Amplified Intelligence</a:t>
            </a:r>
          </a:p>
        </p:txBody>
      </p:sp>
      <p:sp>
        <p:nvSpPr>
          <p:cNvPr id="10" name="Title 1">
            <a:extLst>
              <a:ext uri="{FF2B5EF4-FFF2-40B4-BE49-F238E27FC236}">
                <a16:creationId xmlns:a16="http://schemas.microsoft.com/office/drawing/2014/main" id="{8BAFF9F1-4E8D-4449-8437-2DF4E808BBA2}"/>
              </a:ext>
            </a:extLst>
          </p:cNvPr>
          <p:cNvSpPr txBox="1">
            <a:spLocks/>
          </p:cNvSpPr>
          <p:nvPr/>
        </p:nvSpPr>
        <p:spPr>
          <a:xfrm>
            <a:off x="402638" y="816769"/>
            <a:ext cx="8346075" cy="3509963"/>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defTabSz="457178">
              <a:lnSpc>
                <a:spcPts val="18750"/>
              </a:lnSpc>
              <a:defRPr/>
            </a:pPr>
            <a:r>
              <a:rPr lang="en-GB" sz="18750" b="1" spc="-225" dirty="0">
                <a:solidFill>
                  <a:srgbClr val="FF0096"/>
                </a:solidFill>
                <a:latin typeface="Akzidenz-Grotesk Pro Super" panose="02000503030000020003" pitchFamily="2" charset="0"/>
                <a:cs typeface="Arial" panose="020B0604020202020204" pitchFamily="34" charset="0"/>
              </a:rPr>
              <a:t>85%</a:t>
            </a:r>
          </a:p>
          <a:p>
            <a:pPr defTabSz="457178">
              <a:lnSpc>
                <a:spcPts val="2400"/>
              </a:lnSpc>
              <a:defRPr/>
            </a:pPr>
            <a:r>
              <a:rPr lang="en-GB" sz="2400" spc="-113" dirty="0">
                <a:latin typeface="Akzidenz-Grotesk Pro Regular" panose="02000503030000020003" pitchFamily="2" charset="0"/>
                <a:cs typeface="Arial" panose="020B0604020202020204" pitchFamily="34" charset="0"/>
              </a:rPr>
              <a:t>of ads sit below the attention memory threshold</a:t>
            </a:r>
            <a:endParaRPr lang="en-GB" sz="18750" b="1" spc="-225" dirty="0">
              <a:latin typeface="Akzidenz-Grotesk Pro Super" panose="02000503030000020003" pitchFamily="2" charset="0"/>
              <a:cs typeface="Arial" panose="020B0604020202020204" pitchFamily="34" charset="0"/>
            </a:endParaRPr>
          </a:p>
        </p:txBody>
      </p:sp>
    </p:spTree>
    <p:extLst>
      <p:ext uri="{BB962C8B-B14F-4D97-AF65-F5344CB8AC3E}">
        <p14:creationId xmlns:p14="http://schemas.microsoft.com/office/powerpoint/2010/main" val="4210831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Skupina 8">
            <a:extLst>
              <a:ext uri="{FF2B5EF4-FFF2-40B4-BE49-F238E27FC236}">
                <a16:creationId xmlns:a16="http://schemas.microsoft.com/office/drawing/2014/main" id="{3A4DD5C4-D55F-C97D-B64F-E1054C83625B}"/>
              </a:ext>
            </a:extLst>
          </p:cNvPr>
          <p:cNvGrpSpPr/>
          <p:nvPr/>
        </p:nvGrpSpPr>
        <p:grpSpPr>
          <a:xfrm>
            <a:off x="2785777" y="0"/>
            <a:ext cx="7747571" cy="5172376"/>
            <a:chOff x="2915817" y="-14438"/>
            <a:chExt cx="7747571" cy="5172376"/>
          </a:xfrm>
        </p:grpSpPr>
        <p:pic>
          <p:nvPicPr>
            <p:cNvPr id="2050" name="Picture 2" descr="Roman Roads - WH13 OGM Rome">
              <a:extLst>
                <a:ext uri="{FF2B5EF4-FFF2-40B4-BE49-F238E27FC236}">
                  <a16:creationId xmlns:a16="http://schemas.microsoft.com/office/drawing/2014/main" id="{3CDAA064-59BF-3723-C6B7-4E5CE0C1A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3375" y="0"/>
              <a:ext cx="7720013"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rojúhelník 5">
              <a:extLst>
                <a:ext uri="{FF2B5EF4-FFF2-40B4-BE49-F238E27FC236}">
                  <a16:creationId xmlns:a16="http://schemas.microsoft.com/office/drawing/2014/main" id="{1079C276-221C-C848-54BA-DA3DC476DF9E}"/>
                </a:ext>
              </a:extLst>
            </p:cNvPr>
            <p:cNvSpPr/>
            <p:nvPr/>
          </p:nvSpPr>
          <p:spPr>
            <a:xfrm rot="10800000" flipH="1">
              <a:off x="2915817" y="-14438"/>
              <a:ext cx="1927325" cy="5172376"/>
            </a:xfrm>
            <a:prstGeom prst="triangle">
              <a:avLst>
                <a:gd name="adj" fmla="val 351"/>
              </a:avLst>
            </a:prstGeom>
            <a:solidFill>
              <a:schemeClr val="bg1"/>
            </a:solidFill>
            <a:ln>
              <a:solidFill>
                <a:schemeClr val="bg1"/>
              </a:solidFill>
            </a:ln>
            <a:effectLst>
              <a:outerShdw dist="23000" sx="1000" sy="1000" rotWithShape="0">
                <a:srgbClr val="000000">
                  <a:alpha val="35000"/>
                </a:srgbClr>
              </a:outerShdw>
              <a:softEdge rad="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ovéPole 2">
            <a:extLst>
              <a:ext uri="{FF2B5EF4-FFF2-40B4-BE49-F238E27FC236}">
                <a16:creationId xmlns:a16="http://schemas.microsoft.com/office/drawing/2014/main" id="{B4FA496F-75BF-6AFF-4CFB-CC472A9F6920}"/>
              </a:ext>
            </a:extLst>
          </p:cNvPr>
          <p:cNvSpPr txBox="1"/>
          <p:nvPr/>
        </p:nvSpPr>
        <p:spPr>
          <a:xfrm>
            <a:off x="439911" y="604005"/>
            <a:ext cx="3600243" cy="1323439"/>
          </a:xfrm>
          <a:prstGeom prst="rect">
            <a:avLst/>
          </a:prstGeom>
          <a:noFill/>
        </p:spPr>
        <p:txBody>
          <a:bodyPr wrap="square">
            <a:spAutoFit/>
          </a:bodyPr>
          <a:lstStyle/>
          <a:p>
            <a:pPr algn="l"/>
            <a:r>
              <a:rPr lang="cs-CZ" sz="4000" b="1" u="none" strike="noStrike" dirty="0">
                <a:solidFill>
                  <a:srgbClr val="323232"/>
                </a:solidFill>
                <a:effectLst/>
                <a:latin typeface="Akzidenz-Grotesk Pro Bold" panose="02000503030000020003" pitchFamily="2" charset="0"/>
              </a:rPr>
              <a:t>Všeobjímající jazyk</a:t>
            </a:r>
            <a:r>
              <a:rPr lang="cs-CZ" sz="4000" b="1" u="none" strike="noStrike" dirty="0">
                <a:solidFill>
                  <a:srgbClr val="FF0096"/>
                </a:solidFill>
                <a:effectLst/>
                <a:latin typeface="Akzidenz-Grotesk Pro Bold" panose="02000503030000020003" pitchFamily="2" charset="0"/>
              </a:rPr>
              <a:t>/</a:t>
            </a:r>
            <a:endParaRPr lang="cs-CZ" sz="4000" b="1" u="none" strike="noStrike" dirty="0">
              <a:solidFill>
                <a:srgbClr val="323232"/>
              </a:solidFill>
              <a:effectLst/>
              <a:latin typeface="Akzidenz-Grotesk Pro Bold" panose="02000503030000020003" pitchFamily="2" charset="0"/>
            </a:endParaRPr>
          </a:p>
        </p:txBody>
      </p:sp>
    </p:spTree>
    <p:extLst>
      <p:ext uri="{BB962C8B-B14F-4D97-AF65-F5344CB8AC3E}">
        <p14:creationId xmlns:p14="http://schemas.microsoft.com/office/powerpoint/2010/main" val="1811895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3EAB-311D-CA8C-728C-BE1FCFDA87C4}"/>
              </a:ext>
            </a:extLst>
          </p:cNvPr>
          <p:cNvSpPr txBox="1">
            <a:spLocks/>
          </p:cNvSpPr>
          <p:nvPr/>
        </p:nvSpPr>
        <p:spPr>
          <a:xfrm>
            <a:off x="395288" y="844681"/>
            <a:ext cx="8353425" cy="3769519"/>
          </a:xfrm>
          <a:prstGeom prst="rect">
            <a:avLst/>
          </a:prstGeom>
        </p:spPr>
        <p:txBody>
          <a:bodyPr lIns="0" tIns="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55" rtl="0" eaLnBrk="1" fontAlgn="auto" latinLnBrk="0" hangingPunct="1">
              <a:spcBef>
                <a:spcPct val="0"/>
              </a:spcBef>
              <a:spcAft>
                <a:spcPts val="0"/>
              </a:spcAft>
              <a:buClrTx/>
              <a:buSzTx/>
              <a:buFontTx/>
              <a:buNone/>
              <a:tabLst/>
              <a:defRPr/>
            </a:pPr>
            <a:r>
              <a:rPr lang="cs-CZ" sz="3200" b="1" dirty="0">
                <a:latin typeface="Akzidenz-Grotesk Pro Bold" panose="02000503030000020003" pitchFamily="2" charset="0"/>
              </a:rPr>
              <a:t>Jedna z klíčových obtíží konstruktivního zapojení do tvůrčí práce je zakořeněna v jazyce. </a:t>
            </a:r>
            <a:r>
              <a:rPr lang="cs-CZ" sz="3200" b="1" dirty="0">
                <a:solidFill>
                  <a:srgbClr val="FF2F92"/>
                </a:solidFill>
                <a:latin typeface="Akzidenz-Grotesk Pro Bold" panose="02000503030000020003" pitchFamily="2" charset="0"/>
              </a:rPr>
              <a:t>Hodnocení tvůrčí práce je těžké </a:t>
            </a:r>
            <a:r>
              <a:rPr lang="cs-CZ" sz="3200" b="1" dirty="0">
                <a:latin typeface="Akzidenz-Grotesk Pro Bold" panose="02000503030000020003" pitchFamily="2" charset="0"/>
              </a:rPr>
              <a:t>– je osobní, subjektivní a nejednoznačné. Lidé často nemají ta správná slova, aby vyjádřili, proč mají pocit, že kus kreativní práce je dobrý nebo špatný. Proto je tak důležité stanovit </a:t>
            </a:r>
            <a:r>
              <a:rPr lang="cs-CZ" sz="3200" b="1" dirty="0">
                <a:solidFill>
                  <a:srgbClr val="FF2F92"/>
                </a:solidFill>
                <a:latin typeface="Akzidenz-Grotesk Pro Bold" panose="02000503030000020003" pitchFamily="2" charset="0"/>
              </a:rPr>
              <a:t>silná, sdílená kritéria</a:t>
            </a:r>
            <a:r>
              <a:rPr lang="cs-CZ" sz="3200" b="1" dirty="0">
                <a:latin typeface="Akzidenz-Grotesk Pro Bold" panose="02000503030000020003" pitchFamily="2" charset="0"/>
              </a:rPr>
              <a:t>.</a:t>
            </a:r>
            <a:endParaRPr kumimoji="0" lang="en-GB" sz="3200" b="1" u="none" strike="noStrike" kern="1200" cap="none" spc="-225" normalizeH="0" baseline="0" noProof="0" dirty="0">
              <a:ln>
                <a:noFill/>
              </a:ln>
              <a:solidFill>
                <a:srgbClr val="323232"/>
              </a:solidFill>
              <a:effectLst/>
              <a:uLnTx/>
              <a:uFillTx/>
              <a:latin typeface="Akzidenz-Grotesk Pro Bold" panose="02000503030000020003" pitchFamily="2" charset="0"/>
              <a:cs typeface="Arial" panose="020B0604020202020204" pitchFamily="34" charset="0"/>
            </a:endParaRPr>
          </a:p>
        </p:txBody>
      </p:sp>
    </p:spTree>
    <p:extLst>
      <p:ext uri="{BB962C8B-B14F-4D97-AF65-F5344CB8AC3E}">
        <p14:creationId xmlns:p14="http://schemas.microsoft.com/office/powerpoint/2010/main" val="2448799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59B80-6A39-5122-3E7B-937E8DEE4DEF}"/>
              </a:ext>
            </a:extLst>
          </p:cNvPr>
          <p:cNvSpPr txBox="1">
            <a:spLocks/>
          </p:cNvSpPr>
          <p:nvPr/>
        </p:nvSpPr>
        <p:spPr>
          <a:xfrm>
            <a:off x="395288" y="757238"/>
            <a:ext cx="8353425" cy="3769519"/>
          </a:xfrm>
          <a:prstGeom prst="rect">
            <a:avLst/>
          </a:prstGeom>
        </p:spPr>
        <p:txBody>
          <a:bodyPr lIns="0" tIns="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55" rtl="0" eaLnBrk="1" fontAlgn="auto" latinLnBrk="0" hangingPunct="1">
              <a:lnSpc>
                <a:spcPts val="7200"/>
              </a:lnSpc>
              <a:spcBef>
                <a:spcPct val="0"/>
              </a:spcBef>
              <a:spcAft>
                <a:spcPts val="0"/>
              </a:spcAft>
              <a:buClrTx/>
              <a:buSzTx/>
              <a:buFontTx/>
              <a:buNone/>
              <a:tabLst/>
              <a:defRPr/>
            </a:pPr>
            <a:r>
              <a:rPr kumimoji="0" lang="en-GB" sz="7200" b="1" i="0" u="none" strike="noStrike" kern="1200" cap="none" spc="-225" normalizeH="0" baseline="0" noProof="0" dirty="0">
                <a:ln>
                  <a:noFill/>
                </a:ln>
                <a:solidFill>
                  <a:srgbClr val="FF0096"/>
                </a:solidFill>
                <a:effectLst/>
                <a:uLnTx/>
                <a:uFillTx/>
                <a:latin typeface="Akzidenz-Grotesk Pro Bold" panose="02000503030000020003" pitchFamily="2" charset="0"/>
                <a:ea typeface="+mj-ea"/>
                <a:cs typeface="Arial" panose="020B0604020202020204" pitchFamily="34" charset="0"/>
              </a:rPr>
              <a:t>Lingua </a:t>
            </a:r>
          </a:p>
          <a:p>
            <a:pPr marL="0" marR="0" lvl="0" indent="0" algn="l" defTabSz="609555" rtl="0" eaLnBrk="1" fontAlgn="auto" latinLnBrk="0" hangingPunct="1">
              <a:lnSpc>
                <a:spcPts val="7200"/>
              </a:lnSpc>
              <a:spcBef>
                <a:spcPct val="0"/>
              </a:spcBef>
              <a:spcAft>
                <a:spcPts val="0"/>
              </a:spcAft>
              <a:buClrTx/>
              <a:buSzTx/>
              <a:buFontTx/>
              <a:buNone/>
              <a:tabLst/>
              <a:defRPr/>
            </a:pPr>
            <a:r>
              <a:rPr lang="en-GB" sz="7200" b="1" spc="-225" dirty="0">
                <a:solidFill>
                  <a:srgbClr val="323232"/>
                </a:solidFill>
                <a:latin typeface="Akzidenz-Grotesk Pro Bold" panose="02000503030000020003" pitchFamily="2" charset="0"/>
                <a:cs typeface="Arial" panose="020B0604020202020204" pitchFamily="34" charset="0"/>
              </a:rPr>
              <a:t>Franca</a:t>
            </a:r>
            <a:r>
              <a:rPr kumimoji="0" lang="en-GB" sz="7200" b="1" i="0" u="none" strike="noStrike" kern="1200" cap="none" spc="-225" normalizeH="0" baseline="0" noProof="0" dirty="0">
                <a:ln>
                  <a:noFill/>
                </a:ln>
                <a:solidFill>
                  <a:srgbClr val="323232"/>
                </a:solidFill>
                <a:effectLst/>
                <a:uLnTx/>
                <a:uFillTx/>
                <a:latin typeface="Akzidenz-Grotesk Pro Bold" panose="02000503030000020003" pitchFamily="2" charset="0"/>
                <a:ea typeface="+mj-ea"/>
                <a:cs typeface="Arial" panose="020B0604020202020204" pitchFamily="34" charset="0"/>
              </a:rPr>
              <a:t> </a:t>
            </a:r>
          </a:p>
        </p:txBody>
      </p:sp>
      <p:pic>
        <p:nvPicPr>
          <p:cNvPr id="3" name="Obrázek 2">
            <a:extLst>
              <a:ext uri="{FF2B5EF4-FFF2-40B4-BE49-F238E27FC236}">
                <a16:creationId xmlns:a16="http://schemas.microsoft.com/office/drawing/2014/main" id="{2E89A9F1-0E78-829B-B2F3-884B1799D6E5}"/>
              </a:ext>
            </a:extLst>
          </p:cNvPr>
          <p:cNvPicPr>
            <a:picLocks noChangeAspect="1"/>
          </p:cNvPicPr>
          <p:nvPr/>
        </p:nvPicPr>
        <p:blipFill>
          <a:blip r:embed="rId3"/>
          <a:stretch>
            <a:fillRect/>
          </a:stretch>
        </p:blipFill>
        <p:spPr>
          <a:xfrm>
            <a:off x="4788024" y="603754"/>
            <a:ext cx="3423718" cy="4526757"/>
          </a:xfrm>
          <a:prstGeom prst="rect">
            <a:avLst/>
          </a:prstGeom>
        </p:spPr>
      </p:pic>
    </p:spTree>
    <p:extLst>
      <p:ext uri="{BB962C8B-B14F-4D97-AF65-F5344CB8AC3E}">
        <p14:creationId xmlns:p14="http://schemas.microsoft.com/office/powerpoint/2010/main" val="1921726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7"/>
          <p:cNvSpPr txBox="1">
            <a:spLocks noGrp="1"/>
          </p:cNvSpPr>
          <p:nvPr>
            <p:ph type="body" idx="1"/>
          </p:nvPr>
        </p:nvSpPr>
        <p:spPr>
          <a:xfrm>
            <a:off x="1086736" y="598082"/>
            <a:ext cx="8057400" cy="4078800"/>
          </a:xfrm>
          <a:prstGeom prst="rect">
            <a:avLst/>
          </a:prstGeom>
          <a:noFill/>
          <a:ln>
            <a:noFill/>
          </a:ln>
        </p:spPr>
        <p:txBody>
          <a:bodyPr spcFirstLastPara="1" wrap="square" lIns="19050" tIns="19050" rIns="19050" bIns="19050" anchor="t" anchorCtr="0">
            <a:normAutofit fontScale="92500" lnSpcReduction="20000"/>
          </a:bodyPr>
          <a:lstStyle/>
          <a:p>
            <a:pPr marL="0" lvl="0" indent="0" algn="l">
              <a:lnSpc>
                <a:spcPct val="150000"/>
              </a:lnSpc>
            </a:pPr>
            <a:r>
              <a:rPr lang="cs-CZ" dirty="0">
                <a:solidFill>
                  <a:schemeClr val="dk1"/>
                </a:solidFill>
                <a:latin typeface="Oswald Medium"/>
                <a:ea typeface="Oswald Medium"/>
                <a:cs typeface="Oswald Medium"/>
                <a:sym typeface="Oswald Medium"/>
              </a:rPr>
              <a:t>10	</a:t>
            </a:r>
            <a:r>
              <a:rPr lang="cs-CZ" dirty="0" err="1">
                <a:solidFill>
                  <a:schemeClr val="dk1"/>
                </a:solidFill>
                <a:latin typeface="Oswald Medium"/>
                <a:ea typeface="Oswald Medium"/>
                <a:cs typeface="Oswald Medium"/>
                <a:sym typeface="Oswald Medium"/>
              </a:rPr>
              <a:t>Legendary</a:t>
            </a:r>
            <a:endParaRPr lang="cs-CZ" dirty="0">
              <a:solidFill>
                <a:schemeClr val="dk1"/>
              </a:solidFill>
              <a:latin typeface="Oswald Medium"/>
              <a:ea typeface="Oswald Medium"/>
              <a:cs typeface="Oswald Medium"/>
              <a:sym typeface="Oswald Medium"/>
            </a:endParaRPr>
          </a:p>
          <a:p>
            <a:pPr marL="0" lvl="0" indent="0" algn="l">
              <a:lnSpc>
                <a:spcPct val="150000"/>
              </a:lnSpc>
            </a:pPr>
            <a:r>
              <a:rPr lang="cs-CZ" dirty="0">
                <a:solidFill>
                  <a:schemeClr val="dk1"/>
                </a:solidFill>
                <a:latin typeface="Oswald Medium"/>
                <a:ea typeface="Oswald Medium"/>
                <a:cs typeface="Oswald Medium"/>
                <a:sym typeface="Oswald Medium"/>
              </a:rPr>
              <a:t>9	</a:t>
            </a:r>
            <a:r>
              <a:rPr lang="cs-CZ" dirty="0" err="1">
                <a:solidFill>
                  <a:schemeClr val="dk1"/>
                </a:solidFill>
                <a:latin typeface="Oswald Medium"/>
                <a:ea typeface="Oswald Medium"/>
                <a:cs typeface="Oswald Medium"/>
                <a:sym typeface="Oswald Medium"/>
              </a:rPr>
              <a:t>Cultural</a:t>
            </a:r>
            <a:r>
              <a:rPr lang="cs-CZ" dirty="0">
                <a:solidFill>
                  <a:schemeClr val="dk1"/>
                </a:solidFill>
                <a:latin typeface="Oswald Medium"/>
                <a:ea typeface="Oswald Medium"/>
                <a:cs typeface="Oswald Medium"/>
                <a:sym typeface="Oswald Medium"/>
              </a:rPr>
              <a:t> </a:t>
            </a:r>
            <a:r>
              <a:rPr lang="cs-CZ" dirty="0" err="1">
                <a:solidFill>
                  <a:schemeClr val="dk1"/>
                </a:solidFill>
                <a:latin typeface="Oswald Medium"/>
                <a:ea typeface="Oswald Medium"/>
                <a:cs typeface="Oswald Medium"/>
                <a:sym typeface="Oswald Medium"/>
              </a:rPr>
              <a:t>phenomenon</a:t>
            </a:r>
            <a:endParaRPr lang="cs-CZ" dirty="0">
              <a:solidFill>
                <a:schemeClr val="dk1"/>
              </a:solidFill>
              <a:latin typeface="Oswald Medium"/>
              <a:ea typeface="Oswald Medium"/>
              <a:cs typeface="Oswald Medium"/>
              <a:sym typeface="Oswald Medium"/>
            </a:endParaRPr>
          </a:p>
          <a:p>
            <a:pPr marL="0" lvl="0" indent="0" algn="l">
              <a:lnSpc>
                <a:spcPct val="150000"/>
              </a:lnSpc>
            </a:pPr>
            <a:r>
              <a:rPr lang="cs-CZ" dirty="0">
                <a:solidFill>
                  <a:schemeClr val="dk1"/>
                </a:solidFill>
                <a:latin typeface="Oswald Medium"/>
                <a:ea typeface="Oswald Medium"/>
                <a:cs typeface="Oswald Medium"/>
                <a:sym typeface="Oswald Medium"/>
              </a:rPr>
              <a:t>8	New </a:t>
            </a:r>
            <a:r>
              <a:rPr lang="cs-CZ" dirty="0" err="1">
                <a:solidFill>
                  <a:schemeClr val="dk1"/>
                </a:solidFill>
                <a:latin typeface="Oswald Medium"/>
                <a:ea typeface="Oswald Medium"/>
                <a:cs typeface="Oswald Medium"/>
                <a:sym typeface="Oswald Medium"/>
              </a:rPr>
              <a:t>Category</a:t>
            </a:r>
            <a:r>
              <a:rPr lang="cs-CZ" dirty="0">
                <a:solidFill>
                  <a:schemeClr val="dk1"/>
                </a:solidFill>
                <a:latin typeface="Oswald Medium"/>
                <a:ea typeface="Oswald Medium"/>
                <a:cs typeface="Oswald Medium"/>
                <a:sym typeface="Oswald Medium"/>
              </a:rPr>
              <a:t> Standard/</a:t>
            </a:r>
            <a:r>
              <a:rPr lang="cs-CZ" dirty="0" err="1">
                <a:solidFill>
                  <a:schemeClr val="dk1"/>
                </a:solidFill>
                <a:latin typeface="Oswald Medium"/>
                <a:ea typeface="Oswald Medium"/>
                <a:cs typeface="Oswald Medium"/>
                <a:sym typeface="Oswald Medium"/>
              </a:rPr>
              <a:t>Contagious</a:t>
            </a:r>
            <a:endParaRPr lang="cs-CZ" dirty="0">
              <a:solidFill>
                <a:schemeClr val="dk1"/>
              </a:solidFill>
              <a:latin typeface="Oswald Medium"/>
              <a:ea typeface="Oswald Medium"/>
              <a:cs typeface="Oswald Medium"/>
              <a:sym typeface="Oswald Medium"/>
            </a:endParaRPr>
          </a:p>
          <a:p>
            <a:pPr marL="0" lvl="0" indent="0" algn="l" rtl="0">
              <a:lnSpc>
                <a:spcPct val="150000"/>
              </a:lnSpc>
              <a:spcBef>
                <a:spcPts val="0"/>
              </a:spcBef>
              <a:spcAft>
                <a:spcPts val="0"/>
              </a:spcAft>
              <a:buClr>
                <a:srgbClr val="000000"/>
              </a:buClr>
              <a:buSzPts val="1700"/>
              <a:buFont typeface="Helvetica Neue Light"/>
              <a:buNone/>
            </a:pPr>
            <a:endParaRPr dirty="0">
              <a:solidFill>
                <a:schemeClr val="dk1"/>
              </a:solidFill>
              <a:latin typeface="Oswald Medium"/>
              <a:ea typeface="Oswald Medium"/>
              <a:cs typeface="Oswald Medium"/>
              <a:sym typeface="Oswald Medium"/>
            </a:endParaRPr>
          </a:p>
          <a:p>
            <a:pPr marL="0" lvl="0" indent="0" algn="l">
              <a:lnSpc>
                <a:spcPct val="150000"/>
              </a:lnSpc>
            </a:pPr>
            <a:r>
              <a:rPr lang="cs-CZ" dirty="0">
                <a:solidFill>
                  <a:schemeClr val="dk1"/>
                </a:solidFill>
                <a:latin typeface="Oswald Medium"/>
                <a:ea typeface="Oswald Medium"/>
                <a:cs typeface="Oswald Medium"/>
                <a:sym typeface="Oswald Medium"/>
              </a:rPr>
              <a:t>7 	</a:t>
            </a:r>
            <a:r>
              <a:rPr lang="cs-CZ" dirty="0" err="1">
                <a:solidFill>
                  <a:schemeClr val="dk1"/>
                </a:solidFill>
                <a:latin typeface="Oswald Medium"/>
                <a:ea typeface="Oswald Medium"/>
                <a:cs typeface="Oswald Medium"/>
                <a:sym typeface="Oswald Medium"/>
              </a:rPr>
              <a:t>Groundbreaking</a:t>
            </a:r>
            <a:r>
              <a:rPr lang="cs-CZ" dirty="0">
                <a:solidFill>
                  <a:schemeClr val="dk1"/>
                </a:solidFill>
                <a:latin typeface="Oswald Medium"/>
                <a:ea typeface="Oswald Medium"/>
                <a:cs typeface="Oswald Medium"/>
                <a:sym typeface="Oswald Medium"/>
              </a:rPr>
              <a:t>  Výborné</a:t>
            </a:r>
          </a:p>
          <a:p>
            <a:pPr marL="0" lvl="0" indent="0" algn="l">
              <a:lnSpc>
                <a:spcPct val="150000"/>
              </a:lnSpc>
            </a:pPr>
            <a:r>
              <a:rPr lang="cs-CZ" dirty="0">
                <a:solidFill>
                  <a:schemeClr val="dk1"/>
                </a:solidFill>
                <a:latin typeface="Oswald Medium"/>
                <a:ea typeface="Oswald Medium"/>
                <a:cs typeface="Oswald Medium"/>
                <a:sym typeface="Oswald Medium"/>
              </a:rPr>
              <a:t>6    	</a:t>
            </a:r>
            <a:r>
              <a:rPr lang="cs-CZ" dirty="0" err="1">
                <a:solidFill>
                  <a:schemeClr val="dk1"/>
                </a:solidFill>
                <a:latin typeface="Oswald Medium"/>
                <a:ea typeface="Oswald Medium"/>
                <a:cs typeface="Oswald Medium"/>
                <a:sym typeface="Oswald Medium"/>
              </a:rPr>
              <a:t>Fresh</a:t>
            </a:r>
            <a:r>
              <a:rPr lang="cs-CZ" dirty="0">
                <a:solidFill>
                  <a:schemeClr val="dk1"/>
                </a:solidFill>
                <a:latin typeface="Oswald Medium"/>
                <a:ea typeface="Oswald Medium"/>
                <a:cs typeface="Oswald Medium"/>
                <a:sym typeface="Oswald Medium"/>
              </a:rPr>
              <a:t> Idea(s)</a:t>
            </a:r>
          </a:p>
          <a:p>
            <a:pPr marL="0" lvl="0" indent="0" algn="l">
              <a:lnSpc>
                <a:spcPct val="150000"/>
              </a:lnSpc>
            </a:pPr>
            <a:r>
              <a:rPr lang="cs-CZ" dirty="0">
                <a:solidFill>
                  <a:schemeClr val="dk1"/>
                </a:solidFill>
                <a:latin typeface="Oswald Medium"/>
                <a:ea typeface="Oswald Medium"/>
                <a:cs typeface="Oswald Medium"/>
                <a:sym typeface="Oswald Medium"/>
              </a:rPr>
              <a:t>5	</a:t>
            </a:r>
            <a:r>
              <a:rPr lang="cs-CZ" dirty="0" err="1">
                <a:solidFill>
                  <a:schemeClr val="dk1"/>
                </a:solidFill>
                <a:latin typeface="Oswald Medium"/>
                <a:ea typeface="Oswald Medium"/>
                <a:cs typeface="Oswald Medium"/>
                <a:sym typeface="Oswald Medium"/>
              </a:rPr>
              <a:t>Ownable</a:t>
            </a:r>
            <a:r>
              <a:rPr lang="cs-CZ" dirty="0">
                <a:solidFill>
                  <a:schemeClr val="dk1"/>
                </a:solidFill>
                <a:latin typeface="Oswald Medium"/>
                <a:ea typeface="Oswald Medium"/>
                <a:cs typeface="Oswald Medium"/>
                <a:sym typeface="Oswald Medium"/>
              </a:rPr>
              <a:t>        Na </a:t>
            </a:r>
            <a:r>
              <a:rPr lang="cs-CZ" dirty="0" err="1">
                <a:solidFill>
                  <a:schemeClr val="dk1"/>
                </a:solidFill>
                <a:latin typeface="Oswald Medium"/>
                <a:ea typeface="Oswald Medium"/>
                <a:cs typeface="Oswald Medium"/>
                <a:sym typeface="Oswald Medium"/>
              </a:rPr>
              <a:t>brand</a:t>
            </a:r>
            <a:endParaRPr lang="cs-CZ" dirty="0">
              <a:solidFill>
                <a:schemeClr val="dk1"/>
              </a:solidFill>
              <a:latin typeface="Oswald Medium"/>
              <a:ea typeface="Oswald Medium"/>
              <a:cs typeface="Oswald Medium"/>
              <a:sym typeface="Oswald Medium"/>
            </a:endParaRPr>
          </a:p>
          <a:p>
            <a:pPr marL="0" lvl="0" indent="0" algn="l" rtl="0">
              <a:lnSpc>
                <a:spcPct val="150000"/>
              </a:lnSpc>
              <a:spcBef>
                <a:spcPts val="0"/>
              </a:spcBef>
              <a:spcAft>
                <a:spcPts val="0"/>
              </a:spcAft>
              <a:buClr>
                <a:srgbClr val="000000"/>
              </a:buClr>
              <a:buSzPts val="1700"/>
              <a:buFont typeface="Helvetica Neue Light"/>
              <a:buNone/>
            </a:pPr>
            <a:endParaRPr dirty="0">
              <a:solidFill>
                <a:schemeClr val="dk1"/>
              </a:solidFill>
              <a:latin typeface="Oswald Medium"/>
              <a:ea typeface="Oswald Medium"/>
              <a:cs typeface="Oswald Medium"/>
              <a:sym typeface="Oswald Medium"/>
            </a:endParaRPr>
          </a:p>
          <a:p>
            <a:pPr marL="0" lvl="0" indent="0" algn="l">
              <a:lnSpc>
                <a:spcPct val="150000"/>
              </a:lnSpc>
            </a:pPr>
            <a:r>
              <a:rPr lang="cs-CZ" dirty="0">
                <a:solidFill>
                  <a:schemeClr val="dk1"/>
                </a:solidFill>
                <a:latin typeface="Oswald Medium"/>
                <a:ea typeface="Oswald Medium"/>
                <a:cs typeface="Oswald Medium"/>
                <a:sym typeface="Oswald Medium"/>
              </a:rPr>
              <a:t>4	</a:t>
            </a:r>
            <a:r>
              <a:rPr lang="cs-CZ" dirty="0" err="1">
                <a:solidFill>
                  <a:schemeClr val="dk1"/>
                </a:solidFill>
                <a:latin typeface="Oswald Medium"/>
                <a:ea typeface="Oswald Medium"/>
                <a:cs typeface="Oswald Medium"/>
                <a:sym typeface="Oswald Medium"/>
              </a:rPr>
              <a:t>Cliché</a:t>
            </a:r>
            <a:r>
              <a:rPr lang="cs-CZ" dirty="0">
                <a:solidFill>
                  <a:schemeClr val="dk1"/>
                </a:solidFill>
                <a:latin typeface="Oswald Medium"/>
                <a:ea typeface="Oswald Medium"/>
                <a:cs typeface="Oswald Medium"/>
                <a:sym typeface="Oswald Medium"/>
              </a:rPr>
              <a:t>.           </a:t>
            </a:r>
            <a:r>
              <a:rPr lang="cs-CZ" dirty="0" err="1">
                <a:solidFill>
                  <a:schemeClr val="dk1"/>
                </a:solidFill>
                <a:latin typeface="Oswald Medium"/>
                <a:ea typeface="Oswald Medium"/>
                <a:cs typeface="Oswald Medium"/>
                <a:sym typeface="Oswald Medium"/>
              </a:rPr>
              <a:t>Kliše</a:t>
            </a:r>
            <a:endParaRPr lang="cs-CZ" dirty="0">
              <a:solidFill>
                <a:schemeClr val="dk1"/>
              </a:solidFill>
              <a:latin typeface="Oswald Medium"/>
              <a:ea typeface="Oswald Medium"/>
              <a:cs typeface="Oswald Medium"/>
              <a:sym typeface="Oswald Medium"/>
            </a:endParaRPr>
          </a:p>
          <a:p>
            <a:pPr marL="0" lvl="0" indent="0" algn="l">
              <a:lnSpc>
                <a:spcPct val="150000"/>
              </a:lnSpc>
              <a:buClr>
                <a:schemeClr val="dk1"/>
              </a:buClr>
            </a:pPr>
            <a:r>
              <a:rPr lang="cs-CZ" dirty="0">
                <a:solidFill>
                  <a:schemeClr val="dk1"/>
                </a:solidFill>
                <a:latin typeface="Oswald Medium"/>
                <a:ea typeface="Oswald Medium"/>
                <a:cs typeface="Oswald Medium"/>
                <a:sym typeface="Oswald Medium"/>
              </a:rPr>
              <a:t>3	</a:t>
            </a:r>
            <a:r>
              <a:rPr lang="cs-CZ" dirty="0" err="1">
                <a:solidFill>
                  <a:schemeClr val="dk1"/>
                </a:solidFill>
                <a:latin typeface="Oswald Medium"/>
                <a:ea typeface="Oswald Medium"/>
                <a:cs typeface="Oswald Medium"/>
                <a:sym typeface="Oswald Medium"/>
              </a:rPr>
              <a:t>Confusing</a:t>
            </a:r>
            <a:r>
              <a:rPr lang="cs-CZ" dirty="0">
                <a:solidFill>
                  <a:schemeClr val="dk1"/>
                </a:solidFill>
                <a:latin typeface="Oswald Medium"/>
                <a:ea typeface="Oswald Medium"/>
                <a:cs typeface="Oswald Medium"/>
                <a:sym typeface="Oswald Medium"/>
              </a:rPr>
              <a:t>      Zmatené</a:t>
            </a:r>
          </a:p>
          <a:p>
            <a:pPr marL="0" lvl="0" indent="0" algn="l">
              <a:lnSpc>
                <a:spcPct val="150000"/>
              </a:lnSpc>
              <a:buClr>
                <a:schemeClr val="dk1"/>
              </a:buClr>
            </a:pPr>
            <a:r>
              <a:rPr lang="cs-CZ" dirty="0">
                <a:solidFill>
                  <a:schemeClr val="dk1"/>
                </a:solidFill>
                <a:latin typeface="Oswald Medium"/>
                <a:ea typeface="Oswald Medium"/>
                <a:cs typeface="Oswald Medium"/>
                <a:sym typeface="Oswald Medium"/>
              </a:rPr>
              <a:t>2	</a:t>
            </a:r>
            <a:r>
              <a:rPr lang="cs-CZ" dirty="0" err="1">
                <a:solidFill>
                  <a:schemeClr val="dk1"/>
                </a:solidFill>
                <a:latin typeface="Oswald Medium"/>
                <a:ea typeface="Oswald Medium"/>
                <a:cs typeface="Oswald Medium"/>
                <a:sym typeface="Oswald Medium"/>
              </a:rPr>
              <a:t>Hijacked</a:t>
            </a:r>
            <a:r>
              <a:rPr lang="cs-CZ" dirty="0">
                <a:solidFill>
                  <a:schemeClr val="dk1"/>
                </a:solidFill>
                <a:latin typeface="Oswald Medium"/>
                <a:ea typeface="Oswald Medium"/>
                <a:cs typeface="Oswald Medium"/>
                <a:sym typeface="Oswald Medium"/>
              </a:rPr>
              <a:t>       „Unesené“</a:t>
            </a:r>
          </a:p>
          <a:p>
            <a:pPr marL="0" lvl="0" indent="0" algn="l">
              <a:lnSpc>
                <a:spcPct val="150000"/>
              </a:lnSpc>
              <a:buClr>
                <a:schemeClr val="dk1"/>
              </a:buClr>
            </a:pPr>
            <a:r>
              <a:rPr lang="cs-CZ" dirty="0">
                <a:solidFill>
                  <a:schemeClr val="dk1"/>
                </a:solidFill>
                <a:latin typeface="Oswald Medium"/>
                <a:ea typeface="Oswald Medium"/>
                <a:cs typeface="Oswald Medium"/>
                <a:sym typeface="Oswald Medium"/>
              </a:rPr>
              <a:t>1	</a:t>
            </a:r>
            <a:r>
              <a:rPr lang="cs-CZ" dirty="0" err="1">
                <a:solidFill>
                  <a:schemeClr val="dk1"/>
                </a:solidFill>
                <a:latin typeface="Oswald Medium"/>
                <a:ea typeface="Oswald Medium"/>
                <a:cs typeface="Oswald Medium"/>
                <a:sym typeface="Oswald Medium"/>
              </a:rPr>
              <a:t>Destructive</a:t>
            </a:r>
            <a:r>
              <a:rPr lang="cs-CZ" dirty="0">
                <a:solidFill>
                  <a:schemeClr val="dk1"/>
                </a:solidFill>
                <a:latin typeface="Oswald Medium"/>
                <a:ea typeface="Oswald Medium"/>
                <a:cs typeface="Oswald Medium"/>
                <a:sym typeface="Oswald Medium"/>
              </a:rPr>
              <a:t>   Destruktivní</a:t>
            </a:r>
          </a:p>
        </p:txBody>
      </p:sp>
      <p:pic>
        <p:nvPicPr>
          <p:cNvPr id="2" name="Obrázek 1">
            <a:extLst>
              <a:ext uri="{FF2B5EF4-FFF2-40B4-BE49-F238E27FC236}">
                <a16:creationId xmlns:a16="http://schemas.microsoft.com/office/drawing/2014/main" id="{113383BF-AB49-054B-9377-6639960E3475}"/>
              </a:ext>
            </a:extLst>
          </p:cNvPr>
          <p:cNvPicPr>
            <a:picLocks noChangeAspect="1"/>
          </p:cNvPicPr>
          <p:nvPr/>
        </p:nvPicPr>
        <p:blipFill>
          <a:blip r:embed="rId3"/>
          <a:stretch>
            <a:fillRect/>
          </a:stretch>
        </p:blipFill>
        <p:spPr>
          <a:xfrm>
            <a:off x="5355771" y="260349"/>
            <a:ext cx="3584143" cy="46929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10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Písmo, snímek obrazovky, řada/pruh&#10;&#10;Obsah vygenerovaný umělou inteligencí může být nesprávný.">
            <a:extLst>
              <a:ext uri="{FF2B5EF4-FFF2-40B4-BE49-F238E27FC236}">
                <a16:creationId xmlns:a16="http://schemas.microsoft.com/office/drawing/2014/main" id="{7524E8A3-E5F0-EEDC-BC93-1C4AF0A93C98}"/>
              </a:ext>
            </a:extLst>
          </p:cNvPr>
          <p:cNvPicPr>
            <a:picLocks noChangeAspect="1"/>
          </p:cNvPicPr>
          <p:nvPr/>
        </p:nvPicPr>
        <p:blipFill>
          <a:blip r:embed="rId2"/>
          <a:stretch>
            <a:fillRect/>
          </a:stretch>
        </p:blipFill>
        <p:spPr>
          <a:xfrm>
            <a:off x="0" y="728870"/>
            <a:ext cx="9144000" cy="4414630"/>
          </a:xfrm>
          <a:prstGeom prst="rect">
            <a:avLst/>
          </a:prstGeom>
        </p:spPr>
      </p:pic>
      <p:pic>
        <p:nvPicPr>
          <p:cNvPr id="2" name="Graphic 4">
            <a:extLst>
              <a:ext uri="{FF2B5EF4-FFF2-40B4-BE49-F238E27FC236}">
                <a16:creationId xmlns:a16="http://schemas.microsoft.com/office/drawing/2014/main" id="{3E5B36CD-06F0-CF03-8C98-94E0892FF2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3410584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Písmo, snímek obrazovky, diagram&#10;&#10;Obsah vygenerovaný umělou inteligencí může být nesprávný.">
            <a:extLst>
              <a:ext uri="{FF2B5EF4-FFF2-40B4-BE49-F238E27FC236}">
                <a16:creationId xmlns:a16="http://schemas.microsoft.com/office/drawing/2014/main" id="{60681B41-8226-BE8F-94BF-8D96EBBC625D}"/>
              </a:ext>
            </a:extLst>
          </p:cNvPr>
          <p:cNvPicPr>
            <a:picLocks noChangeAspect="1"/>
          </p:cNvPicPr>
          <p:nvPr/>
        </p:nvPicPr>
        <p:blipFill>
          <a:blip r:embed="rId2"/>
          <a:stretch>
            <a:fillRect/>
          </a:stretch>
        </p:blipFill>
        <p:spPr>
          <a:xfrm>
            <a:off x="112542" y="1113183"/>
            <a:ext cx="9031458" cy="4030316"/>
          </a:xfrm>
          <a:prstGeom prst="rect">
            <a:avLst/>
          </a:prstGeom>
        </p:spPr>
      </p:pic>
      <p:pic>
        <p:nvPicPr>
          <p:cNvPr id="2" name="Graphic 4">
            <a:extLst>
              <a:ext uri="{FF2B5EF4-FFF2-40B4-BE49-F238E27FC236}">
                <a16:creationId xmlns:a16="http://schemas.microsoft.com/office/drawing/2014/main" id="{8AAF3C26-28A6-325D-CF55-AF7F2C6BE4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21107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dopis&#10;&#10;Obsah vygenerovaný umělou inteligencí může být nesprávný.">
            <a:extLst>
              <a:ext uri="{FF2B5EF4-FFF2-40B4-BE49-F238E27FC236}">
                <a16:creationId xmlns:a16="http://schemas.microsoft.com/office/drawing/2014/main" id="{C732D153-9D02-C8EB-145F-0C38208C6D8A}"/>
              </a:ext>
            </a:extLst>
          </p:cNvPr>
          <p:cNvPicPr>
            <a:picLocks noChangeAspect="1"/>
          </p:cNvPicPr>
          <p:nvPr/>
        </p:nvPicPr>
        <p:blipFill>
          <a:blip r:embed="rId2"/>
          <a:stretch>
            <a:fillRect/>
          </a:stretch>
        </p:blipFill>
        <p:spPr>
          <a:xfrm>
            <a:off x="-9798" y="416539"/>
            <a:ext cx="9153798" cy="4726961"/>
          </a:xfrm>
          <a:prstGeom prst="rect">
            <a:avLst/>
          </a:prstGeom>
        </p:spPr>
      </p:pic>
      <p:pic>
        <p:nvPicPr>
          <p:cNvPr id="2" name="Graphic 4">
            <a:extLst>
              <a:ext uri="{FF2B5EF4-FFF2-40B4-BE49-F238E27FC236}">
                <a16:creationId xmlns:a16="http://schemas.microsoft.com/office/drawing/2014/main" id="{31273FFE-BDDA-20C3-BBA4-6450C9CC2F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374788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Elektricky modrá&#10;&#10;Obsah generovaný pomocí AI může být nesprávný.">
            <a:extLst>
              <a:ext uri="{FF2B5EF4-FFF2-40B4-BE49-F238E27FC236}">
                <a16:creationId xmlns:a16="http://schemas.microsoft.com/office/drawing/2014/main" id="{E5766387-FB1A-823C-719D-6118311D9828}"/>
              </a:ext>
            </a:extLst>
          </p:cNvPr>
          <p:cNvPicPr>
            <a:picLocks noChangeAspect="1"/>
          </p:cNvPicPr>
          <p:nvPr/>
        </p:nvPicPr>
        <p:blipFill>
          <a:blip r:embed="rId2"/>
          <a:stretch>
            <a:fillRect/>
          </a:stretch>
        </p:blipFill>
        <p:spPr>
          <a:xfrm>
            <a:off x="-1" y="7892"/>
            <a:ext cx="9158077" cy="5135607"/>
          </a:xfrm>
          <a:prstGeom prst="rect">
            <a:avLst/>
          </a:prstGeom>
        </p:spPr>
      </p:pic>
    </p:spTree>
    <p:extLst>
      <p:ext uri="{BB962C8B-B14F-4D97-AF65-F5344CB8AC3E}">
        <p14:creationId xmlns:p14="http://schemas.microsoft.com/office/powerpoint/2010/main" val="1929165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6497F-9CF6-1137-B735-37CD5E40CB2B}"/>
            </a:ext>
          </a:extLst>
        </p:cNvPr>
        <p:cNvGrpSpPr/>
        <p:nvPr/>
      </p:nvGrpSpPr>
      <p:grpSpPr>
        <a:xfrm>
          <a:off x="0" y="0"/>
          <a:ext cx="0" cy="0"/>
          <a:chOff x="0" y="0"/>
          <a:chExt cx="0" cy="0"/>
        </a:xfrm>
      </p:grpSpPr>
      <p:pic>
        <p:nvPicPr>
          <p:cNvPr id="3" name="Obrázek 2" descr="Obsah obrázku text, Písmo, snímek obrazovky, dopis&#10;&#10;Obsah vygenerovaný umělou inteligencí může být nesprávný.">
            <a:extLst>
              <a:ext uri="{FF2B5EF4-FFF2-40B4-BE49-F238E27FC236}">
                <a16:creationId xmlns:a16="http://schemas.microsoft.com/office/drawing/2014/main" id="{119DCBC1-D8CA-3B7A-2DA0-A501CEF51074}"/>
              </a:ext>
            </a:extLst>
          </p:cNvPr>
          <p:cNvPicPr>
            <a:picLocks noChangeAspect="1"/>
          </p:cNvPicPr>
          <p:nvPr/>
        </p:nvPicPr>
        <p:blipFill>
          <a:blip r:embed="rId2"/>
          <a:stretch>
            <a:fillRect/>
          </a:stretch>
        </p:blipFill>
        <p:spPr>
          <a:xfrm>
            <a:off x="0" y="450167"/>
            <a:ext cx="9143104" cy="4693334"/>
          </a:xfrm>
          <a:prstGeom prst="rect">
            <a:avLst/>
          </a:prstGeom>
        </p:spPr>
      </p:pic>
      <p:pic>
        <p:nvPicPr>
          <p:cNvPr id="2" name="Graphic 4">
            <a:extLst>
              <a:ext uri="{FF2B5EF4-FFF2-40B4-BE49-F238E27FC236}">
                <a16:creationId xmlns:a16="http://schemas.microsoft.com/office/drawing/2014/main" id="{FB97DC23-0EA5-BFC0-AB39-2099CF3422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4091613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9135C-D284-A113-311A-D8CBE9FDFD41}"/>
            </a:ext>
          </a:extLst>
        </p:cNvPr>
        <p:cNvGrpSpPr/>
        <p:nvPr/>
      </p:nvGrpSpPr>
      <p:grpSpPr>
        <a:xfrm>
          <a:off x="0" y="0"/>
          <a:ext cx="0" cy="0"/>
          <a:chOff x="0" y="0"/>
          <a:chExt cx="0" cy="0"/>
        </a:xfrm>
      </p:grpSpPr>
      <p:pic>
        <p:nvPicPr>
          <p:cNvPr id="3" name="Obrázek 2" descr="Obsah obrázku text, Písmo, snímek obrazovky, dopis&#10;&#10;Obsah vygenerovaný umělou inteligencí může být nesprávný.">
            <a:extLst>
              <a:ext uri="{FF2B5EF4-FFF2-40B4-BE49-F238E27FC236}">
                <a16:creationId xmlns:a16="http://schemas.microsoft.com/office/drawing/2014/main" id="{E0503739-6725-F236-0732-9E8D27BEB683}"/>
              </a:ext>
            </a:extLst>
          </p:cNvPr>
          <p:cNvPicPr>
            <a:picLocks noChangeAspect="1"/>
          </p:cNvPicPr>
          <p:nvPr/>
        </p:nvPicPr>
        <p:blipFill>
          <a:blip r:embed="rId2"/>
          <a:stretch>
            <a:fillRect/>
          </a:stretch>
        </p:blipFill>
        <p:spPr>
          <a:xfrm>
            <a:off x="0" y="482269"/>
            <a:ext cx="9117369" cy="4661231"/>
          </a:xfrm>
          <a:prstGeom prst="rect">
            <a:avLst/>
          </a:prstGeom>
        </p:spPr>
      </p:pic>
      <p:pic>
        <p:nvPicPr>
          <p:cNvPr id="2" name="Graphic 4">
            <a:extLst>
              <a:ext uri="{FF2B5EF4-FFF2-40B4-BE49-F238E27FC236}">
                <a16:creationId xmlns:a16="http://schemas.microsoft.com/office/drawing/2014/main" id="{33B4127E-11BA-E84D-E01A-32DC1E458D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2450828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3A1D3-811D-F001-08D1-DF7600F41D9D}"/>
            </a:ext>
          </a:extLst>
        </p:cNvPr>
        <p:cNvGrpSpPr/>
        <p:nvPr/>
      </p:nvGrpSpPr>
      <p:grpSpPr>
        <a:xfrm>
          <a:off x="0" y="0"/>
          <a:ext cx="0" cy="0"/>
          <a:chOff x="0" y="0"/>
          <a:chExt cx="0" cy="0"/>
        </a:xfrm>
      </p:grpSpPr>
      <p:pic>
        <p:nvPicPr>
          <p:cNvPr id="3" name="Obrázek 2" descr="Obsah obrázku text, Písmo, snímek obrazovky, dopis&#10;&#10;Obsah vygenerovaný umělou inteligencí může být nesprávný.">
            <a:extLst>
              <a:ext uri="{FF2B5EF4-FFF2-40B4-BE49-F238E27FC236}">
                <a16:creationId xmlns:a16="http://schemas.microsoft.com/office/drawing/2014/main" id="{F2E0226A-3F26-D9C2-03A4-C4AFBCB839B4}"/>
              </a:ext>
            </a:extLst>
          </p:cNvPr>
          <p:cNvPicPr>
            <a:picLocks noChangeAspect="1"/>
          </p:cNvPicPr>
          <p:nvPr/>
        </p:nvPicPr>
        <p:blipFill>
          <a:blip r:embed="rId2"/>
          <a:stretch>
            <a:fillRect/>
          </a:stretch>
        </p:blipFill>
        <p:spPr>
          <a:xfrm>
            <a:off x="0" y="408047"/>
            <a:ext cx="9144000" cy="4735453"/>
          </a:xfrm>
          <a:prstGeom prst="rect">
            <a:avLst/>
          </a:prstGeom>
        </p:spPr>
      </p:pic>
      <p:pic>
        <p:nvPicPr>
          <p:cNvPr id="2" name="Graphic 4">
            <a:extLst>
              <a:ext uri="{FF2B5EF4-FFF2-40B4-BE49-F238E27FC236}">
                <a16:creationId xmlns:a16="http://schemas.microsoft.com/office/drawing/2014/main" id="{6D106AB6-3373-1349-6D63-C472D8F6D0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1956395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17A2A-1ECF-224F-6113-4A0F84899432}"/>
            </a:ext>
          </a:extLst>
        </p:cNvPr>
        <p:cNvGrpSpPr/>
        <p:nvPr/>
      </p:nvGrpSpPr>
      <p:grpSpPr>
        <a:xfrm>
          <a:off x="0" y="0"/>
          <a:ext cx="0" cy="0"/>
          <a:chOff x="0" y="0"/>
          <a:chExt cx="0" cy="0"/>
        </a:xfrm>
      </p:grpSpPr>
      <p:pic>
        <p:nvPicPr>
          <p:cNvPr id="3" name="Obrázek 2" descr="Obsah obrázku text, Písmo, snímek obrazovky, vizitka&#10;&#10;Obsah vygenerovaný umělou inteligencí může být nesprávný.">
            <a:extLst>
              <a:ext uri="{FF2B5EF4-FFF2-40B4-BE49-F238E27FC236}">
                <a16:creationId xmlns:a16="http://schemas.microsoft.com/office/drawing/2014/main" id="{101446B0-378F-1585-DE10-BBE09397B1AD}"/>
              </a:ext>
            </a:extLst>
          </p:cNvPr>
          <p:cNvPicPr>
            <a:picLocks noChangeAspect="1"/>
          </p:cNvPicPr>
          <p:nvPr/>
        </p:nvPicPr>
        <p:blipFill>
          <a:blip r:embed="rId2"/>
          <a:stretch>
            <a:fillRect/>
          </a:stretch>
        </p:blipFill>
        <p:spPr>
          <a:xfrm>
            <a:off x="-96078" y="341502"/>
            <a:ext cx="9336156" cy="4801998"/>
          </a:xfrm>
          <a:prstGeom prst="rect">
            <a:avLst/>
          </a:prstGeom>
        </p:spPr>
      </p:pic>
      <p:pic>
        <p:nvPicPr>
          <p:cNvPr id="2" name="Graphic 4">
            <a:extLst>
              <a:ext uri="{FF2B5EF4-FFF2-40B4-BE49-F238E27FC236}">
                <a16:creationId xmlns:a16="http://schemas.microsoft.com/office/drawing/2014/main" id="{9C6A0954-1368-0365-CEBB-CAFA8B6CA2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3452083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F8365-8916-60B9-755B-FE8D765E8CFA}"/>
            </a:ext>
          </a:extLst>
        </p:cNvPr>
        <p:cNvGrpSpPr/>
        <p:nvPr/>
      </p:nvGrpSpPr>
      <p:grpSpPr>
        <a:xfrm>
          <a:off x="0" y="0"/>
          <a:ext cx="0" cy="0"/>
          <a:chOff x="0" y="0"/>
          <a:chExt cx="0" cy="0"/>
        </a:xfrm>
      </p:grpSpPr>
      <p:pic>
        <p:nvPicPr>
          <p:cNvPr id="3" name="Obrázek 2" descr="Obsah obrázku text, Písmo, snímek obrazovky, design&#10;&#10;Obsah vygenerovaný umělou inteligencí může být nesprávný.">
            <a:extLst>
              <a:ext uri="{FF2B5EF4-FFF2-40B4-BE49-F238E27FC236}">
                <a16:creationId xmlns:a16="http://schemas.microsoft.com/office/drawing/2014/main" id="{7DEADB4D-C65F-3F5B-5AB8-068AC028FCCB}"/>
              </a:ext>
            </a:extLst>
          </p:cNvPr>
          <p:cNvPicPr>
            <a:picLocks noChangeAspect="1"/>
          </p:cNvPicPr>
          <p:nvPr/>
        </p:nvPicPr>
        <p:blipFill>
          <a:blip r:embed="rId2"/>
          <a:stretch>
            <a:fillRect/>
          </a:stretch>
        </p:blipFill>
        <p:spPr>
          <a:xfrm>
            <a:off x="0" y="417073"/>
            <a:ext cx="9144000" cy="4726427"/>
          </a:xfrm>
          <a:prstGeom prst="rect">
            <a:avLst/>
          </a:prstGeom>
        </p:spPr>
      </p:pic>
      <p:pic>
        <p:nvPicPr>
          <p:cNvPr id="2" name="Graphic 4">
            <a:extLst>
              <a:ext uri="{FF2B5EF4-FFF2-40B4-BE49-F238E27FC236}">
                <a16:creationId xmlns:a16="http://schemas.microsoft.com/office/drawing/2014/main" id="{6C9B6D16-9216-BCB4-5A48-8A1B88528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711" y="0"/>
            <a:ext cx="1449091" cy="547688"/>
          </a:xfrm>
          <a:prstGeom prst="rect">
            <a:avLst/>
          </a:prstGeom>
        </p:spPr>
      </p:pic>
    </p:spTree>
    <p:extLst>
      <p:ext uri="{BB962C8B-B14F-4D97-AF65-F5344CB8AC3E}">
        <p14:creationId xmlns:p14="http://schemas.microsoft.com/office/powerpoint/2010/main" val="1163981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Obsah obrázku text, snímek obrazovky, Písmo, grafický design&#10;&#10;Obsah vygenerovaný umělou inteligencí může být nesprávný.">
            <a:extLst>
              <a:ext uri="{FF2B5EF4-FFF2-40B4-BE49-F238E27FC236}">
                <a16:creationId xmlns:a16="http://schemas.microsoft.com/office/drawing/2014/main" id="{2DB38167-CDF9-7A66-FEB7-4D59CE08E6E5}"/>
              </a:ext>
            </a:extLst>
          </p:cNvPr>
          <p:cNvPicPr>
            <a:picLocks noChangeAspect="1"/>
          </p:cNvPicPr>
          <p:nvPr/>
        </p:nvPicPr>
        <p:blipFill>
          <a:blip r:embed="rId2"/>
          <a:stretch>
            <a:fillRect/>
          </a:stretch>
        </p:blipFill>
        <p:spPr>
          <a:xfrm>
            <a:off x="0" y="16671"/>
            <a:ext cx="7772400" cy="4343634"/>
          </a:xfrm>
          <a:prstGeom prst="rect">
            <a:avLst/>
          </a:prstGeom>
        </p:spPr>
      </p:pic>
    </p:spTree>
    <p:extLst>
      <p:ext uri="{BB962C8B-B14F-4D97-AF65-F5344CB8AC3E}">
        <p14:creationId xmlns:p14="http://schemas.microsoft.com/office/powerpoint/2010/main" val="570084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36178E-5029-4EC2-3C9D-8E50B3E942AA}"/>
              </a:ext>
            </a:extLst>
          </p:cNvPr>
          <p:cNvSpPr>
            <a:spLocks noGrp="1"/>
          </p:cNvSpPr>
          <p:nvPr>
            <p:ph type="title"/>
          </p:nvPr>
        </p:nvSpPr>
        <p:spPr/>
        <p:txBody>
          <a:bodyPr>
            <a:normAutofit/>
          </a:bodyPr>
          <a:lstStyle/>
          <a:p>
            <a:r>
              <a:rPr lang="en-US" sz="4800" b="1" dirty="0" err="1"/>
              <a:t>Kalibrace</a:t>
            </a:r>
            <a:endParaRPr lang="en-US" sz="4800" b="1" dirty="0"/>
          </a:p>
        </p:txBody>
      </p:sp>
      <p:sp>
        <p:nvSpPr>
          <p:cNvPr id="3" name="Zástupný text 2">
            <a:extLst>
              <a:ext uri="{FF2B5EF4-FFF2-40B4-BE49-F238E27FC236}">
                <a16:creationId xmlns:a16="http://schemas.microsoft.com/office/drawing/2014/main" id="{A979516A-9FB0-A8E7-C688-82C06540DB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51627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9"/>
          <p:cNvSpPr txBox="1"/>
          <p:nvPr/>
        </p:nvSpPr>
        <p:spPr>
          <a:xfrm>
            <a:off x="1108125" y="266300"/>
            <a:ext cx="6781500" cy="12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4800" dirty="0">
                <a:solidFill>
                  <a:srgbClr val="FFFFFF"/>
                </a:solidFill>
                <a:latin typeface="Roboto Black"/>
                <a:ea typeface="Roboto Black"/>
                <a:cs typeface="Roboto Black"/>
                <a:sym typeface="Roboto Black"/>
              </a:rPr>
              <a:t>Hodnota kreativity</a:t>
            </a:r>
            <a:endParaRPr sz="4800" dirty="0">
              <a:solidFill>
                <a:srgbClr val="FFFFFF"/>
              </a:solidFill>
              <a:latin typeface="Roboto Black"/>
              <a:ea typeface="Roboto Black"/>
              <a:cs typeface="Roboto Black"/>
              <a:sym typeface="Roboto Black"/>
            </a:endParaRPr>
          </a:p>
        </p:txBody>
      </p:sp>
      <p:pic>
        <p:nvPicPr>
          <p:cNvPr id="3" name="provident">
            <a:hlinkClick r:id="" action="ppaction://media"/>
            <a:extLst>
              <a:ext uri="{FF2B5EF4-FFF2-40B4-BE49-F238E27FC236}">
                <a16:creationId xmlns:a16="http://schemas.microsoft.com/office/drawing/2014/main" id="{5EB659CD-9DFC-2163-B5FA-6499940BCBF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1987" y="48371"/>
            <a:ext cx="8972013" cy="5046757"/>
          </a:xfrm>
          <a:prstGeom prst="rect">
            <a:avLst/>
          </a:prstGeom>
        </p:spPr>
      </p:pic>
    </p:spTree>
    <p:extLst>
      <p:ext uri="{BB962C8B-B14F-4D97-AF65-F5344CB8AC3E}">
        <p14:creationId xmlns:p14="http://schemas.microsoft.com/office/powerpoint/2010/main" val="174202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637910" y="1128010"/>
            <a:ext cx="3387466" cy="923330"/>
          </a:xfrm>
          <a:prstGeom prst="rect">
            <a:avLst/>
          </a:prstGeom>
          <a:noFill/>
        </p:spPr>
        <p:txBody>
          <a:bodyPr wrap="none" rtlCol="0">
            <a:spAutoFit/>
          </a:bodyPr>
          <a:lstStyle/>
          <a:p>
            <a:r>
              <a:rPr lang="en-US" sz="5400" b="1" dirty="0">
                <a:latin typeface="Akzidenz-Grotesk Pro Bold" panose="02000503030000020003" pitchFamily="2" charset="0"/>
              </a:rPr>
              <a:t>Provident</a:t>
            </a:r>
          </a:p>
        </p:txBody>
      </p:sp>
    </p:spTree>
    <p:extLst>
      <p:ext uri="{BB962C8B-B14F-4D97-AF65-F5344CB8AC3E}">
        <p14:creationId xmlns:p14="http://schemas.microsoft.com/office/powerpoint/2010/main" val="1172334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3813E62D-D94D-B3AB-3717-56861A6D14C6}"/>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59249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Elektricky modrá&#10;&#10;Obsah generovaný pomocí AI může být nesprávný.">
            <a:extLst>
              <a:ext uri="{FF2B5EF4-FFF2-40B4-BE49-F238E27FC236}">
                <a16:creationId xmlns:a16="http://schemas.microsoft.com/office/drawing/2014/main" id="{5BAE2A55-EC52-0385-7E09-BD36181CB144}"/>
              </a:ext>
            </a:extLst>
          </p:cNvPr>
          <p:cNvPicPr>
            <a:picLocks noChangeAspect="1"/>
          </p:cNvPicPr>
          <p:nvPr/>
        </p:nvPicPr>
        <p:blipFill>
          <a:blip r:embed="rId2"/>
          <a:stretch>
            <a:fillRect/>
          </a:stretch>
        </p:blipFill>
        <p:spPr>
          <a:xfrm>
            <a:off x="-1" y="26600"/>
            <a:ext cx="9191783" cy="5116900"/>
          </a:xfrm>
          <a:prstGeom prst="rect">
            <a:avLst/>
          </a:prstGeom>
        </p:spPr>
      </p:pic>
    </p:spTree>
    <p:extLst>
      <p:ext uri="{BB962C8B-B14F-4D97-AF65-F5344CB8AC3E}">
        <p14:creationId xmlns:p14="http://schemas.microsoft.com/office/powerpoint/2010/main" val="2137248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9"/>
          <p:cNvSpPr txBox="1"/>
          <p:nvPr/>
        </p:nvSpPr>
        <p:spPr>
          <a:xfrm>
            <a:off x="1108125" y="266300"/>
            <a:ext cx="6781500" cy="12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4800" dirty="0">
                <a:solidFill>
                  <a:srgbClr val="FFFFFF"/>
                </a:solidFill>
                <a:latin typeface="Roboto Black"/>
                <a:ea typeface="Roboto Black"/>
                <a:cs typeface="Roboto Black"/>
                <a:sym typeface="Roboto Black"/>
              </a:rPr>
              <a:t>Hodnota kreativity</a:t>
            </a:r>
            <a:endParaRPr sz="4800" dirty="0">
              <a:solidFill>
                <a:srgbClr val="FFFFFF"/>
              </a:solidFill>
              <a:latin typeface="Roboto Black"/>
              <a:ea typeface="Roboto Black"/>
              <a:cs typeface="Roboto Black"/>
              <a:sym typeface="Roboto Black"/>
            </a:endParaRPr>
          </a:p>
        </p:txBody>
      </p:sp>
      <p:pic>
        <p:nvPicPr>
          <p:cNvPr id="4" name="Obrázek 3" descr="Obsah obrázku text, snímek obrazovky, Písmo, Obdélník&#10;&#10;Obsah vygenerovaný umělou inteligencí může být nesprávný.">
            <a:extLst>
              <a:ext uri="{FF2B5EF4-FFF2-40B4-BE49-F238E27FC236}">
                <a16:creationId xmlns:a16="http://schemas.microsoft.com/office/drawing/2014/main" id="{8162444A-B031-2C78-02C3-5125CFB5FFC2}"/>
              </a:ext>
            </a:extLst>
          </p:cNvPr>
          <p:cNvPicPr>
            <a:picLocks noChangeAspect="1"/>
          </p:cNvPicPr>
          <p:nvPr/>
        </p:nvPicPr>
        <p:blipFill>
          <a:blip r:embed="rId3"/>
          <a:stretch>
            <a:fillRect/>
          </a:stretch>
        </p:blipFill>
        <p:spPr>
          <a:xfrm>
            <a:off x="0" y="133150"/>
            <a:ext cx="9099254" cy="4877200"/>
          </a:xfrm>
          <a:prstGeom prst="rect">
            <a:avLst/>
          </a:prstGeom>
        </p:spPr>
      </p:pic>
    </p:spTree>
    <p:extLst>
      <p:ext uri="{BB962C8B-B14F-4D97-AF65-F5344CB8AC3E}">
        <p14:creationId xmlns:p14="http://schemas.microsoft.com/office/powerpoint/2010/main" val="2282932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Elektricky modrá&#10;&#10;Obsah vygenerovaný umělou inteligencí může být nesprávný.">
            <a:extLst>
              <a:ext uri="{FF2B5EF4-FFF2-40B4-BE49-F238E27FC236}">
                <a16:creationId xmlns:a16="http://schemas.microsoft.com/office/drawing/2014/main" id="{2ACF8D67-75E2-CB26-C96B-A00762CF88AA}"/>
              </a:ext>
            </a:extLst>
          </p:cNvPr>
          <p:cNvPicPr>
            <a:picLocks noChangeAspect="1"/>
          </p:cNvPicPr>
          <p:nvPr/>
        </p:nvPicPr>
        <p:blipFill>
          <a:blip r:embed="rId2"/>
          <a:stretch>
            <a:fillRect/>
          </a:stretch>
        </p:blipFill>
        <p:spPr>
          <a:xfrm>
            <a:off x="94512" y="53975"/>
            <a:ext cx="8954975" cy="5035550"/>
          </a:xfrm>
          <a:prstGeom prst="rect">
            <a:avLst/>
          </a:prstGeom>
        </p:spPr>
      </p:pic>
    </p:spTree>
    <p:extLst>
      <p:ext uri="{BB962C8B-B14F-4D97-AF65-F5344CB8AC3E}">
        <p14:creationId xmlns:p14="http://schemas.microsoft.com/office/powerpoint/2010/main" val="2471186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219200" y="1143000"/>
            <a:ext cx="3483646" cy="923330"/>
          </a:xfrm>
          <a:prstGeom prst="rect">
            <a:avLst/>
          </a:prstGeom>
          <a:noFill/>
        </p:spPr>
        <p:txBody>
          <a:bodyPr wrap="none" rtlCol="0">
            <a:spAutoFit/>
          </a:bodyPr>
          <a:lstStyle/>
          <a:p>
            <a:r>
              <a:rPr lang="en-US" sz="5400" b="1" dirty="0">
                <a:latin typeface="Akzidenz-Grotesk Pro Bold" panose="02000503030000020003" pitchFamily="2" charset="0"/>
              </a:rPr>
              <a:t>Cadbury’s</a:t>
            </a:r>
          </a:p>
        </p:txBody>
      </p:sp>
    </p:spTree>
    <p:extLst>
      <p:ext uri="{BB962C8B-B14F-4D97-AF65-F5344CB8AC3E}">
        <p14:creationId xmlns:p14="http://schemas.microsoft.com/office/powerpoint/2010/main" val="2772408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EB4CE-F901-CDE2-6C79-B51C9280F6BA}"/>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7D12E3B1-A231-354F-FC53-C2ACB8F098E1}"/>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874497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is - Cadbury Dairy Milk Drumming Gorilla Advert-La7B8mBnTXs-360p-1657105221591">
            <a:hlinkClick r:id="" action="ppaction://media"/>
            <a:extLst>
              <a:ext uri="{FF2B5EF4-FFF2-40B4-BE49-F238E27FC236}">
                <a16:creationId xmlns:a16="http://schemas.microsoft.com/office/drawing/2014/main" id="{D5611BAD-4967-9385-D68C-E93401560BD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75042" cy="5046273"/>
          </a:xfrm>
          <a:prstGeom prst="rect">
            <a:avLst/>
          </a:prstGeom>
        </p:spPr>
      </p:pic>
    </p:spTree>
    <p:extLst>
      <p:ext uri="{BB962C8B-B14F-4D97-AF65-F5344CB8AC3E}">
        <p14:creationId xmlns:p14="http://schemas.microsoft.com/office/powerpoint/2010/main" val="43613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7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219200" y="1143000"/>
            <a:ext cx="3483646" cy="923330"/>
          </a:xfrm>
          <a:prstGeom prst="rect">
            <a:avLst/>
          </a:prstGeom>
          <a:noFill/>
        </p:spPr>
        <p:txBody>
          <a:bodyPr wrap="none" rtlCol="0">
            <a:spAutoFit/>
          </a:bodyPr>
          <a:lstStyle/>
          <a:p>
            <a:r>
              <a:rPr lang="en-US" sz="5400" b="1" dirty="0">
                <a:latin typeface="Akzidenz-Grotesk Pro Bold" panose="02000503030000020003" pitchFamily="2" charset="0"/>
              </a:rPr>
              <a:t>Cadbury’s</a:t>
            </a:r>
          </a:p>
        </p:txBody>
      </p:sp>
    </p:spTree>
    <p:extLst>
      <p:ext uri="{BB962C8B-B14F-4D97-AF65-F5344CB8AC3E}">
        <p14:creationId xmlns:p14="http://schemas.microsoft.com/office/powerpoint/2010/main" val="1931106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BB2E2-00E8-F213-D9A0-F86553085D95}"/>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880FD30A-9729-A64D-9BE3-E2D06B978B2D}"/>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159560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otino">
            <a:hlinkClick r:id="" action="ppaction://media"/>
            <a:extLst>
              <a:ext uri="{FF2B5EF4-FFF2-40B4-BE49-F238E27FC236}">
                <a16:creationId xmlns:a16="http://schemas.microsoft.com/office/drawing/2014/main" id="{7D1A1651-1E00-DCA1-E458-4DB45948F60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938" y="3174"/>
            <a:ext cx="9138356" cy="5140325"/>
          </a:xfrm>
          <a:prstGeom prst="rect">
            <a:avLst/>
          </a:prstGeom>
        </p:spPr>
      </p:pic>
    </p:spTree>
    <p:extLst>
      <p:ext uri="{BB962C8B-B14F-4D97-AF65-F5344CB8AC3E}">
        <p14:creationId xmlns:p14="http://schemas.microsoft.com/office/powerpoint/2010/main" val="8097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206280" y="1156925"/>
            <a:ext cx="2420856" cy="923330"/>
          </a:xfrm>
          <a:prstGeom prst="rect">
            <a:avLst/>
          </a:prstGeom>
          <a:noFill/>
        </p:spPr>
        <p:txBody>
          <a:bodyPr wrap="none" rtlCol="0">
            <a:spAutoFit/>
          </a:bodyPr>
          <a:lstStyle/>
          <a:p>
            <a:r>
              <a:rPr lang="en-US" sz="5400" b="1" dirty="0" err="1">
                <a:latin typeface="Akzidenz-Grotesk Pro Bold" panose="02000503030000020003" pitchFamily="2" charset="0"/>
              </a:rPr>
              <a:t>Notino</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2817895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AF205-9C49-BC7D-0EAB-4D9E444E128F}"/>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849A7EB7-DA1F-4F57-B997-0E665877EB5E}"/>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218187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Graveyard Grim GIF - Graveyard Grim Dark - Discover &amp; Share GIFs">
            <a:extLst>
              <a:ext uri="{FF2B5EF4-FFF2-40B4-BE49-F238E27FC236}">
                <a16:creationId xmlns:a16="http://schemas.microsoft.com/office/drawing/2014/main" id="{23006E47-F2BA-5382-EB98-D9506FBDE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096935" cy="4988859"/>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6FD454E3-2F02-472C-F3B0-0D858FDEFF47}"/>
              </a:ext>
            </a:extLst>
          </p:cNvPr>
          <p:cNvSpPr txBox="1"/>
          <p:nvPr/>
        </p:nvSpPr>
        <p:spPr>
          <a:xfrm>
            <a:off x="395288" y="979007"/>
            <a:ext cx="6974986" cy="1615827"/>
          </a:xfrm>
          <a:prstGeom prst="rect">
            <a:avLst/>
          </a:prstGeom>
          <a:noFill/>
        </p:spPr>
        <p:txBody>
          <a:bodyPr wrap="none" rtlCol="0">
            <a:spAutoFit/>
          </a:bodyPr>
          <a:lstStyle/>
          <a:p>
            <a:r>
              <a:rPr lang="en-US" sz="3300" dirty="0">
                <a:solidFill>
                  <a:schemeClr val="bg1"/>
                </a:solidFill>
                <a:latin typeface="Akzidenz-Grotesk Pro Med" panose="02000503030000020003" pitchFamily="2" charset="0"/>
              </a:rPr>
              <a:t>Lidi </a:t>
            </a:r>
            <a:r>
              <a:rPr lang="en-US" sz="3300" dirty="0" err="1">
                <a:solidFill>
                  <a:schemeClr val="bg1"/>
                </a:solidFill>
                <a:latin typeface="Akzidenz-Grotesk Pro Med" panose="02000503030000020003" pitchFamily="2" charset="0"/>
              </a:rPr>
              <a:t>nezabíjejí</a:t>
            </a:r>
            <a:r>
              <a:rPr lang="en-US" sz="3300" dirty="0">
                <a:solidFill>
                  <a:schemeClr val="bg1"/>
                </a:solidFill>
                <a:latin typeface="Akzidenz-Grotesk Pro Med" panose="02000503030000020003" pitchFamily="2" charset="0"/>
              </a:rPr>
              <a:t> </a:t>
            </a:r>
            <a:r>
              <a:rPr lang="en-US" sz="3300" dirty="0" err="1">
                <a:solidFill>
                  <a:schemeClr val="bg1"/>
                </a:solidFill>
                <a:latin typeface="Akzidenz-Grotesk Pro Med" panose="02000503030000020003" pitchFamily="2" charset="0"/>
              </a:rPr>
              <a:t>kreativitu</a:t>
            </a:r>
            <a:r>
              <a:rPr lang="en-US" sz="3300" dirty="0">
                <a:solidFill>
                  <a:schemeClr val="bg1"/>
                </a:solidFill>
                <a:latin typeface="Akzidenz-Grotesk Pro Med" panose="02000503030000020003" pitchFamily="2" charset="0"/>
              </a:rPr>
              <a:t> </a:t>
            </a:r>
            <a:r>
              <a:rPr lang="en-US" sz="3300" dirty="0" err="1">
                <a:solidFill>
                  <a:schemeClr val="bg1"/>
                </a:solidFill>
                <a:latin typeface="Akzidenz-Grotesk Pro Med" panose="02000503030000020003" pitchFamily="2" charset="0"/>
              </a:rPr>
              <a:t>záměrně</a:t>
            </a:r>
            <a:r>
              <a:rPr lang="en-US" sz="3300" dirty="0">
                <a:solidFill>
                  <a:schemeClr val="bg1"/>
                </a:solidFill>
                <a:latin typeface="Akzidenz-Grotesk Pro Med" panose="02000503030000020003" pitchFamily="2" charset="0"/>
              </a:rPr>
              <a:t>. </a:t>
            </a:r>
          </a:p>
          <a:p>
            <a:r>
              <a:rPr lang="en-US" sz="3300" dirty="0" err="1">
                <a:solidFill>
                  <a:schemeClr val="bg1"/>
                </a:solidFill>
                <a:latin typeface="Akzidenz-Grotesk Pro Med" panose="02000503030000020003" pitchFamily="2" charset="0"/>
              </a:rPr>
              <a:t>Přesto</a:t>
            </a:r>
            <a:r>
              <a:rPr lang="en-US" sz="3300" dirty="0">
                <a:solidFill>
                  <a:schemeClr val="bg1"/>
                </a:solidFill>
                <a:latin typeface="Akzidenz-Grotesk Pro Med" panose="02000503030000020003" pitchFamily="2" charset="0"/>
              </a:rPr>
              <a:t> to </a:t>
            </a:r>
            <a:r>
              <a:rPr lang="en-US" sz="3300" dirty="0" err="1">
                <a:solidFill>
                  <a:schemeClr val="bg1"/>
                </a:solidFill>
                <a:latin typeface="Akzidenz-Grotesk Pro Med" panose="02000503030000020003" pitchFamily="2" charset="0"/>
              </a:rPr>
              <a:t>dělají</a:t>
            </a:r>
            <a:r>
              <a:rPr lang="en-US" sz="3300" dirty="0">
                <a:solidFill>
                  <a:schemeClr val="bg1"/>
                </a:solidFill>
                <a:latin typeface="Akzidenz-Grotesk Pro Med" panose="02000503030000020003" pitchFamily="2" charset="0"/>
              </a:rPr>
              <a:t>. </a:t>
            </a:r>
            <a:r>
              <a:rPr lang="en-US" sz="3300" dirty="0" err="1">
                <a:solidFill>
                  <a:schemeClr val="bg1"/>
                </a:solidFill>
                <a:latin typeface="Akzidenz-Grotesk Pro Med" panose="02000503030000020003" pitchFamily="2" charset="0"/>
              </a:rPr>
              <a:t>Vedení</a:t>
            </a:r>
            <a:r>
              <a:rPr lang="en-US" sz="3300" dirty="0">
                <a:solidFill>
                  <a:schemeClr val="bg1"/>
                </a:solidFill>
                <a:latin typeface="Akzidenz-Grotesk Pro Med" panose="02000503030000020003" pitchFamily="2" charset="0"/>
              </a:rPr>
              <a:t> </a:t>
            </a:r>
            <a:r>
              <a:rPr lang="en-US" sz="3300" dirty="0" err="1">
                <a:solidFill>
                  <a:schemeClr val="bg1"/>
                </a:solidFill>
                <a:latin typeface="Akzidenz-Grotesk Pro Med" panose="02000503030000020003" pitchFamily="2" charset="0"/>
              </a:rPr>
              <a:t>snahou</a:t>
            </a:r>
            <a:r>
              <a:rPr lang="en-US" sz="3300" dirty="0">
                <a:solidFill>
                  <a:schemeClr val="bg1"/>
                </a:solidFill>
                <a:latin typeface="Akzidenz-Grotesk Pro Med" panose="02000503030000020003" pitchFamily="2" charset="0"/>
              </a:rPr>
              <a:t> </a:t>
            </a:r>
          </a:p>
          <a:p>
            <a:r>
              <a:rPr lang="en-US" sz="3300" dirty="0">
                <a:solidFill>
                  <a:schemeClr val="bg1"/>
                </a:solidFill>
                <a:latin typeface="Akzidenz-Grotesk Pro Med" panose="02000503030000020003" pitchFamily="2" charset="0"/>
              </a:rPr>
              <a:t>o </a:t>
            </a:r>
            <a:r>
              <a:rPr lang="en-US" sz="3300" dirty="0" err="1">
                <a:solidFill>
                  <a:schemeClr val="bg1"/>
                </a:solidFill>
                <a:latin typeface="Akzidenz-Grotesk Pro Med" panose="02000503030000020003" pitchFamily="2" charset="0"/>
              </a:rPr>
              <a:t>produktivitu</a:t>
            </a:r>
            <a:r>
              <a:rPr lang="en-US" sz="3300" dirty="0">
                <a:solidFill>
                  <a:schemeClr val="bg1"/>
                </a:solidFill>
                <a:latin typeface="Akzidenz-Grotesk Pro Med" panose="02000503030000020003" pitchFamily="2" charset="0"/>
              </a:rPr>
              <a:t>, </a:t>
            </a:r>
            <a:r>
              <a:rPr lang="en-US" sz="3300" dirty="0" err="1">
                <a:solidFill>
                  <a:schemeClr val="bg1"/>
                </a:solidFill>
                <a:latin typeface="Akzidenz-Grotesk Pro Med" panose="02000503030000020003" pitchFamily="2" charset="0"/>
              </a:rPr>
              <a:t>efektivitu</a:t>
            </a:r>
            <a:r>
              <a:rPr lang="en-US" sz="3300" dirty="0">
                <a:solidFill>
                  <a:schemeClr val="bg1"/>
                </a:solidFill>
                <a:latin typeface="Akzidenz-Grotesk Pro Med" panose="02000503030000020003" pitchFamily="2" charset="0"/>
              </a:rPr>
              <a:t> a </a:t>
            </a:r>
            <a:r>
              <a:rPr lang="en-US" sz="3300" dirty="0" err="1">
                <a:solidFill>
                  <a:schemeClr val="bg1"/>
                </a:solidFill>
                <a:latin typeface="Akzidenz-Grotesk Pro Med" panose="02000503030000020003" pitchFamily="2" charset="0"/>
              </a:rPr>
              <a:t>kontrolu</a:t>
            </a:r>
            <a:r>
              <a:rPr lang="en-US" sz="3300" dirty="0">
                <a:solidFill>
                  <a:schemeClr val="bg1"/>
                </a:solidFill>
                <a:latin typeface="Akzidenz-Grotesk Pro Med" panose="02000503030000020003" pitchFamily="2" charset="0"/>
              </a:rPr>
              <a:t>.</a:t>
            </a:r>
          </a:p>
        </p:txBody>
      </p:sp>
      <p:sp>
        <p:nvSpPr>
          <p:cNvPr id="3" name="TextovéPole 2">
            <a:extLst>
              <a:ext uri="{FF2B5EF4-FFF2-40B4-BE49-F238E27FC236}">
                <a16:creationId xmlns:a16="http://schemas.microsoft.com/office/drawing/2014/main" id="{884312BA-6C2B-C95F-4C0D-7F6725647638}"/>
              </a:ext>
            </a:extLst>
          </p:cNvPr>
          <p:cNvSpPr txBox="1"/>
          <p:nvPr/>
        </p:nvSpPr>
        <p:spPr>
          <a:xfrm>
            <a:off x="941294" y="4074459"/>
            <a:ext cx="4911922" cy="253916"/>
          </a:xfrm>
          <a:prstGeom prst="rect">
            <a:avLst/>
          </a:prstGeom>
          <a:noFill/>
        </p:spPr>
        <p:txBody>
          <a:bodyPr wrap="none" rtlCol="0">
            <a:spAutoFit/>
          </a:bodyPr>
          <a:lstStyle/>
          <a:p>
            <a:r>
              <a:rPr lang="en-US" sz="1050" dirty="0">
                <a:solidFill>
                  <a:schemeClr val="bg1"/>
                </a:solidFill>
                <a:latin typeface="Akzidenz-Grotesk Pro Med" panose="02000503030000020003" pitchFamily="2" charset="0"/>
              </a:rPr>
              <a:t>How to kill creativity, </a:t>
            </a:r>
            <a:r>
              <a:rPr lang="en-US" sz="1050" dirty="0" err="1">
                <a:solidFill>
                  <a:schemeClr val="bg1"/>
                </a:solidFill>
                <a:latin typeface="Akzidenz-Grotesk Pro Med" panose="02000503030000020003" pitchFamily="2" charset="0"/>
              </a:rPr>
              <a:t>profesorka</a:t>
            </a:r>
            <a:r>
              <a:rPr lang="en-US" sz="1050" dirty="0">
                <a:solidFill>
                  <a:schemeClr val="bg1"/>
                </a:solidFill>
                <a:latin typeface="Akzidenz-Grotesk Pro Med" panose="02000503030000020003" pitchFamily="2" charset="0"/>
              </a:rPr>
              <a:t> Teresa M. Amabile, Harvard Business review</a:t>
            </a:r>
          </a:p>
        </p:txBody>
      </p:sp>
    </p:spTree>
    <p:extLst>
      <p:ext uri="{BB962C8B-B14F-4D97-AF65-F5344CB8AC3E}">
        <p14:creationId xmlns:p14="http://schemas.microsoft.com/office/powerpoint/2010/main" val="36380461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eto">
            <a:hlinkClick r:id="" action="ppaction://media"/>
            <a:extLst>
              <a:ext uri="{FF2B5EF4-FFF2-40B4-BE49-F238E27FC236}">
                <a16:creationId xmlns:a16="http://schemas.microsoft.com/office/drawing/2014/main" id="{0407E268-651F-10CA-F4AC-6B31757C68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3" y="3174"/>
            <a:ext cx="9138356" cy="5140325"/>
          </a:xfrm>
          <a:prstGeom prst="rect">
            <a:avLst/>
          </a:prstGeom>
        </p:spPr>
      </p:pic>
    </p:spTree>
    <p:extLst>
      <p:ext uri="{BB962C8B-B14F-4D97-AF65-F5344CB8AC3E}">
        <p14:creationId xmlns:p14="http://schemas.microsoft.com/office/powerpoint/2010/main" val="111241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878156" y="1529707"/>
            <a:ext cx="3127779" cy="923330"/>
          </a:xfrm>
          <a:prstGeom prst="rect">
            <a:avLst/>
          </a:prstGeom>
          <a:noFill/>
        </p:spPr>
        <p:txBody>
          <a:bodyPr wrap="none" rtlCol="0">
            <a:spAutoFit/>
          </a:bodyPr>
          <a:lstStyle/>
          <a:p>
            <a:r>
              <a:rPr lang="en-US" sz="5400" b="1" dirty="0" err="1">
                <a:latin typeface="Akzidenz-Grotesk Pro Bold" panose="02000503030000020003" pitchFamily="2" charset="0"/>
              </a:rPr>
              <a:t>T-mobile</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1519206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5349F-48ED-ADCE-7B00-1FC17D97B08B}"/>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79007433-4FB3-29DC-51A7-6A6F0C575065}"/>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750791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ravenec">
            <a:hlinkClick r:id="" action="ppaction://media"/>
            <a:extLst>
              <a:ext uri="{FF2B5EF4-FFF2-40B4-BE49-F238E27FC236}">
                <a16:creationId xmlns:a16="http://schemas.microsoft.com/office/drawing/2014/main" id="{19D67888-162C-4939-7F22-E5C5C019DB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75" y="3174"/>
            <a:ext cx="9138356" cy="5140325"/>
          </a:xfrm>
          <a:prstGeom prst="rect">
            <a:avLst/>
          </a:prstGeom>
        </p:spPr>
      </p:pic>
    </p:spTree>
    <p:extLst>
      <p:ext uri="{BB962C8B-B14F-4D97-AF65-F5344CB8AC3E}">
        <p14:creationId xmlns:p14="http://schemas.microsoft.com/office/powerpoint/2010/main" val="23445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222796" y="1164572"/>
            <a:ext cx="3098925" cy="923330"/>
          </a:xfrm>
          <a:prstGeom prst="rect">
            <a:avLst/>
          </a:prstGeom>
          <a:noFill/>
        </p:spPr>
        <p:txBody>
          <a:bodyPr wrap="none" rtlCol="0">
            <a:spAutoFit/>
          </a:bodyPr>
          <a:lstStyle/>
          <a:p>
            <a:r>
              <a:rPr lang="en-US" sz="5400" b="1" dirty="0">
                <a:latin typeface="Akzidenz-Grotesk Pro Bold" panose="02000503030000020003" pitchFamily="2" charset="0"/>
              </a:rPr>
              <a:t>Bauhaus</a:t>
            </a:r>
          </a:p>
        </p:txBody>
      </p:sp>
    </p:spTree>
    <p:extLst>
      <p:ext uri="{BB962C8B-B14F-4D97-AF65-F5344CB8AC3E}">
        <p14:creationId xmlns:p14="http://schemas.microsoft.com/office/powerpoint/2010/main" val="32575642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AEAF-6ACA-C421-38F2-DEAD08BE37B8}"/>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8F1E07D0-AB8C-55F3-9F98-63AD7CE7A223}"/>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20512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ttoni">
            <a:hlinkClick r:id="" action="ppaction://media"/>
            <a:extLst>
              <a:ext uri="{FF2B5EF4-FFF2-40B4-BE49-F238E27FC236}">
                <a16:creationId xmlns:a16="http://schemas.microsoft.com/office/drawing/2014/main" id="{C4E0D401-899B-2717-2AD0-5C6CC91F04F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3" y="3174"/>
            <a:ext cx="9138356" cy="5140325"/>
          </a:xfrm>
          <a:prstGeom prst="rect">
            <a:avLst/>
          </a:prstGeom>
        </p:spPr>
      </p:pic>
    </p:spTree>
    <p:extLst>
      <p:ext uri="{BB962C8B-B14F-4D97-AF65-F5344CB8AC3E}">
        <p14:creationId xmlns:p14="http://schemas.microsoft.com/office/powerpoint/2010/main" val="179562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Obrázek 2">
            <a:extLst>
              <a:ext uri="{FF2B5EF4-FFF2-40B4-BE49-F238E27FC236}">
                <a16:creationId xmlns:a16="http://schemas.microsoft.com/office/drawing/2014/main" id="{D4FAAA4E-77E3-0941-A41C-D050973150BD}"/>
              </a:ext>
            </a:extLst>
          </p:cNvPr>
          <p:cNvPicPr>
            <a:picLocks noChangeAspect="1"/>
          </p:cNvPicPr>
          <p:nvPr/>
        </p:nvPicPr>
        <p:blipFill>
          <a:blip r:embed="rId3"/>
          <a:stretch>
            <a:fillRect/>
          </a:stretch>
        </p:blipFill>
        <p:spPr>
          <a:xfrm>
            <a:off x="5092337" y="186610"/>
            <a:ext cx="3749040" cy="4956890"/>
          </a:xfrm>
          <a:prstGeom prst="rect">
            <a:avLst/>
          </a:prstGeom>
        </p:spPr>
      </p:pic>
      <p:sp>
        <p:nvSpPr>
          <p:cNvPr id="2" name="TextovéPole 1">
            <a:extLst>
              <a:ext uri="{FF2B5EF4-FFF2-40B4-BE49-F238E27FC236}">
                <a16:creationId xmlns:a16="http://schemas.microsoft.com/office/drawing/2014/main" id="{373C47AD-0C30-5254-213B-2DA288F51D4C}"/>
              </a:ext>
            </a:extLst>
          </p:cNvPr>
          <p:cNvSpPr txBox="1"/>
          <p:nvPr/>
        </p:nvSpPr>
        <p:spPr>
          <a:xfrm>
            <a:off x="1219200" y="1143000"/>
            <a:ext cx="2767104" cy="923330"/>
          </a:xfrm>
          <a:prstGeom prst="rect">
            <a:avLst/>
          </a:prstGeom>
          <a:noFill/>
        </p:spPr>
        <p:txBody>
          <a:bodyPr wrap="none" rtlCol="0">
            <a:spAutoFit/>
          </a:bodyPr>
          <a:lstStyle/>
          <a:p>
            <a:r>
              <a:rPr lang="en-US" sz="5400" b="1" dirty="0">
                <a:latin typeface="Akzidenz-Grotesk Pro Bold" panose="02000503030000020003" pitchFamily="2" charset="0"/>
              </a:rPr>
              <a:t>Mattoni</a:t>
            </a:r>
          </a:p>
        </p:txBody>
      </p:sp>
    </p:spTree>
    <p:extLst>
      <p:ext uri="{BB962C8B-B14F-4D97-AF65-F5344CB8AC3E}">
        <p14:creationId xmlns:p14="http://schemas.microsoft.com/office/powerpoint/2010/main" val="30714647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259AE-17E4-0045-E27F-7368883B2C98}"/>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7E3A11F1-59C6-736D-D8FC-C6E8F68CD649}"/>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31409295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is - Felix Jumps From The Stratosphere  Earth Lab-PUX5FzpBbcQ-720p-1660424854030" descr="Y2Mate.is - Felix Jumps From The Stratosphere  Earth Lab-PUX5FzpBbcQ-720p-1660424854030">
            <a:hlinkClick r:id="" action="ppaction://media"/>
            <a:extLst>
              <a:ext uri="{FF2B5EF4-FFF2-40B4-BE49-F238E27FC236}">
                <a16:creationId xmlns:a16="http://schemas.microsoft.com/office/drawing/2014/main" id="{B9EDAFB7-B38E-81B3-2CAB-30FFA5085A4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75" y="1588"/>
            <a:ext cx="9144000" cy="5143500"/>
          </a:xfrm>
          <a:prstGeom prst="rect">
            <a:avLst/>
          </a:prstGeom>
        </p:spPr>
      </p:pic>
    </p:spTree>
    <p:extLst>
      <p:ext uri="{BB962C8B-B14F-4D97-AF65-F5344CB8AC3E}">
        <p14:creationId xmlns:p14="http://schemas.microsoft.com/office/powerpoint/2010/main" val="333675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1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B5A5880-B9CF-C426-2431-2A9A6EF92B61}"/>
              </a:ext>
            </a:extLst>
          </p:cNvPr>
          <p:cNvSpPr/>
          <p:nvPr/>
        </p:nvSpPr>
        <p:spPr>
          <a:xfrm>
            <a:off x="0" y="0"/>
            <a:ext cx="9144000" cy="51435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 name="Obrázek 2">
            <a:extLst>
              <a:ext uri="{FF2B5EF4-FFF2-40B4-BE49-F238E27FC236}">
                <a16:creationId xmlns:a16="http://schemas.microsoft.com/office/drawing/2014/main" id="{419921BB-3B7F-D64E-0717-62AE2C534A58}"/>
              </a:ext>
            </a:extLst>
          </p:cNvPr>
          <p:cNvPicPr>
            <a:picLocks noChangeAspect="1"/>
          </p:cNvPicPr>
          <p:nvPr/>
        </p:nvPicPr>
        <p:blipFill rotWithShape="1">
          <a:blip r:embed="rId3"/>
          <a:srcRect l="22114" t="29281" r="22578" b="33856"/>
          <a:stretch/>
        </p:blipFill>
        <p:spPr>
          <a:xfrm>
            <a:off x="3260912" y="12766"/>
            <a:ext cx="2622176" cy="3106949"/>
          </a:xfrm>
          <a:prstGeom prst="rect">
            <a:avLst/>
          </a:prstGeom>
        </p:spPr>
      </p:pic>
      <p:sp>
        <p:nvSpPr>
          <p:cNvPr id="4" name="TextovéPole 3">
            <a:extLst>
              <a:ext uri="{FF2B5EF4-FFF2-40B4-BE49-F238E27FC236}">
                <a16:creationId xmlns:a16="http://schemas.microsoft.com/office/drawing/2014/main" id="{A334FA57-4C7A-D0D9-10B5-4150DC49B42B}"/>
              </a:ext>
            </a:extLst>
          </p:cNvPr>
          <p:cNvSpPr txBox="1"/>
          <p:nvPr/>
        </p:nvSpPr>
        <p:spPr>
          <a:xfrm>
            <a:off x="1082839" y="2971800"/>
            <a:ext cx="4094279" cy="1107996"/>
          </a:xfrm>
          <a:prstGeom prst="rect">
            <a:avLst/>
          </a:prstGeom>
          <a:noFill/>
        </p:spPr>
        <p:txBody>
          <a:bodyPr wrap="square" rtlCol="0">
            <a:spAutoFit/>
          </a:bodyPr>
          <a:lstStyle/>
          <a:p>
            <a:r>
              <a:rPr lang="en-US" sz="6600" b="1" dirty="0" err="1">
                <a:solidFill>
                  <a:schemeClr val="tx2"/>
                </a:solidFill>
                <a:latin typeface="Edwardian Script ITC" panose="030303020407070D0804" pitchFamily="66" charset="0"/>
              </a:rPr>
              <a:t>Kreativita</a:t>
            </a:r>
            <a:r>
              <a:rPr lang="en-US" sz="6600" b="1" dirty="0">
                <a:solidFill>
                  <a:schemeClr val="tx2"/>
                </a:solidFill>
                <a:latin typeface="Edwardian Script ITC" panose="030303020407070D0804" pitchFamily="66" charset="0"/>
              </a:rPr>
              <a:t>   =</a:t>
            </a:r>
          </a:p>
        </p:txBody>
      </p:sp>
      <p:sp>
        <p:nvSpPr>
          <p:cNvPr id="5" name="TextovéPole 4">
            <a:extLst>
              <a:ext uri="{FF2B5EF4-FFF2-40B4-BE49-F238E27FC236}">
                <a16:creationId xmlns:a16="http://schemas.microsoft.com/office/drawing/2014/main" id="{5961772C-636F-6EC6-4001-F66EA26B3F98}"/>
              </a:ext>
            </a:extLst>
          </p:cNvPr>
          <p:cNvSpPr txBox="1"/>
          <p:nvPr/>
        </p:nvSpPr>
        <p:spPr>
          <a:xfrm>
            <a:off x="5580001" y="2440886"/>
            <a:ext cx="2023311" cy="2169825"/>
          </a:xfrm>
          <a:prstGeom prst="rect">
            <a:avLst/>
          </a:prstGeom>
          <a:noFill/>
        </p:spPr>
        <p:txBody>
          <a:bodyPr wrap="none" rtlCol="0">
            <a:spAutoFit/>
          </a:bodyPr>
          <a:lstStyle/>
          <a:p>
            <a:r>
              <a:rPr lang="en-US" sz="4500" dirty="0">
                <a:solidFill>
                  <a:srgbClr val="FFFF00"/>
                </a:solidFill>
                <a:latin typeface="Akzidenz-Grotesk Pro Med" panose="02000503030000020003" pitchFamily="2" charset="0"/>
              </a:rPr>
              <a:t>Jed</a:t>
            </a:r>
          </a:p>
          <a:p>
            <a:r>
              <a:rPr lang="en-US" sz="4500" dirty="0" err="1">
                <a:solidFill>
                  <a:srgbClr val="FFFF00"/>
                </a:solidFill>
                <a:latin typeface="Akzidenz-Grotesk Pro Med" panose="02000503030000020003" pitchFamily="2" charset="0"/>
              </a:rPr>
              <a:t>Bolest</a:t>
            </a:r>
            <a:endParaRPr lang="en-US" sz="4500" dirty="0">
              <a:solidFill>
                <a:srgbClr val="FFFF00"/>
              </a:solidFill>
              <a:latin typeface="Akzidenz-Grotesk Pro Med" panose="02000503030000020003" pitchFamily="2" charset="0"/>
            </a:endParaRPr>
          </a:p>
          <a:p>
            <a:r>
              <a:rPr lang="en-US" sz="4500" dirty="0" err="1">
                <a:solidFill>
                  <a:srgbClr val="FFFF00"/>
                </a:solidFill>
                <a:latin typeface="Akzidenz-Grotesk Pro Med" panose="02000503030000020003" pitchFamily="2" charset="0"/>
              </a:rPr>
              <a:t>Agónie</a:t>
            </a:r>
            <a:endParaRPr lang="en-US" sz="4500" dirty="0">
              <a:solidFill>
                <a:srgbClr val="FFFF00"/>
              </a:solidFill>
              <a:latin typeface="Akzidenz-Grotesk Pro Med" panose="02000503030000020003" pitchFamily="2" charset="0"/>
            </a:endParaRPr>
          </a:p>
        </p:txBody>
      </p:sp>
    </p:spTree>
    <p:extLst>
      <p:ext uri="{BB962C8B-B14F-4D97-AF65-F5344CB8AC3E}">
        <p14:creationId xmlns:p14="http://schemas.microsoft.com/office/powerpoint/2010/main" val="15717247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219200" y="1143000"/>
            <a:ext cx="3012363" cy="923330"/>
          </a:xfrm>
          <a:prstGeom prst="rect">
            <a:avLst/>
          </a:prstGeom>
          <a:noFill/>
        </p:spPr>
        <p:txBody>
          <a:bodyPr wrap="none" rtlCol="0">
            <a:spAutoFit/>
          </a:bodyPr>
          <a:lstStyle/>
          <a:p>
            <a:r>
              <a:rPr lang="en-US" sz="5400" b="1" dirty="0">
                <a:latin typeface="Akzidenz-Grotesk Pro Bold" panose="02000503030000020003" pitchFamily="2" charset="0"/>
              </a:rPr>
              <a:t>Red Bull</a:t>
            </a:r>
          </a:p>
        </p:txBody>
      </p:sp>
    </p:spTree>
    <p:extLst>
      <p:ext uri="{BB962C8B-B14F-4D97-AF65-F5344CB8AC3E}">
        <p14:creationId xmlns:p14="http://schemas.microsoft.com/office/powerpoint/2010/main" val="7708244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kea">
            <a:hlinkClick r:id="" action="ppaction://media"/>
            <a:extLst>
              <a:ext uri="{FF2B5EF4-FFF2-40B4-BE49-F238E27FC236}">
                <a16:creationId xmlns:a16="http://schemas.microsoft.com/office/drawing/2014/main" id="{E8402FE3-5DF2-0BCB-1DE3-5AB95D9BE56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2" y="1588"/>
            <a:ext cx="9141177" cy="5141912"/>
          </a:xfrm>
          <a:prstGeom prst="rect">
            <a:avLst/>
          </a:prstGeom>
        </p:spPr>
      </p:pic>
    </p:spTree>
    <p:extLst>
      <p:ext uri="{BB962C8B-B14F-4D97-AF65-F5344CB8AC3E}">
        <p14:creationId xmlns:p14="http://schemas.microsoft.com/office/powerpoint/2010/main" val="247696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219200" y="1143000"/>
            <a:ext cx="1612942" cy="923330"/>
          </a:xfrm>
          <a:prstGeom prst="rect">
            <a:avLst/>
          </a:prstGeom>
          <a:noFill/>
        </p:spPr>
        <p:txBody>
          <a:bodyPr wrap="none" rtlCol="0">
            <a:spAutoFit/>
          </a:bodyPr>
          <a:lstStyle/>
          <a:p>
            <a:r>
              <a:rPr lang="en-US" sz="5400" b="1" dirty="0">
                <a:latin typeface="Akzidenz-Grotesk Pro Bold" panose="02000503030000020003" pitchFamily="2" charset="0"/>
              </a:rPr>
              <a:t>Ikea</a:t>
            </a:r>
          </a:p>
        </p:txBody>
      </p:sp>
    </p:spTree>
    <p:extLst>
      <p:ext uri="{BB962C8B-B14F-4D97-AF65-F5344CB8AC3E}">
        <p14:creationId xmlns:p14="http://schemas.microsoft.com/office/powerpoint/2010/main" val="22676579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23680-B006-5A0B-46F1-069C0D40B38C}"/>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B2E3652C-B7C4-4839-7835-658DA17E9255}"/>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1214685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 name="vattenfall">
            <a:hlinkClick r:id="" action="ppaction://media"/>
            <a:extLst>
              <a:ext uri="{FF2B5EF4-FFF2-40B4-BE49-F238E27FC236}">
                <a16:creationId xmlns:a16="http://schemas.microsoft.com/office/drawing/2014/main" id="{93262FCF-6270-E9E3-8AC6-AE5E9403EE7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762" y="1588"/>
            <a:ext cx="9141177" cy="51419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514350" y="914400"/>
            <a:ext cx="3416320" cy="923330"/>
          </a:xfrm>
          <a:prstGeom prst="rect">
            <a:avLst/>
          </a:prstGeom>
          <a:noFill/>
        </p:spPr>
        <p:txBody>
          <a:bodyPr wrap="none" rtlCol="0">
            <a:spAutoFit/>
          </a:bodyPr>
          <a:lstStyle/>
          <a:p>
            <a:r>
              <a:rPr lang="en-US" sz="5400" b="1" dirty="0">
                <a:latin typeface="Akzidenz-Grotesk Pro Bold" panose="02000503030000020003" pitchFamily="2" charset="0"/>
              </a:rPr>
              <a:t>Vattenfall</a:t>
            </a:r>
          </a:p>
        </p:txBody>
      </p:sp>
    </p:spTree>
    <p:extLst>
      <p:ext uri="{BB962C8B-B14F-4D97-AF65-F5344CB8AC3E}">
        <p14:creationId xmlns:p14="http://schemas.microsoft.com/office/powerpoint/2010/main" val="3938684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FB822-1AD3-5F37-92BF-248466CDD967}"/>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7E7ADD11-93C0-415D-DE8C-6371CD873257}"/>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2095497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5F0D9-8BB2-C093-9E15-46F11FA9E135}"/>
            </a:ext>
          </a:extLst>
        </p:cNvPr>
        <p:cNvGrpSpPr/>
        <p:nvPr/>
      </p:nvGrpSpPr>
      <p:grpSpPr>
        <a:xfrm>
          <a:off x="0" y="0"/>
          <a:ext cx="0" cy="0"/>
          <a:chOff x="0" y="0"/>
          <a:chExt cx="0" cy="0"/>
        </a:xfrm>
      </p:grpSpPr>
      <p:pic>
        <p:nvPicPr>
          <p:cNvPr id="3" name="Obrázek 2" descr="Obsah obrázku šaty, móda, oblečení, Modelka&#10;&#10;Obsah vygenerovaný umělou inteligencí může být nesprávný.">
            <a:extLst>
              <a:ext uri="{FF2B5EF4-FFF2-40B4-BE49-F238E27FC236}">
                <a16:creationId xmlns:a16="http://schemas.microsoft.com/office/drawing/2014/main" id="{79EC8120-629B-5C64-D571-3BD22CF6B39B}"/>
              </a:ext>
            </a:extLst>
          </p:cNvPr>
          <p:cNvPicPr>
            <a:picLocks noChangeAspect="1"/>
          </p:cNvPicPr>
          <p:nvPr/>
        </p:nvPicPr>
        <p:blipFill>
          <a:blip r:embed="rId2"/>
          <a:stretch>
            <a:fillRect/>
          </a:stretch>
        </p:blipFill>
        <p:spPr>
          <a:xfrm>
            <a:off x="0" y="313885"/>
            <a:ext cx="9104292" cy="4515729"/>
          </a:xfrm>
          <a:prstGeom prst="rect">
            <a:avLst/>
          </a:prstGeom>
        </p:spPr>
      </p:pic>
    </p:spTree>
    <p:extLst>
      <p:ext uri="{BB962C8B-B14F-4D97-AF65-F5344CB8AC3E}">
        <p14:creationId xmlns:p14="http://schemas.microsoft.com/office/powerpoint/2010/main" val="31181025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sos">
            <a:hlinkClick r:id="" action="ppaction://media"/>
            <a:extLst>
              <a:ext uri="{FF2B5EF4-FFF2-40B4-BE49-F238E27FC236}">
                <a16:creationId xmlns:a16="http://schemas.microsoft.com/office/drawing/2014/main" id="{B974AF45-FDFE-159E-BA2B-29AAE3E1A32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 y="3174"/>
            <a:ext cx="9138356" cy="5140325"/>
          </a:xfrm>
          <a:prstGeom prst="rect">
            <a:avLst/>
          </a:prstGeom>
        </p:spPr>
      </p:pic>
    </p:spTree>
    <p:extLst>
      <p:ext uri="{BB962C8B-B14F-4D97-AF65-F5344CB8AC3E}">
        <p14:creationId xmlns:p14="http://schemas.microsoft.com/office/powerpoint/2010/main" val="176743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667675" y="1452489"/>
            <a:ext cx="1829347" cy="923330"/>
          </a:xfrm>
          <a:prstGeom prst="rect">
            <a:avLst/>
          </a:prstGeom>
          <a:noFill/>
        </p:spPr>
        <p:txBody>
          <a:bodyPr wrap="none" rtlCol="0">
            <a:spAutoFit/>
          </a:bodyPr>
          <a:lstStyle/>
          <a:p>
            <a:r>
              <a:rPr lang="en-US" sz="5400" b="1" dirty="0">
                <a:latin typeface="Akzidenz-Grotesk Pro Bold" panose="02000503030000020003" pitchFamily="2" charset="0"/>
              </a:rPr>
              <a:t>Asos</a:t>
            </a:r>
          </a:p>
        </p:txBody>
      </p:sp>
    </p:spTree>
    <p:extLst>
      <p:ext uri="{BB962C8B-B14F-4D97-AF65-F5344CB8AC3E}">
        <p14:creationId xmlns:p14="http://schemas.microsoft.com/office/powerpoint/2010/main" val="217031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10980D3-69EB-48B9-5730-33AFF4EE0259}"/>
              </a:ext>
            </a:extLst>
          </p:cNvPr>
          <p:cNvSpPr/>
          <p:nvPr/>
        </p:nvSpPr>
        <p:spPr>
          <a:xfrm>
            <a:off x="0" y="0"/>
            <a:ext cx="9144000" cy="51435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 name="Obrázek 2" descr="Obsah obrázku text&#10;&#10;Popis byl vytvořen automaticky">
            <a:extLst>
              <a:ext uri="{FF2B5EF4-FFF2-40B4-BE49-F238E27FC236}">
                <a16:creationId xmlns:a16="http://schemas.microsoft.com/office/drawing/2014/main" id="{D7066B01-8D8E-5EFC-EA45-D2DFC02F456F}"/>
              </a:ext>
            </a:extLst>
          </p:cNvPr>
          <p:cNvPicPr>
            <a:picLocks noChangeAspect="1"/>
          </p:cNvPicPr>
          <p:nvPr/>
        </p:nvPicPr>
        <p:blipFill>
          <a:blip r:embed="rId2"/>
          <a:stretch>
            <a:fillRect/>
          </a:stretch>
        </p:blipFill>
        <p:spPr>
          <a:xfrm>
            <a:off x="3800475" y="1323975"/>
            <a:ext cx="1543050" cy="2495550"/>
          </a:xfrm>
          <a:prstGeom prst="rect">
            <a:avLst/>
          </a:prstGeom>
        </p:spPr>
      </p:pic>
      <p:sp>
        <p:nvSpPr>
          <p:cNvPr id="4" name="TextovéPole 3">
            <a:extLst>
              <a:ext uri="{FF2B5EF4-FFF2-40B4-BE49-F238E27FC236}">
                <a16:creationId xmlns:a16="http://schemas.microsoft.com/office/drawing/2014/main" id="{36063D91-0F98-D73E-1D3D-685D3AB62480}"/>
              </a:ext>
            </a:extLst>
          </p:cNvPr>
          <p:cNvSpPr txBox="1"/>
          <p:nvPr/>
        </p:nvSpPr>
        <p:spPr>
          <a:xfrm>
            <a:off x="4054310" y="728167"/>
            <a:ext cx="1082348" cy="461665"/>
          </a:xfrm>
          <a:prstGeom prst="rect">
            <a:avLst/>
          </a:prstGeom>
          <a:noFill/>
        </p:spPr>
        <p:txBody>
          <a:bodyPr wrap="none" rtlCol="0">
            <a:spAutoFit/>
          </a:bodyPr>
          <a:lstStyle/>
          <a:p>
            <a:r>
              <a:rPr lang="en-US" sz="2400" dirty="0" err="1">
                <a:solidFill>
                  <a:schemeClr val="bg1"/>
                </a:solidFill>
                <a:latin typeface="Akzidenz-Grotesk Pro Med" panose="02000503030000020003" pitchFamily="2" charset="0"/>
              </a:rPr>
              <a:t>Bolest</a:t>
            </a:r>
            <a:endParaRPr lang="en-US" sz="2400" dirty="0">
              <a:solidFill>
                <a:schemeClr val="bg1"/>
              </a:solidFill>
              <a:latin typeface="Akzidenz-Grotesk Pro Med" panose="02000503030000020003" pitchFamily="2" charset="0"/>
            </a:endParaRPr>
          </a:p>
        </p:txBody>
      </p:sp>
      <p:sp>
        <p:nvSpPr>
          <p:cNvPr id="5" name="TextovéPole 4">
            <a:extLst>
              <a:ext uri="{FF2B5EF4-FFF2-40B4-BE49-F238E27FC236}">
                <a16:creationId xmlns:a16="http://schemas.microsoft.com/office/drawing/2014/main" id="{5F1B4754-E705-0365-DA19-73E4B21B09F2}"/>
              </a:ext>
            </a:extLst>
          </p:cNvPr>
          <p:cNvSpPr txBox="1"/>
          <p:nvPr/>
        </p:nvSpPr>
        <p:spPr>
          <a:xfrm>
            <a:off x="5849493" y="3249491"/>
            <a:ext cx="1569660" cy="461665"/>
          </a:xfrm>
          <a:prstGeom prst="rect">
            <a:avLst/>
          </a:prstGeom>
          <a:noFill/>
        </p:spPr>
        <p:txBody>
          <a:bodyPr wrap="none" rtlCol="0">
            <a:spAutoFit/>
          </a:bodyPr>
          <a:lstStyle/>
          <a:p>
            <a:r>
              <a:rPr lang="en-US" sz="2400" dirty="0" err="1">
                <a:solidFill>
                  <a:schemeClr val="bg1"/>
                </a:solidFill>
                <a:latin typeface="Akzidenz-Grotesk Pro Med" panose="02000503030000020003" pitchFamily="2" charset="0"/>
              </a:rPr>
              <a:t>Odmítnutí</a:t>
            </a:r>
            <a:endParaRPr lang="en-US" sz="2400" dirty="0">
              <a:solidFill>
                <a:schemeClr val="bg1"/>
              </a:solidFill>
              <a:latin typeface="Akzidenz-Grotesk Pro Med" panose="02000503030000020003" pitchFamily="2" charset="0"/>
            </a:endParaRPr>
          </a:p>
        </p:txBody>
      </p:sp>
      <p:sp>
        <p:nvSpPr>
          <p:cNvPr id="6" name="TextovéPole 5">
            <a:extLst>
              <a:ext uri="{FF2B5EF4-FFF2-40B4-BE49-F238E27FC236}">
                <a16:creationId xmlns:a16="http://schemas.microsoft.com/office/drawing/2014/main" id="{092C77C8-5670-47A1-2407-404CCF697365}"/>
              </a:ext>
            </a:extLst>
          </p:cNvPr>
          <p:cNvSpPr txBox="1"/>
          <p:nvPr/>
        </p:nvSpPr>
        <p:spPr>
          <a:xfrm>
            <a:off x="1957362" y="3249491"/>
            <a:ext cx="1383712" cy="461665"/>
          </a:xfrm>
          <a:prstGeom prst="rect">
            <a:avLst/>
          </a:prstGeom>
          <a:noFill/>
        </p:spPr>
        <p:txBody>
          <a:bodyPr wrap="none" rtlCol="0">
            <a:spAutoFit/>
          </a:bodyPr>
          <a:lstStyle/>
          <a:p>
            <a:r>
              <a:rPr lang="en-US" sz="2400" dirty="0" err="1">
                <a:solidFill>
                  <a:schemeClr val="bg1"/>
                </a:solidFill>
                <a:latin typeface="Akzidenz-Grotesk Pro Med" panose="02000503030000020003" pitchFamily="2" charset="0"/>
              </a:rPr>
              <a:t>Odměna</a:t>
            </a:r>
            <a:endParaRPr lang="en-US" sz="2400" dirty="0">
              <a:solidFill>
                <a:schemeClr val="bg1"/>
              </a:solidFill>
              <a:latin typeface="Akzidenz-Grotesk Pro Med" panose="02000503030000020003" pitchFamily="2" charset="0"/>
            </a:endParaRPr>
          </a:p>
        </p:txBody>
      </p:sp>
      <p:sp>
        <p:nvSpPr>
          <p:cNvPr id="14" name="Šipka vpravo 13">
            <a:extLst>
              <a:ext uri="{FF2B5EF4-FFF2-40B4-BE49-F238E27FC236}">
                <a16:creationId xmlns:a16="http://schemas.microsoft.com/office/drawing/2014/main" id="{D79184F3-CB50-1E14-B79F-77922BDA7EE1}"/>
              </a:ext>
            </a:extLst>
          </p:cNvPr>
          <p:cNvSpPr/>
          <p:nvPr/>
        </p:nvSpPr>
        <p:spPr>
          <a:xfrm rot="18990412">
            <a:off x="2299447" y="1747147"/>
            <a:ext cx="1452260" cy="376517"/>
          </a:xfrm>
          <a:prstGeom prst="rightArrow">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5" name="Šipka vpravo 14">
            <a:extLst>
              <a:ext uri="{FF2B5EF4-FFF2-40B4-BE49-F238E27FC236}">
                <a16:creationId xmlns:a16="http://schemas.microsoft.com/office/drawing/2014/main" id="{E0D3F693-FE7C-0553-DF94-DF144888D3BF}"/>
              </a:ext>
            </a:extLst>
          </p:cNvPr>
          <p:cNvSpPr/>
          <p:nvPr/>
        </p:nvSpPr>
        <p:spPr>
          <a:xfrm rot="3105010">
            <a:off x="5392294" y="1772062"/>
            <a:ext cx="1452260" cy="376517"/>
          </a:xfrm>
          <a:prstGeom prst="rightArrow">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6" name="Šipka vpravo 15">
            <a:extLst>
              <a:ext uri="{FF2B5EF4-FFF2-40B4-BE49-F238E27FC236}">
                <a16:creationId xmlns:a16="http://schemas.microsoft.com/office/drawing/2014/main" id="{64130742-EFAE-AC93-8079-8E936E767566}"/>
              </a:ext>
            </a:extLst>
          </p:cNvPr>
          <p:cNvSpPr/>
          <p:nvPr/>
        </p:nvSpPr>
        <p:spPr>
          <a:xfrm rot="10800000">
            <a:off x="3800476" y="4227075"/>
            <a:ext cx="1452260" cy="376517"/>
          </a:xfrm>
          <a:prstGeom prst="rightArrow">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5538137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5309B-FFD0-407F-ABD7-045BE5F674F0}"/>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E9B05CDB-55D8-708C-1888-40EA08E00196}"/>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40680704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enny">
            <a:hlinkClick r:id="" action="ppaction://media"/>
            <a:extLst>
              <a:ext uri="{FF2B5EF4-FFF2-40B4-BE49-F238E27FC236}">
                <a16:creationId xmlns:a16="http://schemas.microsoft.com/office/drawing/2014/main" id="{BDC8DD17-0337-20FB-4DAB-C5FCFB5C1E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75" y="3174"/>
            <a:ext cx="9138356" cy="5140325"/>
          </a:xfrm>
          <a:prstGeom prst="rect">
            <a:avLst/>
          </a:prstGeom>
        </p:spPr>
      </p:pic>
    </p:spTree>
    <p:extLst>
      <p:ext uri="{BB962C8B-B14F-4D97-AF65-F5344CB8AC3E}">
        <p14:creationId xmlns:p14="http://schemas.microsoft.com/office/powerpoint/2010/main" val="232400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219200" y="1143000"/>
            <a:ext cx="2247731" cy="923330"/>
          </a:xfrm>
          <a:prstGeom prst="rect">
            <a:avLst/>
          </a:prstGeom>
          <a:noFill/>
        </p:spPr>
        <p:txBody>
          <a:bodyPr wrap="none" rtlCol="0">
            <a:spAutoFit/>
          </a:bodyPr>
          <a:lstStyle/>
          <a:p>
            <a:r>
              <a:rPr lang="en-US" sz="5400" b="1" dirty="0">
                <a:latin typeface="Akzidenz-Grotesk Pro Bold" panose="02000503030000020003" pitchFamily="2" charset="0"/>
              </a:rPr>
              <a:t>Penny</a:t>
            </a:r>
          </a:p>
        </p:txBody>
      </p:sp>
    </p:spTree>
    <p:extLst>
      <p:ext uri="{BB962C8B-B14F-4D97-AF65-F5344CB8AC3E}">
        <p14:creationId xmlns:p14="http://schemas.microsoft.com/office/powerpoint/2010/main" val="30006910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30608-92A7-645C-334D-D3900101257A}"/>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28B996B9-4AC8-0826-1100-65AB53103558}"/>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879739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2" name="uniqa">
            <a:hlinkClick r:id="" action="ppaction://media"/>
            <a:extLst>
              <a:ext uri="{FF2B5EF4-FFF2-40B4-BE49-F238E27FC236}">
                <a16:creationId xmlns:a16="http://schemas.microsoft.com/office/drawing/2014/main" id="{E877BFB2-E91A-4790-1A03-8DB57623442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763" y="3174"/>
            <a:ext cx="9138356" cy="5140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219200" y="1143000"/>
            <a:ext cx="2132315" cy="923330"/>
          </a:xfrm>
          <a:prstGeom prst="rect">
            <a:avLst/>
          </a:prstGeom>
          <a:noFill/>
        </p:spPr>
        <p:txBody>
          <a:bodyPr wrap="none" rtlCol="0">
            <a:spAutoFit/>
          </a:bodyPr>
          <a:lstStyle/>
          <a:p>
            <a:r>
              <a:rPr lang="en-US" sz="5400" b="1" dirty="0" err="1">
                <a:latin typeface="Akzidenz-Grotesk Pro Bold" panose="02000503030000020003" pitchFamily="2" charset="0"/>
              </a:rPr>
              <a:t>Uniqa</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32350192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9BBB-228B-4CF1-48F2-1EC69355DB8B}"/>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EC57F50B-C346-DEE7-5DD3-4CA7C99761E1}"/>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9717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playback-5">
            <a:hlinkClick r:id="" action="ppaction://media"/>
            <a:extLst>
              <a:ext uri="{FF2B5EF4-FFF2-40B4-BE49-F238E27FC236}">
                <a16:creationId xmlns:a16="http://schemas.microsoft.com/office/drawing/2014/main" id="{F3FB2666-95E1-73DC-3BCB-9AA7DA61DD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39922" y="0"/>
            <a:ext cx="6864155" cy="5148116"/>
          </a:xfrm>
          <a:prstGeom prst="rect">
            <a:avLst/>
          </a:prstGeom>
        </p:spPr>
      </p:pic>
    </p:spTree>
    <p:extLst>
      <p:ext uri="{BB962C8B-B14F-4D97-AF65-F5344CB8AC3E}">
        <p14:creationId xmlns:p14="http://schemas.microsoft.com/office/powerpoint/2010/main" val="64317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219200" y="1143000"/>
            <a:ext cx="2882520" cy="923330"/>
          </a:xfrm>
          <a:prstGeom prst="rect">
            <a:avLst/>
          </a:prstGeom>
          <a:noFill/>
        </p:spPr>
        <p:txBody>
          <a:bodyPr wrap="none" rtlCol="0">
            <a:spAutoFit/>
          </a:bodyPr>
          <a:lstStyle/>
          <a:p>
            <a:r>
              <a:rPr lang="en-US" sz="5400" b="1" dirty="0" err="1">
                <a:latin typeface="Akzidenz-Grotesk Pro Bold" panose="02000503030000020003" pitchFamily="2" charset="0"/>
              </a:rPr>
              <a:t>Seznam</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26274472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DA6C2-5CA3-19C1-EC0E-8C7B62029356}"/>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526E91B3-CBB5-1716-218B-11779F06C33C}"/>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817122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A453-6C2F-214B-9762-0FA2419E922B}"/>
              </a:ext>
            </a:extLst>
          </p:cNvPr>
          <p:cNvSpPr txBox="1">
            <a:spLocks/>
          </p:cNvSpPr>
          <p:nvPr/>
        </p:nvSpPr>
        <p:spPr>
          <a:xfrm>
            <a:off x="395288" y="757238"/>
            <a:ext cx="8353425" cy="3769519"/>
          </a:xfrm>
          <a:prstGeom prst="rect">
            <a:avLst/>
          </a:prstGeom>
        </p:spPr>
        <p:txBody>
          <a:bodyPr lIns="0" tIns="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55" rtl="0" eaLnBrk="1" fontAlgn="auto" latinLnBrk="0" hangingPunct="1">
              <a:lnSpc>
                <a:spcPts val="7200"/>
              </a:lnSpc>
              <a:spcBef>
                <a:spcPct val="0"/>
              </a:spcBef>
              <a:spcAft>
                <a:spcPts val="0"/>
              </a:spcAft>
              <a:buClrTx/>
              <a:buSzTx/>
              <a:buFontTx/>
              <a:buNone/>
              <a:tabLst/>
              <a:defRPr/>
            </a:pPr>
            <a:r>
              <a:rPr kumimoji="0" lang="en-GB" sz="7200" b="1" i="0" u="none" strike="noStrike" kern="1200" cap="none" spc="-225" normalizeH="0" baseline="0" noProof="0" dirty="0" err="1">
                <a:ln>
                  <a:noFill/>
                </a:ln>
                <a:solidFill>
                  <a:srgbClr val="FF0096"/>
                </a:solidFill>
                <a:effectLst/>
                <a:uLnTx/>
                <a:uFillTx/>
                <a:latin typeface="Akzidenz-Grotesk Pro Bold" panose="02000503030000020003" pitchFamily="2" charset="0"/>
                <a:ea typeface="+mj-ea"/>
                <a:cs typeface="Arial" panose="020B0604020202020204" pitchFamily="34" charset="0"/>
              </a:rPr>
              <a:t>Osmóza</a:t>
            </a:r>
            <a:r>
              <a:rPr kumimoji="0" lang="en-GB" sz="7200" b="1" i="0" u="none" strike="noStrike" kern="1200" cap="none" spc="-225" normalizeH="0" baseline="0" noProof="0" dirty="0">
                <a:ln>
                  <a:noFill/>
                </a:ln>
                <a:solidFill>
                  <a:srgbClr val="FF0096"/>
                </a:solidFill>
                <a:effectLst/>
                <a:uLnTx/>
                <a:uFillTx/>
                <a:latin typeface="Akzidenz-Grotesk Pro Bold" panose="02000503030000020003" pitchFamily="2" charset="0"/>
                <a:ea typeface="+mj-ea"/>
                <a:cs typeface="Arial" panose="020B0604020202020204" pitchFamily="34" charset="0"/>
              </a:rPr>
              <a:t> </a:t>
            </a:r>
          </a:p>
          <a:p>
            <a:pPr marL="0" marR="0" lvl="0" indent="0" algn="ctr" defTabSz="609555" rtl="0" eaLnBrk="1" fontAlgn="auto" latinLnBrk="0" hangingPunct="1">
              <a:lnSpc>
                <a:spcPts val="7200"/>
              </a:lnSpc>
              <a:spcBef>
                <a:spcPct val="0"/>
              </a:spcBef>
              <a:spcAft>
                <a:spcPts val="0"/>
              </a:spcAft>
              <a:buClrTx/>
              <a:buSzTx/>
              <a:buFontTx/>
              <a:buNone/>
              <a:tabLst/>
              <a:defRPr/>
            </a:pPr>
            <a:r>
              <a:rPr lang="en-GB" sz="7200" b="1" spc="-225" dirty="0" err="1">
                <a:solidFill>
                  <a:srgbClr val="323232"/>
                </a:solidFill>
                <a:latin typeface="Akzidenz-Grotesk Pro Bold" panose="02000503030000020003" pitchFamily="2" charset="0"/>
                <a:cs typeface="Arial" panose="020B0604020202020204" pitchFamily="34" charset="0"/>
              </a:rPr>
              <a:t>Insipirace</a:t>
            </a:r>
            <a:r>
              <a:rPr kumimoji="0" lang="en-GB" sz="7200" b="1" i="0" u="none" strike="noStrike" kern="1200" cap="none" spc="-225" normalizeH="0" baseline="0" noProof="0" dirty="0">
                <a:ln>
                  <a:noFill/>
                </a:ln>
                <a:solidFill>
                  <a:srgbClr val="323232"/>
                </a:solidFill>
                <a:effectLst/>
                <a:uLnTx/>
                <a:uFillTx/>
                <a:latin typeface="Akzidenz-Grotesk Pro Bold" panose="02000503030000020003" pitchFamily="2" charset="0"/>
                <a:ea typeface="+mj-ea"/>
                <a:cs typeface="Arial" panose="020B0604020202020204" pitchFamily="34" charset="0"/>
              </a:rPr>
              <a:t> </a:t>
            </a:r>
          </a:p>
        </p:txBody>
      </p:sp>
    </p:spTree>
    <p:extLst>
      <p:ext uri="{BB962C8B-B14F-4D97-AF65-F5344CB8AC3E}">
        <p14:creationId xmlns:p14="http://schemas.microsoft.com/office/powerpoint/2010/main" val="18192076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sah obrázku Rychlé občerstvení, metro, vlak, osoba&#10;&#10;Obsah vygenerovaný umělou inteligencí může být nesprávný.">
            <a:extLst>
              <a:ext uri="{FF2B5EF4-FFF2-40B4-BE49-F238E27FC236}">
                <a16:creationId xmlns:a16="http://schemas.microsoft.com/office/drawing/2014/main" id="{64E0FE82-2774-688A-A371-8CE511EC8472}"/>
              </a:ext>
            </a:extLst>
          </p:cNvPr>
          <p:cNvPicPr>
            <a:picLocks noChangeAspect="1"/>
          </p:cNvPicPr>
          <p:nvPr/>
        </p:nvPicPr>
        <p:blipFill>
          <a:blip r:embed="rId3"/>
          <a:stretch>
            <a:fillRect/>
          </a:stretch>
        </p:blipFill>
        <p:spPr>
          <a:xfrm>
            <a:off x="590843" y="0"/>
            <a:ext cx="8299938" cy="5179161"/>
          </a:xfrm>
          <a:prstGeom prst="rect">
            <a:avLst/>
          </a:prstGeom>
        </p:spPr>
      </p:pic>
    </p:spTree>
    <p:extLst>
      <p:ext uri="{BB962C8B-B14F-4D97-AF65-F5344CB8AC3E}">
        <p14:creationId xmlns:p14="http://schemas.microsoft.com/office/powerpoint/2010/main" val="33912593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sah obrázku jídlo, Rychlé občerstvení, nádobí, Svačinka&#10;&#10;Obsah vygenerovaný umělou inteligencí může být nesprávný.">
            <a:extLst>
              <a:ext uri="{FF2B5EF4-FFF2-40B4-BE49-F238E27FC236}">
                <a16:creationId xmlns:a16="http://schemas.microsoft.com/office/drawing/2014/main" id="{8151943D-ADA2-FC9B-2B72-14AEE771090D}"/>
              </a:ext>
            </a:extLst>
          </p:cNvPr>
          <p:cNvPicPr>
            <a:picLocks noChangeAspect="1"/>
          </p:cNvPicPr>
          <p:nvPr/>
        </p:nvPicPr>
        <p:blipFill>
          <a:blip r:embed="rId2"/>
          <a:stretch>
            <a:fillRect/>
          </a:stretch>
        </p:blipFill>
        <p:spPr>
          <a:xfrm>
            <a:off x="7937" y="0"/>
            <a:ext cx="9152135" cy="5143500"/>
          </a:xfrm>
          <a:prstGeom prst="rect">
            <a:avLst/>
          </a:prstGeom>
        </p:spPr>
      </p:pic>
    </p:spTree>
    <p:extLst>
      <p:ext uri="{BB962C8B-B14F-4D97-AF65-F5344CB8AC3E}">
        <p14:creationId xmlns:p14="http://schemas.microsoft.com/office/powerpoint/2010/main" val="30087306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jídlo, sendvič, Rychlé občerstvení, chléb&#10;&#10;Obsah vygenerovaný umělou inteligencí může být nesprávný.">
            <a:extLst>
              <a:ext uri="{FF2B5EF4-FFF2-40B4-BE49-F238E27FC236}">
                <a16:creationId xmlns:a16="http://schemas.microsoft.com/office/drawing/2014/main" id="{614C14B4-4402-ED5B-2370-2F8DC34E6B7A}"/>
              </a:ext>
            </a:extLst>
          </p:cNvPr>
          <p:cNvPicPr>
            <a:picLocks noChangeAspect="1"/>
          </p:cNvPicPr>
          <p:nvPr/>
        </p:nvPicPr>
        <p:blipFill>
          <a:blip r:embed="rId2"/>
          <a:stretch>
            <a:fillRect/>
          </a:stretch>
        </p:blipFill>
        <p:spPr>
          <a:xfrm>
            <a:off x="190500" y="107949"/>
            <a:ext cx="8953500" cy="5034721"/>
          </a:xfrm>
          <a:prstGeom prst="rect">
            <a:avLst/>
          </a:prstGeom>
        </p:spPr>
      </p:pic>
    </p:spTree>
    <p:extLst>
      <p:ext uri="{BB962C8B-B14F-4D97-AF65-F5344CB8AC3E}">
        <p14:creationId xmlns:p14="http://schemas.microsoft.com/office/powerpoint/2010/main" val="4912247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460025" y="1464715"/>
            <a:ext cx="2045753" cy="923330"/>
          </a:xfrm>
          <a:prstGeom prst="rect">
            <a:avLst/>
          </a:prstGeom>
          <a:noFill/>
        </p:spPr>
        <p:txBody>
          <a:bodyPr wrap="none" rtlCol="0">
            <a:spAutoFit/>
          </a:bodyPr>
          <a:lstStyle/>
          <a:p>
            <a:r>
              <a:rPr lang="en-US" sz="5400" b="1" dirty="0">
                <a:latin typeface="Akzidenz-Grotesk Pro Bold" panose="02000503030000020003" pitchFamily="2" charset="0"/>
              </a:rPr>
              <a:t>Knorr</a:t>
            </a:r>
          </a:p>
        </p:txBody>
      </p:sp>
    </p:spTree>
    <p:extLst>
      <p:ext uri="{BB962C8B-B14F-4D97-AF65-F5344CB8AC3E}">
        <p14:creationId xmlns:p14="http://schemas.microsoft.com/office/powerpoint/2010/main" val="22866144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4D33-0533-8CB0-8D4B-6CE3127D95E0}"/>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DCC7E65E-62E6-B7AE-2AD6-5BA30D69ADE8}"/>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31131367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o2">
            <a:hlinkClick r:id="" action="ppaction://media"/>
            <a:extLst>
              <a:ext uri="{FF2B5EF4-FFF2-40B4-BE49-F238E27FC236}">
                <a16:creationId xmlns:a16="http://schemas.microsoft.com/office/drawing/2014/main" id="{62699D09-8403-90BF-E8AC-966E784619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938" y="3174"/>
            <a:ext cx="9136062" cy="5139035"/>
          </a:xfrm>
          <a:prstGeom prst="rect">
            <a:avLst/>
          </a:prstGeom>
        </p:spPr>
      </p:pic>
    </p:spTree>
    <p:extLst>
      <p:ext uri="{BB962C8B-B14F-4D97-AF65-F5344CB8AC3E}">
        <p14:creationId xmlns:p14="http://schemas.microsoft.com/office/powerpoint/2010/main" val="8628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587828" y="1197429"/>
            <a:ext cx="3517310" cy="923330"/>
          </a:xfrm>
          <a:prstGeom prst="rect">
            <a:avLst/>
          </a:prstGeom>
          <a:noFill/>
        </p:spPr>
        <p:txBody>
          <a:bodyPr wrap="none" rtlCol="0">
            <a:spAutoFit/>
          </a:bodyPr>
          <a:lstStyle/>
          <a:p>
            <a:r>
              <a:rPr lang="en-US" sz="5400" b="1" dirty="0" err="1">
                <a:latin typeface="Akzidenz-Grotesk Pro Bold" panose="02000503030000020003" pitchFamily="2" charset="0"/>
              </a:rPr>
              <a:t>Fio</a:t>
            </a:r>
            <a:r>
              <a:rPr lang="en-US" sz="5400" b="1" dirty="0">
                <a:latin typeface="Akzidenz-Grotesk Pro Bold" panose="02000503030000020003" pitchFamily="2" charset="0"/>
              </a:rPr>
              <a:t> </a:t>
            </a:r>
            <a:r>
              <a:rPr lang="en-US" sz="5400" b="1" dirty="0" err="1">
                <a:latin typeface="Akzidenz-Grotesk Pro Bold" panose="02000503030000020003" pitchFamily="2" charset="0"/>
              </a:rPr>
              <a:t>banka</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38795193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19247-92BB-6F25-528F-1B5E0B094996}"/>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4AEFD3CB-5D97-75A7-C42F-1DD547AC1846}"/>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20450562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9"/>
          <p:cNvSpPr txBox="1"/>
          <p:nvPr/>
        </p:nvSpPr>
        <p:spPr>
          <a:xfrm>
            <a:off x="1108125" y="266300"/>
            <a:ext cx="6781500" cy="12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4800" dirty="0">
                <a:solidFill>
                  <a:srgbClr val="FFFFFF"/>
                </a:solidFill>
                <a:latin typeface="Roboto Black"/>
                <a:ea typeface="Roboto Black"/>
                <a:cs typeface="Roboto Black"/>
                <a:sym typeface="Roboto Black"/>
              </a:rPr>
              <a:t>Hodnota kreativity</a:t>
            </a:r>
            <a:endParaRPr sz="4800" dirty="0">
              <a:solidFill>
                <a:srgbClr val="FFFFFF"/>
              </a:solidFill>
              <a:latin typeface="Roboto Black"/>
              <a:ea typeface="Roboto Black"/>
              <a:cs typeface="Roboto Black"/>
              <a:sym typeface="Roboto Black"/>
            </a:endParaRPr>
          </a:p>
        </p:txBody>
      </p:sp>
      <p:pic>
        <p:nvPicPr>
          <p:cNvPr id="3" name="Scotiabank ⧸ You’re Richer Than You Think">
            <a:hlinkClick r:id="" action="ppaction://media"/>
            <a:extLst>
              <a:ext uri="{FF2B5EF4-FFF2-40B4-BE49-F238E27FC236}">
                <a16:creationId xmlns:a16="http://schemas.microsoft.com/office/drawing/2014/main" id="{319C5E9B-09E0-F52B-CA2F-ED171AC807F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3175"/>
            <a:ext cx="9144000" cy="5143500"/>
          </a:xfrm>
          <a:prstGeom prst="rect">
            <a:avLst/>
          </a:prstGeom>
        </p:spPr>
      </p:pic>
    </p:spTree>
    <p:extLst>
      <p:ext uri="{BB962C8B-B14F-4D97-AF65-F5344CB8AC3E}">
        <p14:creationId xmlns:p14="http://schemas.microsoft.com/office/powerpoint/2010/main" val="334008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467751" y="1441101"/>
            <a:ext cx="4237057" cy="923330"/>
          </a:xfrm>
          <a:prstGeom prst="rect">
            <a:avLst/>
          </a:prstGeom>
          <a:noFill/>
        </p:spPr>
        <p:txBody>
          <a:bodyPr wrap="none" rtlCol="0">
            <a:spAutoFit/>
          </a:bodyPr>
          <a:lstStyle/>
          <a:p>
            <a:r>
              <a:rPr lang="en-US" sz="5400" b="1" dirty="0">
                <a:latin typeface="Akzidenz-Grotesk Pro Bold" panose="02000503030000020003" pitchFamily="2" charset="0"/>
              </a:rPr>
              <a:t>Scotia Bank</a:t>
            </a:r>
          </a:p>
        </p:txBody>
      </p:sp>
    </p:spTree>
    <p:extLst>
      <p:ext uri="{BB962C8B-B14F-4D97-AF65-F5344CB8AC3E}">
        <p14:creationId xmlns:p14="http://schemas.microsoft.com/office/powerpoint/2010/main" val="2844874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person, outdoor, sky&#10;&#10;Description automatically generated">
            <a:extLst>
              <a:ext uri="{FF2B5EF4-FFF2-40B4-BE49-F238E27FC236}">
                <a16:creationId xmlns:a16="http://schemas.microsoft.com/office/drawing/2014/main" id="{158FDA21-8D3F-D644-81FC-09D3ADA0AF19}"/>
              </a:ext>
            </a:extLst>
          </p:cNvPr>
          <p:cNvPicPr>
            <a:picLocks noChangeAspect="1"/>
          </p:cNvPicPr>
          <p:nvPr/>
        </p:nvPicPr>
        <p:blipFill rotWithShape="1">
          <a:blip r:embed="rId3">
            <a:alphaModFix amt="75000"/>
          </a:blip>
          <a:srcRect l="5854" t="6535" b="31940"/>
          <a:stretch/>
        </p:blipFill>
        <p:spPr>
          <a:xfrm>
            <a:off x="-9717" y="-4763"/>
            <a:ext cx="5256884" cy="5153025"/>
          </a:xfrm>
          <a:prstGeom prst="rect">
            <a:avLst/>
          </a:prstGeom>
        </p:spPr>
      </p:pic>
      <p:sp>
        <p:nvSpPr>
          <p:cNvPr id="7" name="Parallelogram 6">
            <a:extLst>
              <a:ext uri="{FF2B5EF4-FFF2-40B4-BE49-F238E27FC236}">
                <a16:creationId xmlns:a16="http://schemas.microsoft.com/office/drawing/2014/main" id="{CD9B8DFA-A782-EF49-9CD5-534D4757FA25}"/>
              </a:ext>
            </a:extLst>
          </p:cNvPr>
          <p:cNvSpPr/>
          <p:nvPr/>
        </p:nvSpPr>
        <p:spPr>
          <a:xfrm>
            <a:off x="3966208" y="-8685"/>
            <a:ext cx="7172129" cy="5143500"/>
          </a:xfrm>
          <a:prstGeom prst="parallelogram">
            <a:avLst>
              <a:gd name="adj" fmla="val 2596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bri"/>
            </a:endParaRPr>
          </a:p>
        </p:txBody>
      </p:sp>
      <p:sp>
        <p:nvSpPr>
          <p:cNvPr id="4" name="TextBox 3">
            <a:extLst>
              <a:ext uri="{FF2B5EF4-FFF2-40B4-BE49-F238E27FC236}">
                <a16:creationId xmlns:a16="http://schemas.microsoft.com/office/drawing/2014/main" id="{8FAF9BA6-DF22-9447-B0F2-0A91DC8BF9A4}"/>
              </a:ext>
            </a:extLst>
          </p:cNvPr>
          <p:cNvSpPr txBox="1"/>
          <p:nvPr/>
        </p:nvSpPr>
        <p:spPr>
          <a:xfrm>
            <a:off x="256910" y="3474793"/>
            <a:ext cx="3804506" cy="1015663"/>
          </a:xfrm>
          <a:prstGeom prst="rect">
            <a:avLst/>
          </a:prstGeom>
          <a:noFill/>
        </p:spPr>
        <p:txBody>
          <a:bodyPr wrap="square" rtlCol="0">
            <a:spAutoFit/>
          </a:bodyPr>
          <a:lstStyle/>
          <a:p>
            <a:pPr algn="ctr" defTabSz="713214">
              <a:defRPr/>
            </a:pPr>
            <a:r>
              <a:rPr lang="en-GB" sz="3000" dirty="0">
                <a:solidFill>
                  <a:srgbClr val="FFFFFF"/>
                </a:solidFill>
                <a:latin typeface="Akzidenz-Grotesk Pro Regular" panose="02000503030000020003" pitchFamily="2" charset="0"/>
                <a:cs typeface="Futura Condensed ExtraBold" panose="020B0602020204020303" pitchFamily="34" charset="-79"/>
              </a:rPr>
              <a:t>What happens in a typical </a:t>
            </a:r>
            <a:r>
              <a:rPr lang="en-GB" sz="3000" b="1" dirty="0">
                <a:solidFill>
                  <a:srgbClr val="FF0096"/>
                </a:solidFill>
                <a:latin typeface="Akzidenz-Grotesk Pro Regular" panose="02000503030000020003" pitchFamily="2" charset="0"/>
                <a:cs typeface="Futura Condensed ExtraBold" panose="020B0602020204020303" pitchFamily="34" charset="-79"/>
              </a:rPr>
              <a:t>shampoo</a:t>
            </a:r>
            <a:r>
              <a:rPr lang="en-GB" sz="3000" dirty="0">
                <a:solidFill>
                  <a:srgbClr val="FFFFFF"/>
                </a:solidFill>
                <a:latin typeface="Akzidenz-Grotesk Pro Regular" panose="02000503030000020003" pitchFamily="2" charset="0"/>
                <a:cs typeface="Futura Condensed ExtraBold" panose="020B0602020204020303" pitchFamily="34" charset="-79"/>
              </a:rPr>
              <a:t> ad?</a:t>
            </a:r>
            <a:endParaRPr lang="en-GB" sz="3000" dirty="0">
              <a:solidFill>
                <a:srgbClr val="FF2F92"/>
              </a:solidFill>
              <a:latin typeface="Akzidenz-Grotesk Pro Regular" panose="02000503030000020003" pitchFamily="2" charset="0"/>
              <a:cs typeface="Futura Condensed ExtraBold" panose="020B0602020204020303" pitchFamily="34" charset="-79"/>
            </a:endParaRPr>
          </a:p>
        </p:txBody>
      </p:sp>
      <p:pic>
        <p:nvPicPr>
          <p:cNvPr id="5" name="Picture 4">
            <a:extLst>
              <a:ext uri="{FF2B5EF4-FFF2-40B4-BE49-F238E27FC236}">
                <a16:creationId xmlns:a16="http://schemas.microsoft.com/office/drawing/2014/main" id="{86913443-8CCF-6341-8247-EC1434E59FDF}"/>
              </a:ext>
            </a:extLst>
          </p:cNvPr>
          <p:cNvPicPr>
            <a:picLocks noChangeAspect="1"/>
          </p:cNvPicPr>
          <p:nvPr/>
        </p:nvPicPr>
        <p:blipFill rotWithShape="1">
          <a:blip r:embed="rId4">
            <a:alphaModFix amt="61000"/>
          </a:blip>
          <a:srcRect l="10123" t="17553" r="18112"/>
          <a:stretch/>
        </p:blipFill>
        <p:spPr>
          <a:xfrm>
            <a:off x="3996455" y="-4763"/>
            <a:ext cx="6706753" cy="5143500"/>
          </a:xfrm>
          <a:prstGeom prst="parallelogram">
            <a:avLst/>
          </a:prstGeom>
        </p:spPr>
      </p:pic>
      <p:cxnSp>
        <p:nvCxnSpPr>
          <p:cNvPr id="9" name="Straight Connector 8">
            <a:extLst>
              <a:ext uri="{FF2B5EF4-FFF2-40B4-BE49-F238E27FC236}">
                <a16:creationId xmlns:a16="http://schemas.microsoft.com/office/drawing/2014/main" id="{7B3EEBA2-5672-BE45-80CF-797F5E7CE60E}"/>
              </a:ext>
            </a:extLst>
          </p:cNvPr>
          <p:cNvCxnSpPr>
            <a:cxnSpLocks/>
          </p:cNvCxnSpPr>
          <p:nvPr/>
        </p:nvCxnSpPr>
        <p:spPr>
          <a:xfrm flipH="1">
            <a:off x="3910438" y="-200025"/>
            <a:ext cx="1400174" cy="555307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DF339A9-68B1-8B49-8D14-6043FB5132E5}"/>
              </a:ext>
            </a:extLst>
          </p:cNvPr>
          <p:cNvSpPr txBox="1"/>
          <p:nvPr/>
        </p:nvSpPr>
        <p:spPr>
          <a:xfrm>
            <a:off x="4742623" y="3502049"/>
            <a:ext cx="4056563" cy="1015663"/>
          </a:xfrm>
          <a:prstGeom prst="rect">
            <a:avLst/>
          </a:prstGeom>
          <a:noFill/>
        </p:spPr>
        <p:txBody>
          <a:bodyPr wrap="square" rtlCol="0">
            <a:spAutoFit/>
          </a:bodyPr>
          <a:lstStyle/>
          <a:p>
            <a:pPr algn="ctr" defTabSz="713214">
              <a:defRPr/>
            </a:pPr>
            <a:r>
              <a:rPr lang="en-GB" sz="3000" dirty="0">
                <a:solidFill>
                  <a:srgbClr val="FFFFFF"/>
                </a:solidFill>
                <a:latin typeface="Akzidenz-Grotesk Pro Regular" panose="02000503030000020003" pitchFamily="2" charset="0"/>
                <a:cs typeface="Futura Condensed ExtraBold" panose="020B0602020204020303" pitchFamily="34" charset="-79"/>
              </a:rPr>
              <a:t>What happens in a typical </a:t>
            </a:r>
            <a:r>
              <a:rPr lang="en-GB" sz="3000" b="1" dirty="0">
                <a:solidFill>
                  <a:srgbClr val="FF0096"/>
                </a:solidFill>
                <a:latin typeface="Akzidenz-Grotesk Pro Regular" panose="02000503030000020003" pitchFamily="2" charset="0"/>
                <a:cs typeface="Futura Condensed ExtraBold" panose="020B0602020204020303" pitchFamily="34" charset="-79"/>
              </a:rPr>
              <a:t>car</a:t>
            </a:r>
            <a:r>
              <a:rPr lang="en-GB" sz="3000" dirty="0">
                <a:solidFill>
                  <a:srgbClr val="FFFFFF"/>
                </a:solidFill>
                <a:latin typeface="Akzidenz-Grotesk Pro Regular" panose="02000503030000020003" pitchFamily="2" charset="0"/>
                <a:cs typeface="Futura Condensed ExtraBold" panose="020B0602020204020303" pitchFamily="34" charset="-79"/>
              </a:rPr>
              <a:t> ad?</a:t>
            </a:r>
            <a:endParaRPr lang="en-GB" sz="3000" dirty="0">
              <a:solidFill>
                <a:srgbClr val="FF2F92"/>
              </a:solidFill>
              <a:latin typeface="Akzidenz-Grotesk Pro Regular" panose="02000503030000020003" pitchFamily="2" charset="0"/>
              <a:cs typeface="Futura Condensed ExtraBold" panose="020B0602020204020303" pitchFamily="34" charset="-79"/>
            </a:endParaRPr>
          </a:p>
        </p:txBody>
      </p:sp>
      <p:pic>
        <p:nvPicPr>
          <p:cNvPr id="8" name="Graphic 7">
            <a:extLst>
              <a:ext uri="{FF2B5EF4-FFF2-40B4-BE49-F238E27FC236}">
                <a16:creationId xmlns:a16="http://schemas.microsoft.com/office/drawing/2014/main" id="{13E50C4E-4FC5-4544-80B0-6FB5C7AB9A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36852006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76363-DD66-11C6-91D8-CB55CFA5E841}"/>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049074BB-FFFF-632E-3407-48083CE75D28}"/>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5880019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C32C1-A369-438A-B2A2-AFC7FA07FF32}"/>
            </a:ext>
          </a:extLst>
        </p:cNvPr>
        <p:cNvGrpSpPr/>
        <p:nvPr/>
      </p:nvGrpSpPr>
      <p:grpSpPr>
        <a:xfrm>
          <a:off x="0" y="0"/>
          <a:ext cx="0" cy="0"/>
          <a:chOff x="0" y="0"/>
          <a:chExt cx="0" cy="0"/>
        </a:xfrm>
      </p:grpSpPr>
      <p:pic>
        <p:nvPicPr>
          <p:cNvPr id="1026" name="Picture 2" descr="Naše reklamy | Pila Pasák">
            <a:extLst>
              <a:ext uri="{FF2B5EF4-FFF2-40B4-BE49-F238E27FC236}">
                <a16:creationId xmlns:a16="http://schemas.microsoft.com/office/drawing/2014/main" id="{9EA137CE-5CA2-719A-42D6-DC03AD74A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58" y="528907"/>
            <a:ext cx="4152900" cy="1955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aše reklamy | Pila Pasák">
            <a:extLst>
              <a:ext uri="{FF2B5EF4-FFF2-40B4-BE49-F238E27FC236}">
                <a16:creationId xmlns:a16="http://schemas.microsoft.com/office/drawing/2014/main" id="{00B094DA-25FA-828B-C73E-9D6C20E7E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0088" y="528907"/>
            <a:ext cx="4152900" cy="1955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še reklamy | Pila Pasák">
            <a:extLst>
              <a:ext uri="{FF2B5EF4-FFF2-40B4-BE49-F238E27FC236}">
                <a16:creationId xmlns:a16="http://schemas.microsoft.com/office/drawing/2014/main" id="{0F8CC1F6-F28D-AEE8-D5F7-E300AC6071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058" y="2733724"/>
            <a:ext cx="4152900" cy="19558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aše reklamy | Pila Pasák">
            <a:extLst>
              <a:ext uri="{FF2B5EF4-FFF2-40B4-BE49-F238E27FC236}">
                <a16:creationId xmlns:a16="http://schemas.microsoft.com/office/drawing/2014/main" id="{E4A8FF4A-2A6F-F40F-6D25-3E99E7FAC3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588" y="2733724"/>
            <a:ext cx="4152900" cy="195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7121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370116" y="1175657"/>
            <a:ext cx="3719288" cy="923330"/>
          </a:xfrm>
          <a:prstGeom prst="rect">
            <a:avLst/>
          </a:prstGeom>
          <a:noFill/>
        </p:spPr>
        <p:txBody>
          <a:bodyPr wrap="none" rtlCol="0">
            <a:spAutoFit/>
          </a:bodyPr>
          <a:lstStyle/>
          <a:p>
            <a:r>
              <a:rPr lang="en-US" sz="5400" b="1" dirty="0">
                <a:latin typeface="Akzidenz-Grotesk Pro Bold" panose="02000503030000020003" pitchFamily="2" charset="0"/>
              </a:rPr>
              <a:t>Pila </a:t>
            </a:r>
            <a:r>
              <a:rPr lang="en-US" sz="5400" b="1" dirty="0" err="1">
                <a:latin typeface="Akzidenz-Grotesk Pro Bold" panose="02000503030000020003" pitchFamily="2" charset="0"/>
              </a:rPr>
              <a:t>Pasák</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21202566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A5F20-13F7-6D63-5A07-2AC1E054F66F}"/>
            </a:ext>
          </a:extLst>
        </p:cNvPr>
        <p:cNvGrpSpPr/>
        <p:nvPr/>
      </p:nvGrpSpPr>
      <p:grpSpPr>
        <a:xfrm>
          <a:off x="0" y="0"/>
          <a:ext cx="0" cy="0"/>
          <a:chOff x="0" y="0"/>
          <a:chExt cx="0" cy="0"/>
        </a:xfrm>
      </p:grpSpPr>
      <p:pic>
        <p:nvPicPr>
          <p:cNvPr id="3" name="Obrázek 2" descr="Obsah obrázku text, snímek obrazovky, Písmo, grafický design&#10;&#10;Obsah vygenerovaný umělou inteligencí může být nesprávný.">
            <a:extLst>
              <a:ext uri="{FF2B5EF4-FFF2-40B4-BE49-F238E27FC236}">
                <a16:creationId xmlns:a16="http://schemas.microsoft.com/office/drawing/2014/main" id="{FDA54231-16B7-9F1E-3E7C-A3AFB589FD2B}"/>
              </a:ext>
            </a:extLst>
          </p:cNvPr>
          <p:cNvPicPr>
            <a:picLocks noChangeAspect="1"/>
          </p:cNvPicPr>
          <p:nvPr/>
        </p:nvPicPr>
        <p:blipFill>
          <a:blip r:embed="rId2"/>
          <a:stretch>
            <a:fillRect/>
          </a:stretch>
        </p:blipFill>
        <p:spPr>
          <a:xfrm>
            <a:off x="13408" y="0"/>
            <a:ext cx="9130591" cy="5102664"/>
          </a:xfrm>
          <a:prstGeom prst="rect">
            <a:avLst/>
          </a:prstGeom>
        </p:spPr>
      </p:pic>
    </p:spTree>
    <p:extLst>
      <p:ext uri="{BB962C8B-B14F-4D97-AF65-F5344CB8AC3E}">
        <p14:creationId xmlns:p14="http://schemas.microsoft.com/office/powerpoint/2010/main" val="36491093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is - Kofola 2022 - Už se pečou Vánoce-X8Qw1ror7I8-720p-1659747332135">
            <a:hlinkClick r:id="" action="ppaction://media"/>
            <a:extLst>
              <a:ext uri="{FF2B5EF4-FFF2-40B4-BE49-F238E27FC236}">
                <a16:creationId xmlns:a16="http://schemas.microsoft.com/office/drawing/2014/main" id="{06377363-A8AE-2CA9-CAC7-0598F929D4E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3175"/>
            <a:ext cx="9144000" cy="5143500"/>
          </a:xfrm>
          <a:prstGeom prst="rect">
            <a:avLst/>
          </a:prstGeom>
        </p:spPr>
      </p:pic>
    </p:spTree>
    <p:extLst>
      <p:ext uri="{BB962C8B-B14F-4D97-AF65-F5344CB8AC3E}">
        <p14:creationId xmlns:p14="http://schemas.microsoft.com/office/powerpoint/2010/main" val="165189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143000" y="1230086"/>
            <a:ext cx="2377574" cy="923330"/>
          </a:xfrm>
          <a:prstGeom prst="rect">
            <a:avLst/>
          </a:prstGeom>
          <a:noFill/>
        </p:spPr>
        <p:txBody>
          <a:bodyPr wrap="none" rtlCol="0">
            <a:spAutoFit/>
          </a:bodyPr>
          <a:lstStyle/>
          <a:p>
            <a:r>
              <a:rPr lang="en-US" sz="5400" b="1" dirty="0">
                <a:latin typeface="Akzidenz-Grotesk Pro Bold" panose="02000503030000020003" pitchFamily="2" charset="0"/>
              </a:rPr>
              <a:t>Kofola</a:t>
            </a:r>
          </a:p>
        </p:txBody>
      </p:sp>
    </p:spTree>
    <p:extLst>
      <p:ext uri="{BB962C8B-B14F-4D97-AF65-F5344CB8AC3E}">
        <p14:creationId xmlns:p14="http://schemas.microsoft.com/office/powerpoint/2010/main" val="29939899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is - Seznamte se s panem Hansem Peterem Spakem! (reklamní kampaň jaroléto 2017)-UU3JqLSyjxE-720p-1655286311551">
            <a:hlinkClick r:id="" action="ppaction://media"/>
            <a:extLst>
              <a:ext uri="{FF2B5EF4-FFF2-40B4-BE49-F238E27FC236}">
                <a16:creationId xmlns:a16="http://schemas.microsoft.com/office/drawing/2014/main" id="{B4453034-17C8-6514-D67C-EE4FC1F7AE4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75" y="1588"/>
            <a:ext cx="9144000" cy="5143500"/>
          </a:xfrm>
          <a:prstGeom prst="rect">
            <a:avLst/>
          </a:prstGeom>
        </p:spPr>
      </p:pic>
    </p:spTree>
    <p:extLst>
      <p:ext uri="{BB962C8B-B14F-4D97-AF65-F5344CB8AC3E}">
        <p14:creationId xmlns:p14="http://schemas.microsoft.com/office/powerpoint/2010/main" val="193000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143000" y="1230086"/>
            <a:ext cx="1887055" cy="923330"/>
          </a:xfrm>
          <a:prstGeom prst="rect">
            <a:avLst/>
          </a:prstGeom>
          <a:noFill/>
        </p:spPr>
        <p:txBody>
          <a:bodyPr wrap="none" rtlCol="0">
            <a:spAutoFit/>
          </a:bodyPr>
          <a:lstStyle/>
          <a:p>
            <a:r>
              <a:rPr lang="en-US" sz="5400" b="1" dirty="0" err="1">
                <a:latin typeface="Akzidenz-Grotesk Pro Bold" panose="02000503030000020003" pitchFamily="2" charset="0"/>
              </a:rPr>
              <a:t>Špak</a:t>
            </a:r>
            <a:endParaRPr lang="en-US" sz="5400" b="1" dirty="0">
              <a:latin typeface="Akzidenz-Grotesk Pro Bold" panose="02000503030000020003" pitchFamily="2" charset="0"/>
            </a:endParaRPr>
          </a:p>
        </p:txBody>
      </p:sp>
    </p:spTree>
    <p:extLst>
      <p:ext uri="{BB962C8B-B14F-4D97-AF65-F5344CB8AC3E}">
        <p14:creationId xmlns:p14="http://schemas.microsoft.com/office/powerpoint/2010/main" val="32801711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87" descr="DmMVEk3WsAACHq1.jpg"/>
          <p:cNvPicPr preferRelativeResize="0"/>
          <p:nvPr/>
        </p:nvPicPr>
        <p:blipFill rotWithShape="1">
          <a:blip r:embed="rId3">
            <a:alphaModFix/>
          </a:blip>
          <a:srcRect/>
          <a:stretch/>
        </p:blipFill>
        <p:spPr>
          <a:xfrm>
            <a:off x="3127911" y="4482"/>
            <a:ext cx="2888177" cy="5134536"/>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is - Colin Kaepernick Nike Commercial FULL VIDEO-lomlpJREDzw-720p-1655286478424">
            <a:hlinkClick r:id="" action="ppaction://media"/>
            <a:extLst>
              <a:ext uri="{FF2B5EF4-FFF2-40B4-BE49-F238E27FC236}">
                <a16:creationId xmlns:a16="http://schemas.microsoft.com/office/drawing/2014/main" id="{0EAEBA09-5E59-1AB7-A7E2-927E08E66FA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79880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5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ew Pantene Pro-V Pro-Vitamin Series TVC 2018 30s #StrongerNow" descr="New Pantene Pro-V Pro-Vitamin Series TVC 2018 30s #StrongerNow">
            <a:hlinkClick r:id="" action="ppaction://media"/>
            <a:extLst>
              <a:ext uri="{FF2B5EF4-FFF2-40B4-BE49-F238E27FC236}">
                <a16:creationId xmlns:a16="http://schemas.microsoft.com/office/drawing/2014/main" id="{20EF54CE-9467-3A40-B401-8EE00F70D7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23" y="0"/>
            <a:ext cx="9152467" cy="5148263"/>
          </a:xfrm>
          <a:prstGeom prst="rect">
            <a:avLst/>
          </a:prstGeom>
        </p:spPr>
      </p:pic>
    </p:spTree>
    <p:extLst>
      <p:ext uri="{BB962C8B-B14F-4D97-AF65-F5344CB8AC3E}">
        <p14:creationId xmlns:p14="http://schemas.microsoft.com/office/powerpoint/2010/main" val="2961015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F82B503-7074-4B9B-775A-6898A6F90A98}"/>
              </a:ext>
            </a:extLst>
          </p:cNvPr>
          <p:cNvPicPr>
            <a:picLocks noChangeAspect="1"/>
          </p:cNvPicPr>
          <p:nvPr/>
        </p:nvPicPr>
        <p:blipFill>
          <a:blip r:embed="rId2"/>
          <a:stretch>
            <a:fillRect/>
          </a:stretch>
        </p:blipFill>
        <p:spPr>
          <a:xfrm>
            <a:off x="5092337" y="186610"/>
            <a:ext cx="3749040" cy="4956890"/>
          </a:xfrm>
          <a:prstGeom prst="rect">
            <a:avLst/>
          </a:prstGeom>
        </p:spPr>
      </p:pic>
      <p:sp>
        <p:nvSpPr>
          <p:cNvPr id="4" name="TextovéPole 3">
            <a:extLst>
              <a:ext uri="{FF2B5EF4-FFF2-40B4-BE49-F238E27FC236}">
                <a16:creationId xmlns:a16="http://schemas.microsoft.com/office/drawing/2014/main" id="{30D23C52-7903-DBD8-DF6F-5D1586313F94}"/>
              </a:ext>
            </a:extLst>
          </p:cNvPr>
          <p:cNvSpPr txBox="1"/>
          <p:nvPr/>
        </p:nvSpPr>
        <p:spPr>
          <a:xfrm>
            <a:off x="1143000" y="1230086"/>
            <a:ext cx="1699504" cy="923330"/>
          </a:xfrm>
          <a:prstGeom prst="rect">
            <a:avLst/>
          </a:prstGeom>
          <a:noFill/>
        </p:spPr>
        <p:txBody>
          <a:bodyPr wrap="none" rtlCol="0">
            <a:spAutoFit/>
          </a:bodyPr>
          <a:lstStyle/>
          <a:p>
            <a:r>
              <a:rPr lang="en-US" sz="5400" b="1" dirty="0">
                <a:latin typeface="Akzidenz-Grotesk Pro Bold" panose="02000503030000020003" pitchFamily="2" charset="0"/>
              </a:rPr>
              <a:t>Nike</a:t>
            </a:r>
          </a:p>
        </p:txBody>
      </p:sp>
    </p:spTree>
    <p:extLst>
      <p:ext uri="{BB962C8B-B14F-4D97-AF65-F5344CB8AC3E}">
        <p14:creationId xmlns:p14="http://schemas.microsoft.com/office/powerpoint/2010/main" val="36851846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10615</TotalTime>
  <Words>320</Words>
  <Application>Microsoft Macintosh PowerPoint</Application>
  <PresentationFormat>Předvádění na obrazovce (16:9)</PresentationFormat>
  <Paragraphs>91</Paragraphs>
  <Slides>90</Slides>
  <Notes>32</Notes>
  <HiddenSlides>0</HiddenSlides>
  <MMClips>20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90</vt:i4>
      </vt:variant>
    </vt:vector>
  </HeadingPairs>
  <TitlesOfParts>
    <vt:vector size="101" baseType="lpstr">
      <vt:lpstr>Calibri</vt:lpstr>
      <vt:lpstr>Akzidenz-Grotesk Pro Regular</vt:lpstr>
      <vt:lpstr>Akzidenz-Grotesk Pro Bold</vt:lpstr>
      <vt:lpstr>Akzidenz-Grotesk Pro Super</vt:lpstr>
      <vt:lpstr>Roboto Black</vt:lpstr>
      <vt:lpstr>Arial</vt:lpstr>
      <vt:lpstr>Akzidenz-Grotesk Pro Med</vt:lpstr>
      <vt:lpstr>Oswald Medium</vt:lpstr>
      <vt:lpstr>Edwardian Script ITC</vt:lpstr>
      <vt:lpstr>Helvetica Neue Light</vt:lpstr>
      <vt:lpstr>Simple Light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Kalibrace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to Heaven</dc:title>
  <cp:lastModifiedBy>M Knepr</cp:lastModifiedBy>
  <cp:revision>24</cp:revision>
  <dcterms:modified xsi:type="dcterms:W3CDTF">2025-10-08T14:23:55Z</dcterms:modified>
</cp:coreProperties>
</file>