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27"/>
  </p:notesMasterIdLst>
  <p:handoutMasterIdLst>
    <p:handoutMasterId r:id="rId28"/>
  </p:handoutMasterIdLst>
  <p:sldIdLst>
    <p:sldId id="258" r:id="rId5"/>
    <p:sldId id="2231" r:id="rId6"/>
    <p:sldId id="2322" r:id="rId7"/>
    <p:sldId id="2307" r:id="rId8"/>
    <p:sldId id="2323" r:id="rId9"/>
    <p:sldId id="2308" r:id="rId10"/>
    <p:sldId id="2324" r:id="rId11"/>
    <p:sldId id="2274" r:id="rId12"/>
    <p:sldId id="2309" r:id="rId13"/>
    <p:sldId id="286" r:id="rId14"/>
    <p:sldId id="2310" r:id="rId15"/>
    <p:sldId id="2326" r:id="rId16"/>
    <p:sldId id="2312" r:id="rId17"/>
    <p:sldId id="2313" r:id="rId18"/>
    <p:sldId id="2311" r:id="rId19"/>
    <p:sldId id="2314" r:id="rId20"/>
    <p:sldId id="264" r:id="rId21"/>
    <p:sldId id="1158" r:id="rId22"/>
    <p:sldId id="2325" r:id="rId23"/>
    <p:sldId id="2305" r:id="rId24"/>
    <p:sldId id="2306" r:id="rId25"/>
    <p:sldId id="1183"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57" userDrawn="1">
          <p15:clr>
            <a:srgbClr val="0000C8"/>
          </p15:clr>
        </p15:guide>
        <p15:guide id="2" pos="370" userDrawn="1">
          <p15:clr>
            <a:srgbClr val="C8C8C8"/>
          </p15:clr>
        </p15:guide>
        <p15:guide id="3" pos="487" userDrawn="1">
          <p15:clr>
            <a:srgbClr val="C8C8C8"/>
          </p15:clr>
        </p15:guide>
        <p15:guide id="4" pos="574" userDrawn="1">
          <p15:clr>
            <a:srgbClr val="C8C8C8"/>
          </p15:clr>
        </p15:guide>
        <p15:guide id="5" pos="733" userDrawn="1">
          <p15:clr>
            <a:srgbClr val="C8C8C8"/>
          </p15:clr>
        </p15:guide>
        <p15:guide id="6" pos="869" userDrawn="1">
          <p15:clr>
            <a:srgbClr val="C8C8C8"/>
          </p15:clr>
        </p15:guide>
        <p15:guide id="7" pos="982" userDrawn="1">
          <p15:clr>
            <a:srgbClr val="C8C8C8"/>
          </p15:clr>
        </p15:guide>
        <p15:guide id="8" pos="1073" userDrawn="1">
          <p15:clr>
            <a:srgbClr val="C8C8C8"/>
          </p15:clr>
        </p15:guide>
        <p15:guide id="9" pos="1209" userDrawn="1">
          <p15:clr>
            <a:srgbClr val="C8C8C8"/>
          </p15:clr>
        </p15:guide>
        <p15:guide id="10" pos="1368" userDrawn="1">
          <p15:clr>
            <a:srgbClr val="C8C8C8"/>
          </p15:clr>
        </p15:guide>
        <p15:guide id="11" pos="1481" userDrawn="1">
          <p15:clr>
            <a:srgbClr val="C8C8C8"/>
          </p15:clr>
        </p15:guide>
        <p15:guide id="12" pos="1595" userDrawn="1">
          <p15:clr>
            <a:srgbClr val="C8C8C8"/>
          </p15:clr>
        </p15:guide>
        <p15:guide id="13" pos="1731" userDrawn="1">
          <p15:clr>
            <a:srgbClr val="C8C8C8"/>
          </p15:clr>
        </p15:guide>
        <p15:guide id="14" pos="1822" userDrawn="1">
          <p15:clr>
            <a:srgbClr val="C8C8C8"/>
          </p15:clr>
        </p15:guide>
        <p15:guide id="15" pos="1958" userDrawn="1">
          <p15:clr>
            <a:srgbClr val="0000C8"/>
          </p15:clr>
        </p15:guide>
        <p15:guide id="16" pos="2071" userDrawn="1">
          <p15:clr>
            <a:srgbClr val="0000C8"/>
          </p15:clr>
        </p15:guide>
        <p15:guide id="17" pos="2207" userDrawn="1">
          <p15:clr>
            <a:srgbClr val="C8C8C8"/>
          </p15:clr>
        </p15:guide>
        <p15:guide id="18" pos="2275" userDrawn="1">
          <p15:clr>
            <a:srgbClr val="C8C8C8"/>
          </p15:clr>
        </p15:guide>
        <p15:guide id="19" pos="2434" userDrawn="1">
          <p15:clr>
            <a:srgbClr val="C8C8C8"/>
          </p15:clr>
        </p15:guide>
        <p15:guide id="20" pos="2615" userDrawn="1">
          <p15:clr>
            <a:srgbClr val="C8C8C8"/>
          </p15:clr>
        </p15:guide>
        <p15:guide id="21" pos="2683" userDrawn="1">
          <p15:clr>
            <a:srgbClr val="C8C8C8"/>
          </p15:clr>
        </p15:guide>
        <p15:guide id="22" pos="2819" userDrawn="1">
          <p15:clr>
            <a:srgbClr val="C8C8C8"/>
          </p15:clr>
        </p15:guide>
        <p15:guide id="23" pos="2910" userDrawn="1">
          <p15:clr>
            <a:srgbClr val="C8C8C8"/>
          </p15:clr>
        </p15:guide>
        <p15:guide id="24" pos="3046" userDrawn="1">
          <p15:clr>
            <a:srgbClr val="C8C8C8"/>
          </p15:clr>
        </p15:guide>
        <p15:guide id="25" pos="3160" userDrawn="1">
          <p15:clr>
            <a:srgbClr val="C8C8C8"/>
          </p15:clr>
        </p15:guide>
        <p15:guide id="26" pos="3318" userDrawn="1">
          <p15:clr>
            <a:srgbClr val="C8C8C8"/>
          </p15:clr>
        </p15:guide>
        <p15:guide id="27" pos="3432" userDrawn="1">
          <p15:clr>
            <a:srgbClr val="C8C8C8"/>
          </p15:clr>
        </p15:guide>
        <p15:guide id="28" pos="3522" userDrawn="1">
          <p15:clr>
            <a:srgbClr val="C8C8C8"/>
          </p15:clr>
        </p15:guide>
        <p15:guide id="29" pos="3636" userDrawn="1">
          <p15:clr>
            <a:srgbClr val="C8C8C8"/>
          </p15:clr>
        </p15:guide>
        <p15:guide id="30" pos="3749" userDrawn="1">
          <p15:clr>
            <a:srgbClr val="0000C8"/>
          </p15:clr>
        </p15:guide>
        <p15:guide id="31" pos="3931" userDrawn="1">
          <p15:clr>
            <a:srgbClr val="0000C8"/>
          </p15:clr>
        </p15:guide>
        <p15:guide id="32" pos="4044" userDrawn="1">
          <p15:clr>
            <a:srgbClr val="C8C8C8"/>
          </p15:clr>
        </p15:guide>
        <p15:guide id="33" pos="4145" userDrawn="1">
          <p15:clr>
            <a:srgbClr val="C8C8C8"/>
          </p15:clr>
        </p15:guide>
        <p15:guide id="34" pos="4267" userDrawn="1">
          <p15:clr>
            <a:srgbClr val="C8C8C8"/>
          </p15:clr>
        </p15:guide>
        <p15:guide id="35" pos="4407" userDrawn="1">
          <p15:clr>
            <a:srgbClr val="C8C8C8"/>
          </p15:clr>
        </p15:guide>
        <p15:guide id="36" pos="4498" userDrawn="1">
          <p15:clr>
            <a:srgbClr val="C8C8C8"/>
          </p15:clr>
        </p15:guide>
        <p15:guide id="37" pos="4634" userDrawn="1">
          <p15:clr>
            <a:srgbClr val="C8C8C8"/>
          </p15:clr>
        </p15:guide>
        <p15:guide id="38" pos="4770" userDrawn="1">
          <p15:clr>
            <a:srgbClr val="C8C8C8"/>
          </p15:clr>
        </p15:guide>
        <p15:guide id="39" pos="4929" userDrawn="1">
          <p15:clr>
            <a:srgbClr val="C8C8C8"/>
          </p15:clr>
        </p15:guide>
        <p15:guide id="40" pos="4974" userDrawn="1">
          <p15:clr>
            <a:srgbClr val="C8C8C8"/>
          </p15:clr>
        </p15:guide>
        <p15:guide id="41" pos="5155" userDrawn="1">
          <p15:clr>
            <a:srgbClr val="C8C8C8"/>
          </p15:clr>
        </p15:guide>
        <p15:guide id="42" pos="5223" userDrawn="1">
          <p15:clr>
            <a:srgbClr val="C8C8C8"/>
          </p15:clr>
        </p15:guide>
        <p15:guide id="43" pos="5360" userDrawn="1">
          <p15:clr>
            <a:srgbClr val="C8C8C8"/>
          </p15:clr>
        </p15:guide>
        <p15:guide id="44" pos="5518" userDrawn="1">
          <p15:clr>
            <a:srgbClr val="C8C8C8"/>
          </p15:clr>
        </p15:guide>
        <p15:guide id="45" pos="5609" userDrawn="1">
          <p15:clr>
            <a:srgbClr val="0000C8"/>
          </p15:clr>
        </p15:guide>
        <p15:guide id="46" pos="5700" userDrawn="1">
          <p15:clr>
            <a:srgbClr val="0000C8"/>
          </p15:clr>
        </p15:guide>
        <p15:guide id="47" pos="5858" userDrawn="1">
          <p15:clr>
            <a:srgbClr val="C8C8C8"/>
          </p15:clr>
        </p15:guide>
        <p15:guide id="48" pos="5972" userDrawn="1">
          <p15:clr>
            <a:srgbClr val="C8C8C8"/>
          </p15:clr>
        </p15:guide>
        <p15:guide id="49" pos="6085" userDrawn="1">
          <p15:clr>
            <a:srgbClr val="C8C8C8"/>
          </p15:clr>
        </p15:guide>
        <p15:guide id="50" pos="6217" userDrawn="1">
          <p15:clr>
            <a:srgbClr val="C8C8C8"/>
          </p15:clr>
        </p15:guide>
        <p15:guide id="51" pos="6357" userDrawn="1">
          <p15:clr>
            <a:srgbClr val="C8C8C8"/>
          </p15:clr>
        </p15:guide>
        <p15:guide id="52" pos="6471" userDrawn="1">
          <p15:clr>
            <a:srgbClr val="C8C8C8"/>
          </p15:clr>
        </p15:guide>
        <p15:guide id="53" pos="5745" userDrawn="1">
          <p15:clr>
            <a:srgbClr val="C8C8C8"/>
          </p15:clr>
        </p15:guide>
        <p15:guide id="54" pos="6720" userDrawn="1">
          <p15:clr>
            <a:srgbClr val="C8C8C8"/>
          </p15:clr>
        </p15:guide>
        <p15:guide id="55" pos="6811" userDrawn="1">
          <p15:clr>
            <a:srgbClr val="C8C8C8"/>
          </p15:clr>
        </p15:guide>
        <p15:guide id="56" pos="6949" userDrawn="1">
          <p15:clr>
            <a:srgbClr val="C8C8C8"/>
          </p15:clr>
        </p15:guide>
        <p15:guide id="57" pos="7061" userDrawn="1">
          <p15:clr>
            <a:srgbClr val="C8C8C8"/>
          </p15:clr>
        </p15:guide>
        <p15:guide id="58" pos="7197" userDrawn="1">
          <p15:clr>
            <a:srgbClr val="C8C8C8"/>
          </p15:clr>
        </p15:guide>
        <p15:guide id="59" pos="7310" userDrawn="1">
          <p15:clr>
            <a:srgbClr val="C8C8C8"/>
          </p15:clr>
        </p15:guide>
        <p15:guide id="60" pos="7423" userDrawn="1">
          <p15:clr>
            <a:srgbClr val="0000C8"/>
          </p15:clr>
        </p15:guide>
        <p15:guide id="61" orient="horz" pos="2137" userDrawn="1">
          <p15:clr>
            <a:srgbClr val="A4A3A4"/>
          </p15:clr>
        </p15:guide>
        <p15:guide id="62" pos="234" userDrawn="1">
          <p15:clr>
            <a:srgbClr val="0000C8"/>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DEDE2A-D89B-6DFA-6B86-E9004C0B93CE}" name="Doris Borovcová" initials="DB" userId="S::doris.borovcova@stem.cz::1dd8334d-216d-4a8a-a9ff-567bd3256117" providerId="AD"/>
  <p188:author id="{FF39415C-FEDB-7978-142D-0D2015069833}" name="Klára Zajíčková" initials="KZ" userId="S::klara.zajickova@stem.cz::9e292f7a-e5e8-480c-8414-0ad3cc7e6935" providerId="AD"/>
  <p188:author id="{13D82B97-2269-30D9-C61C-EDD589BEB818}" name="Jitka Uhrová" initials="JU" userId="S::uhrova@stem.cz::2e58d170-d5f4-423f-9c5f-16bb5ddb77c9" providerId="AD"/>
  <p188:author id="{C4316CB4-E663-0C16-8202-81F75BA16DCC}" name="Martin Buchtík" initials="MB" userId="S::martin.buchtik@stem.cz::bf943dba-6631-4da7-8ce7-2557660b43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BFBFBF"/>
    <a:srgbClr val="4DA8A0"/>
    <a:srgbClr val="A9A9A9"/>
    <a:srgbClr val="23BDAB"/>
    <a:srgbClr val="00B050"/>
    <a:srgbClr val="663300"/>
    <a:srgbClr val="FF9900"/>
    <a:srgbClr val="3366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5D4BA-00E4-48A1-8A0D-D8CFD920D21F}" v="27" dt="2025-05-06T14:21:31.75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9" d="100"/>
          <a:sy n="109" d="100"/>
        </p:scale>
        <p:origin x="126" y="1074"/>
      </p:cViewPr>
      <p:guideLst>
        <p:guide pos="257"/>
        <p:guide pos="370"/>
        <p:guide pos="487"/>
        <p:guide pos="574"/>
        <p:guide pos="733"/>
        <p:guide pos="869"/>
        <p:guide pos="982"/>
        <p:guide pos="1073"/>
        <p:guide pos="1209"/>
        <p:guide pos="1368"/>
        <p:guide pos="1481"/>
        <p:guide pos="1595"/>
        <p:guide pos="1731"/>
        <p:guide pos="1822"/>
        <p:guide pos="1958"/>
        <p:guide pos="2071"/>
        <p:guide pos="2207"/>
        <p:guide pos="2275"/>
        <p:guide pos="2434"/>
        <p:guide pos="2615"/>
        <p:guide pos="2683"/>
        <p:guide pos="2819"/>
        <p:guide pos="2910"/>
        <p:guide pos="3046"/>
        <p:guide pos="3160"/>
        <p:guide pos="3318"/>
        <p:guide pos="3432"/>
        <p:guide pos="3522"/>
        <p:guide pos="3636"/>
        <p:guide pos="3749"/>
        <p:guide pos="3931"/>
        <p:guide pos="4044"/>
        <p:guide pos="4145"/>
        <p:guide pos="4267"/>
        <p:guide pos="4407"/>
        <p:guide pos="4498"/>
        <p:guide pos="4634"/>
        <p:guide pos="4770"/>
        <p:guide pos="4929"/>
        <p:guide pos="4974"/>
        <p:guide pos="5155"/>
        <p:guide pos="5223"/>
        <p:guide pos="5360"/>
        <p:guide pos="5518"/>
        <p:guide pos="5609"/>
        <p:guide pos="5700"/>
        <p:guide pos="5858"/>
        <p:guide pos="5972"/>
        <p:guide pos="6085"/>
        <p:guide pos="6217"/>
        <p:guide pos="6357"/>
        <p:guide pos="6471"/>
        <p:guide pos="5745"/>
        <p:guide pos="6720"/>
        <p:guide pos="6811"/>
        <p:guide pos="6949"/>
        <p:guide pos="7061"/>
        <p:guide pos="7197"/>
        <p:guide pos="7310"/>
        <p:guide pos="7423"/>
        <p:guide orient="horz" pos="2137"/>
        <p:guide pos="23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ratochvíl" userId="8ce9d61b-4b70-456a-9a06-ef47b3a77486" providerId="ADAL" clId="{04F5D4BA-00E4-48A1-8A0D-D8CFD920D21F}"/>
    <pc:docChg chg="undo custSel addSld delSld modSld modMainMaster">
      <pc:chgData name="Martin Kratochvíl" userId="8ce9d61b-4b70-456a-9a06-ef47b3a77486" providerId="ADAL" clId="{04F5D4BA-00E4-48A1-8A0D-D8CFD920D21F}" dt="2025-05-06T14:21:44.737" v="2245" actId="1035"/>
      <pc:docMkLst>
        <pc:docMk/>
      </pc:docMkLst>
      <pc:sldChg chg="addSp delSp modSp mod">
        <pc:chgData name="Martin Kratochvíl" userId="8ce9d61b-4b70-456a-9a06-ef47b3a77486" providerId="ADAL" clId="{04F5D4BA-00E4-48A1-8A0D-D8CFD920D21F}" dt="2025-05-06T13:24:42.613" v="272" actId="20577"/>
        <pc:sldMkLst>
          <pc:docMk/>
          <pc:sldMk cId="3321173141" sldId="258"/>
        </pc:sldMkLst>
        <pc:spChg chg="mod">
          <ac:chgData name="Martin Kratochvíl" userId="8ce9d61b-4b70-456a-9a06-ef47b3a77486" providerId="ADAL" clId="{04F5D4BA-00E4-48A1-8A0D-D8CFD920D21F}" dt="2025-05-06T13:18:53.186" v="30" actId="20577"/>
          <ac:spMkLst>
            <pc:docMk/>
            <pc:sldMk cId="3321173141" sldId="258"/>
            <ac:spMk id="2" creationId="{F3C71E6C-2EA3-E394-6F9C-0499EC725E61}"/>
          </ac:spMkLst>
        </pc:spChg>
        <pc:spChg chg="mod">
          <ac:chgData name="Martin Kratochvíl" userId="8ce9d61b-4b70-456a-9a06-ef47b3a77486" providerId="ADAL" clId="{04F5D4BA-00E4-48A1-8A0D-D8CFD920D21F}" dt="2025-05-06T13:24:42.613" v="272" actId="20577"/>
          <ac:spMkLst>
            <pc:docMk/>
            <pc:sldMk cId="3321173141" sldId="258"/>
            <ac:spMk id="3" creationId="{757716FC-CFC6-69D8-B973-E8C64A6BFA44}"/>
          </ac:spMkLst>
        </pc:spChg>
        <pc:spChg chg="del">
          <ac:chgData name="Martin Kratochvíl" userId="8ce9d61b-4b70-456a-9a06-ef47b3a77486" providerId="ADAL" clId="{04F5D4BA-00E4-48A1-8A0D-D8CFD920D21F}" dt="2025-05-06T13:19:36.288" v="49" actId="478"/>
          <ac:spMkLst>
            <pc:docMk/>
            <pc:sldMk cId="3321173141" sldId="258"/>
            <ac:spMk id="4" creationId="{5E15BDF3-DF88-7EF1-B4AB-74E033E0283D}"/>
          </ac:spMkLst>
        </pc:spChg>
        <pc:spChg chg="add del mod">
          <ac:chgData name="Martin Kratochvíl" userId="8ce9d61b-4b70-456a-9a06-ef47b3a77486" providerId="ADAL" clId="{04F5D4BA-00E4-48A1-8A0D-D8CFD920D21F}" dt="2025-05-06T13:24:03.015" v="256" actId="20577"/>
          <ac:spMkLst>
            <pc:docMk/>
            <pc:sldMk cId="3321173141" sldId="258"/>
            <ac:spMk id="5" creationId="{7BD332DD-72D2-CC23-EBFD-FF8B072C6945}"/>
          </ac:spMkLst>
        </pc:spChg>
        <pc:spChg chg="add del mod">
          <ac:chgData name="Martin Kratochvíl" userId="8ce9d61b-4b70-456a-9a06-ef47b3a77486" providerId="ADAL" clId="{04F5D4BA-00E4-48A1-8A0D-D8CFD920D21F}" dt="2025-05-06T13:19:38.164" v="50" actId="478"/>
          <ac:spMkLst>
            <pc:docMk/>
            <pc:sldMk cId="3321173141" sldId="258"/>
            <ac:spMk id="8" creationId="{FDED18C6-0AC3-1BF0-F9F1-9A6F6E8FBD2F}"/>
          </ac:spMkLst>
        </pc:spChg>
        <pc:picChg chg="del">
          <ac:chgData name="Martin Kratochvíl" userId="8ce9d61b-4b70-456a-9a06-ef47b3a77486" providerId="ADAL" clId="{04F5D4BA-00E4-48A1-8A0D-D8CFD920D21F}" dt="2025-05-06T13:19:34.794" v="48" actId="478"/>
          <ac:picMkLst>
            <pc:docMk/>
            <pc:sldMk cId="3321173141" sldId="258"/>
            <ac:picMk id="6" creationId="{57EECF01-A9AC-474E-9761-620EF04AB5CD}"/>
          </ac:picMkLst>
        </pc:picChg>
      </pc:sldChg>
      <pc:sldChg chg="addSp modSp mod">
        <pc:chgData name="Martin Kratochvíl" userId="8ce9d61b-4b70-456a-9a06-ef47b3a77486" providerId="ADAL" clId="{04F5D4BA-00E4-48A1-8A0D-D8CFD920D21F}" dt="2025-05-06T13:53:34.535" v="2031" actId="1037"/>
        <pc:sldMkLst>
          <pc:docMk/>
          <pc:sldMk cId="1529200030" sldId="264"/>
        </pc:sldMkLst>
        <pc:spChg chg="add mod">
          <ac:chgData name="Martin Kratochvíl" userId="8ce9d61b-4b70-456a-9a06-ef47b3a77486" providerId="ADAL" clId="{04F5D4BA-00E4-48A1-8A0D-D8CFD920D21F}" dt="2025-05-06T13:53:34.535" v="2031" actId="1037"/>
          <ac:spMkLst>
            <pc:docMk/>
            <pc:sldMk cId="1529200030" sldId="264"/>
            <ac:spMk id="4" creationId="{A2921387-533B-A176-0235-E32C98BB7CF6}"/>
          </ac:spMkLst>
        </pc:spChg>
      </pc:sldChg>
      <pc:sldChg chg="del">
        <pc:chgData name="Martin Kratochvíl" userId="8ce9d61b-4b70-456a-9a06-ef47b3a77486" providerId="ADAL" clId="{04F5D4BA-00E4-48A1-8A0D-D8CFD920D21F}" dt="2025-05-06T13:27:32.942" v="357" actId="47"/>
        <pc:sldMkLst>
          <pc:docMk/>
          <pc:sldMk cId="2357035160" sldId="1127"/>
        </pc:sldMkLst>
      </pc:sldChg>
      <pc:sldChg chg="del">
        <pc:chgData name="Martin Kratochvíl" userId="8ce9d61b-4b70-456a-9a06-ef47b3a77486" providerId="ADAL" clId="{04F5D4BA-00E4-48A1-8A0D-D8CFD920D21F}" dt="2025-05-06T13:54:28.147" v="2038" actId="47"/>
        <pc:sldMkLst>
          <pc:docMk/>
          <pc:sldMk cId="4290255533" sldId="1129"/>
        </pc:sldMkLst>
      </pc:sldChg>
      <pc:sldChg chg="del">
        <pc:chgData name="Martin Kratochvíl" userId="8ce9d61b-4b70-456a-9a06-ef47b3a77486" providerId="ADAL" clId="{04F5D4BA-00E4-48A1-8A0D-D8CFD920D21F}" dt="2025-05-06T13:54:05.854" v="2034" actId="47"/>
        <pc:sldMkLst>
          <pc:docMk/>
          <pc:sldMk cId="379544018" sldId="1133"/>
        </pc:sldMkLst>
      </pc:sldChg>
      <pc:sldChg chg="del">
        <pc:chgData name="Martin Kratochvíl" userId="8ce9d61b-4b70-456a-9a06-ef47b3a77486" providerId="ADAL" clId="{04F5D4BA-00E4-48A1-8A0D-D8CFD920D21F}" dt="2025-05-06T13:54:18.260" v="2037" actId="47"/>
        <pc:sldMkLst>
          <pc:docMk/>
          <pc:sldMk cId="201338987" sldId="1135"/>
        </pc:sldMkLst>
      </pc:sldChg>
      <pc:sldChg chg="del">
        <pc:chgData name="Martin Kratochvíl" userId="8ce9d61b-4b70-456a-9a06-ef47b3a77486" providerId="ADAL" clId="{04F5D4BA-00E4-48A1-8A0D-D8CFD920D21F}" dt="2025-05-06T13:22:32.269" v="165" actId="47"/>
        <pc:sldMkLst>
          <pc:docMk/>
          <pc:sldMk cId="1416856626" sldId="1136"/>
        </pc:sldMkLst>
      </pc:sldChg>
      <pc:sldChg chg="del">
        <pc:chgData name="Martin Kratochvíl" userId="8ce9d61b-4b70-456a-9a06-ef47b3a77486" providerId="ADAL" clId="{04F5D4BA-00E4-48A1-8A0D-D8CFD920D21F}" dt="2025-05-06T13:22:32.269" v="165" actId="47"/>
        <pc:sldMkLst>
          <pc:docMk/>
          <pc:sldMk cId="961444339" sldId="1139"/>
        </pc:sldMkLst>
      </pc:sldChg>
      <pc:sldChg chg="del">
        <pc:chgData name="Martin Kratochvíl" userId="8ce9d61b-4b70-456a-9a06-ef47b3a77486" providerId="ADAL" clId="{04F5D4BA-00E4-48A1-8A0D-D8CFD920D21F}" dt="2025-05-06T13:54:02.450" v="2033" actId="47"/>
        <pc:sldMkLst>
          <pc:docMk/>
          <pc:sldMk cId="3366137572" sldId="1159"/>
        </pc:sldMkLst>
      </pc:sldChg>
      <pc:sldChg chg="addSp modSp mod">
        <pc:chgData name="Martin Kratochvíl" userId="8ce9d61b-4b70-456a-9a06-ef47b3a77486" providerId="ADAL" clId="{04F5D4BA-00E4-48A1-8A0D-D8CFD920D21F}" dt="2025-05-06T13:22:21.724" v="164" actId="20577"/>
        <pc:sldMkLst>
          <pc:docMk/>
          <pc:sldMk cId="2809948389" sldId="1183"/>
        </pc:sldMkLst>
        <pc:spChg chg="add mod">
          <ac:chgData name="Martin Kratochvíl" userId="8ce9d61b-4b70-456a-9a06-ef47b3a77486" providerId="ADAL" clId="{04F5D4BA-00E4-48A1-8A0D-D8CFD920D21F}" dt="2025-05-06T13:22:21.724" v="164" actId="20577"/>
          <ac:spMkLst>
            <pc:docMk/>
            <pc:sldMk cId="2809948389" sldId="1183"/>
            <ac:spMk id="2" creationId="{9F68EEE0-1E69-9BC6-D4F9-F9550798F4D1}"/>
          </ac:spMkLst>
        </pc:spChg>
      </pc:sldChg>
      <pc:sldChg chg="del">
        <pc:chgData name="Martin Kratochvíl" userId="8ce9d61b-4b70-456a-9a06-ef47b3a77486" providerId="ADAL" clId="{04F5D4BA-00E4-48A1-8A0D-D8CFD920D21F}" dt="2025-05-06T13:54:17.205" v="2036" actId="47"/>
        <pc:sldMkLst>
          <pc:docMk/>
          <pc:sldMk cId="1398467711" sldId="2210"/>
        </pc:sldMkLst>
      </pc:sldChg>
      <pc:sldChg chg="addSp delSp modSp mod">
        <pc:chgData name="Martin Kratochvíl" userId="8ce9d61b-4b70-456a-9a06-ef47b3a77486" providerId="ADAL" clId="{04F5D4BA-00E4-48A1-8A0D-D8CFD920D21F}" dt="2025-05-06T13:23:02.671" v="173" actId="14100"/>
        <pc:sldMkLst>
          <pc:docMk/>
          <pc:sldMk cId="2651987263" sldId="2231"/>
        </pc:sldMkLst>
        <pc:spChg chg="del">
          <ac:chgData name="Martin Kratochvíl" userId="8ce9d61b-4b70-456a-9a06-ef47b3a77486" providerId="ADAL" clId="{04F5D4BA-00E4-48A1-8A0D-D8CFD920D21F}" dt="2025-05-06T13:22:39.129" v="166" actId="478"/>
          <ac:spMkLst>
            <pc:docMk/>
            <pc:sldMk cId="2651987263" sldId="2231"/>
            <ac:spMk id="2" creationId="{3482A09E-81BE-32DE-EE44-9630EA6CAC68}"/>
          </ac:spMkLst>
        </pc:spChg>
        <pc:spChg chg="mod">
          <ac:chgData name="Martin Kratochvíl" userId="8ce9d61b-4b70-456a-9a06-ef47b3a77486" providerId="ADAL" clId="{04F5D4BA-00E4-48A1-8A0D-D8CFD920D21F}" dt="2025-05-06T13:23:02.671" v="173" actId="14100"/>
          <ac:spMkLst>
            <pc:docMk/>
            <pc:sldMk cId="2651987263" sldId="2231"/>
            <ac:spMk id="3" creationId="{34345302-A1BD-2D7D-A22A-8A1007DEADC2}"/>
          </ac:spMkLst>
        </pc:spChg>
        <pc:spChg chg="add del mod">
          <ac:chgData name="Martin Kratochvíl" userId="8ce9d61b-4b70-456a-9a06-ef47b3a77486" providerId="ADAL" clId="{04F5D4BA-00E4-48A1-8A0D-D8CFD920D21F}" dt="2025-05-06T13:22:40.221" v="167" actId="478"/>
          <ac:spMkLst>
            <pc:docMk/>
            <pc:sldMk cId="2651987263" sldId="2231"/>
            <ac:spMk id="5" creationId="{4F98D0E6-EC05-4580-86A4-DF5B0E4D0667}"/>
          </ac:spMkLst>
        </pc:spChg>
      </pc:sldChg>
      <pc:sldChg chg="del">
        <pc:chgData name="Martin Kratochvíl" userId="8ce9d61b-4b70-456a-9a06-ef47b3a77486" providerId="ADAL" clId="{04F5D4BA-00E4-48A1-8A0D-D8CFD920D21F}" dt="2025-05-06T13:27:28.683" v="356" actId="47"/>
        <pc:sldMkLst>
          <pc:docMk/>
          <pc:sldMk cId="1372627433" sldId="2232"/>
        </pc:sldMkLst>
      </pc:sldChg>
      <pc:sldChg chg="del">
        <pc:chgData name="Martin Kratochvíl" userId="8ce9d61b-4b70-456a-9a06-ef47b3a77486" providerId="ADAL" clId="{04F5D4BA-00E4-48A1-8A0D-D8CFD920D21F}" dt="2025-05-06T13:20:45.643" v="98" actId="47"/>
        <pc:sldMkLst>
          <pc:docMk/>
          <pc:sldMk cId="4215832535" sldId="2233"/>
        </pc:sldMkLst>
      </pc:sldChg>
      <pc:sldChg chg="del">
        <pc:chgData name="Martin Kratochvíl" userId="8ce9d61b-4b70-456a-9a06-ef47b3a77486" providerId="ADAL" clId="{04F5D4BA-00E4-48A1-8A0D-D8CFD920D21F}" dt="2025-05-06T13:27:02.553" v="355" actId="47"/>
        <pc:sldMkLst>
          <pc:docMk/>
          <pc:sldMk cId="2098577853" sldId="2234"/>
        </pc:sldMkLst>
      </pc:sldChg>
      <pc:sldChg chg="del">
        <pc:chgData name="Martin Kratochvíl" userId="8ce9d61b-4b70-456a-9a06-ef47b3a77486" providerId="ADAL" clId="{04F5D4BA-00E4-48A1-8A0D-D8CFD920D21F}" dt="2025-05-06T13:20:45.643" v="98" actId="47"/>
        <pc:sldMkLst>
          <pc:docMk/>
          <pc:sldMk cId="385427811" sldId="2235"/>
        </pc:sldMkLst>
      </pc:sldChg>
      <pc:sldChg chg="del">
        <pc:chgData name="Martin Kratochvíl" userId="8ce9d61b-4b70-456a-9a06-ef47b3a77486" providerId="ADAL" clId="{04F5D4BA-00E4-48A1-8A0D-D8CFD920D21F}" dt="2025-05-06T13:20:45.643" v="98" actId="47"/>
        <pc:sldMkLst>
          <pc:docMk/>
          <pc:sldMk cId="956263240" sldId="2236"/>
        </pc:sldMkLst>
      </pc:sldChg>
      <pc:sldChg chg="del">
        <pc:chgData name="Martin Kratochvíl" userId="8ce9d61b-4b70-456a-9a06-ef47b3a77486" providerId="ADAL" clId="{04F5D4BA-00E4-48A1-8A0D-D8CFD920D21F}" dt="2025-05-06T13:20:45.643" v="98" actId="47"/>
        <pc:sldMkLst>
          <pc:docMk/>
          <pc:sldMk cId="938821344" sldId="2237"/>
        </pc:sldMkLst>
      </pc:sldChg>
      <pc:sldChg chg="del">
        <pc:chgData name="Martin Kratochvíl" userId="8ce9d61b-4b70-456a-9a06-ef47b3a77486" providerId="ADAL" clId="{04F5D4BA-00E4-48A1-8A0D-D8CFD920D21F}" dt="2025-05-06T13:20:45.643" v="98" actId="47"/>
        <pc:sldMkLst>
          <pc:docMk/>
          <pc:sldMk cId="1615902633" sldId="2238"/>
        </pc:sldMkLst>
      </pc:sldChg>
      <pc:sldChg chg="del">
        <pc:chgData name="Martin Kratochvíl" userId="8ce9d61b-4b70-456a-9a06-ef47b3a77486" providerId="ADAL" clId="{04F5D4BA-00E4-48A1-8A0D-D8CFD920D21F}" dt="2025-05-06T13:20:45.643" v="98" actId="47"/>
        <pc:sldMkLst>
          <pc:docMk/>
          <pc:sldMk cId="560173124" sldId="2239"/>
        </pc:sldMkLst>
      </pc:sldChg>
      <pc:sldChg chg="del">
        <pc:chgData name="Martin Kratochvíl" userId="8ce9d61b-4b70-456a-9a06-ef47b3a77486" providerId="ADAL" clId="{04F5D4BA-00E4-48A1-8A0D-D8CFD920D21F}" dt="2025-05-06T13:54:07.307" v="2035" actId="47"/>
        <pc:sldMkLst>
          <pc:docMk/>
          <pc:sldMk cId="1085643790" sldId="2247"/>
        </pc:sldMkLst>
      </pc:sldChg>
      <pc:sldChg chg="addSp modSp add mod">
        <pc:chgData name="Martin Kratochvíl" userId="8ce9d61b-4b70-456a-9a06-ef47b3a77486" providerId="ADAL" clId="{04F5D4BA-00E4-48A1-8A0D-D8CFD920D21F}" dt="2025-05-06T14:21:44.737" v="2245" actId="1035"/>
        <pc:sldMkLst>
          <pc:docMk/>
          <pc:sldMk cId="3867935405" sldId="2274"/>
        </pc:sldMkLst>
        <pc:spChg chg="add mod">
          <ac:chgData name="Martin Kratochvíl" userId="8ce9d61b-4b70-456a-9a06-ef47b3a77486" providerId="ADAL" clId="{04F5D4BA-00E4-48A1-8A0D-D8CFD920D21F}" dt="2025-05-06T14:21:44.737" v="2245" actId="1035"/>
          <ac:spMkLst>
            <pc:docMk/>
            <pc:sldMk cId="3867935405" sldId="2274"/>
            <ac:spMk id="3" creationId="{FCEBAA11-0F03-E14D-CD8D-2070BB057D98}"/>
          </ac:spMkLst>
        </pc:spChg>
      </pc:sldChg>
      <pc:sldChg chg="del">
        <pc:chgData name="Martin Kratochvíl" userId="8ce9d61b-4b70-456a-9a06-ef47b3a77486" providerId="ADAL" clId="{04F5D4BA-00E4-48A1-8A0D-D8CFD920D21F}" dt="2025-05-06T13:53:50.663" v="2032" actId="47"/>
        <pc:sldMkLst>
          <pc:docMk/>
          <pc:sldMk cId="3174521096" sldId="2289"/>
        </pc:sldMkLst>
      </pc:sldChg>
      <pc:sldChg chg="addSp delSp modSp add mod">
        <pc:chgData name="Martin Kratochvíl" userId="8ce9d61b-4b70-456a-9a06-ef47b3a77486" providerId="ADAL" clId="{04F5D4BA-00E4-48A1-8A0D-D8CFD920D21F}" dt="2025-05-06T13:44:18.693" v="1381" actId="22"/>
        <pc:sldMkLst>
          <pc:docMk/>
          <pc:sldMk cId="2317681675" sldId="2307"/>
        </pc:sldMkLst>
        <pc:spChg chg="mod">
          <ac:chgData name="Martin Kratochvíl" userId="8ce9d61b-4b70-456a-9a06-ef47b3a77486" providerId="ADAL" clId="{04F5D4BA-00E4-48A1-8A0D-D8CFD920D21F}" dt="2025-05-06T13:26:33.974" v="354" actId="20577"/>
          <ac:spMkLst>
            <pc:docMk/>
            <pc:sldMk cId="2317681675" sldId="2307"/>
            <ac:spMk id="3" creationId="{6C70343A-4C2D-D668-F277-E78E469BCA6F}"/>
          </ac:spMkLst>
        </pc:spChg>
        <pc:spChg chg="add del">
          <ac:chgData name="Martin Kratochvíl" userId="8ce9d61b-4b70-456a-9a06-ef47b3a77486" providerId="ADAL" clId="{04F5D4BA-00E4-48A1-8A0D-D8CFD920D21F}" dt="2025-05-06T13:44:18.693" v="1381" actId="22"/>
          <ac:spMkLst>
            <pc:docMk/>
            <pc:sldMk cId="2317681675" sldId="2307"/>
            <ac:spMk id="4" creationId="{F4C74FF1-616C-7978-128B-D792C8664775}"/>
          </ac:spMkLst>
        </pc:spChg>
      </pc:sldChg>
      <pc:sldChg chg="del">
        <pc:chgData name="Martin Kratochvíl" userId="8ce9d61b-4b70-456a-9a06-ef47b3a77486" providerId="ADAL" clId="{04F5D4BA-00E4-48A1-8A0D-D8CFD920D21F}" dt="2025-05-06T13:22:32.269" v="165" actId="47"/>
        <pc:sldMkLst>
          <pc:docMk/>
          <pc:sldMk cId="3491149649" sldId="2307"/>
        </pc:sldMkLst>
      </pc:sldChg>
      <pc:sldChg chg="del">
        <pc:chgData name="Martin Kratochvíl" userId="8ce9d61b-4b70-456a-9a06-ef47b3a77486" providerId="ADAL" clId="{04F5D4BA-00E4-48A1-8A0D-D8CFD920D21F}" dt="2025-05-06T13:20:45.643" v="98" actId="47"/>
        <pc:sldMkLst>
          <pc:docMk/>
          <pc:sldMk cId="529675060" sldId="2308"/>
        </pc:sldMkLst>
      </pc:sldChg>
      <pc:sldChg chg="modSp add mod">
        <pc:chgData name="Martin Kratochvíl" userId="8ce9d61b-4b70-456a-9a06-ef47b3a77486" providerId="ADAL" clId="{04F5D4BA-00E4-48A1-8A0D-D8CFD920D21F}" dt="2025-05-06T13:28:06.195" v="381" actId="20577"/>
        <pc:sldMkLst>
          <pc:docMk/>
          <pc:sldMk cId="2250567107" sldId="2308"/>
        </pc:sldMkLst>
        <pc:spChg chg="mod">
          <ac:chgData name="Martin Kratochvíl" userId="8ce9d61b-4b70-456a-9a06-ef47b3a77486" providerId="ADAL" clId="{04F5D4BA-00E4-48A1-8A0D-D8CFD920D21F}" dt="2025-05-06T13:28:06.195" v="381" actId="20577"/>
          <ac:spMkLst>
            <pc:docMk/>
            <pc:sldMk cId="2250567107" sldId="2308"/>
            <ac:spMk id="3" creationId="{0F2525E5-CB33-F560-8380-4A8B94949DA0}"/>
          </ac:spMkLst>
        </pc:spChg>
      </pc:sldChg>
      <pc:sldChg chg="modSp add mod">
        <pc:chgData name="Martin Kratochvíl" userId="8ce9d61b-4b70-456a-9a06-ef47b3a77486" providerId="ADAL" clId="{04F5D4BA-00E4-48A1-8A0D-D8CFD920D21F}" dt="2025-05-06T13:35:33.283" v="618" actId="20577"/>
        <pc:sldMkLst>
          <pc:docMk/>
          <pc:sldMk cId="2130256721" sldId="2309"/>
        </pc:sldMkLst>
        <pc:spChg chg="mod">
          <ac:chgData name="Martin Kratochvíl" userId="8ce9d61b-4b70-456a-9a06-ef47b3a77486" providerId="ADAL" clId="{04F5D4BA-00E4-48A1-8A0D-D8CFD920D21F}" dt="2025-05-06T13:35:33.283" v="618" actId="20577"/>
          <ac:spMkLst>
            <pc:docMk/>
            <pc:sldMk cId="2130256721" sldId="2309"/>
            <ac:spMk id="3" creationId="{356A52CD-DF75-EAA6-B0F0-CDCC61EB9AA6}"/>
          </ac:spMkLst>
        </pc:spChg>
      </pc:sldChg>
      <pc:sldChg chg="addSp delSp modSp add mod">
        <pc:chgData name="Martin Kratochvíl" userId="8ce9d61b-4b70-456a-9a06-ef47b3a77486" providerId="ADAL" clId="{04F5D4BA-00E4-48A1-8A0D-D8CFD920D21F}" dt="2025-05-06T13:33:02.835" v="510" actId="207"/>
        <pc:sldMkLst>
          <pc:docMk/>
          <pc:sldMk cId="432360666" sldId="2310"/>
        </pc:sldMkLst>
        <pc:spChg chg="add mod">
          <ac:chgData name="Martin Kratochvíl" userId="8ce9d61b-4b70-456a-9a06-ef47b3a77486" providerId="ADAL" clId="{04F5D4BA-00E4-48A1-8A0D-D8CFD920D21F}" dt="2025-05-06T13:29:40.904" v="396" actId="1036"/>
          <ac:spMkLst>
            <pc:docMk/>
            <pc:sldMk cId="432360666" sldId="2310"/>
            <ac:spMk id="5" creationId="{D5734477-FB5C-DDF2-EF57-D8A28F2361D4}"/>
          </ac:spMkLst>
        </pc:spChg>
        <pc:spChg chg="add del">
          <ac:chgData name="Martin Kratochvíl" userId="8ce9d61b-4b70-456a-9a06-ef47b3a77486" providerId="ADAL" clId="{04F5D4BA-00E4-48A1-8A0D-D8CFD920D21F}" dt="2025-05-06T13:29:14.567" v="393" actId="478"/>
          <ac:spMkLst>
            <pc:docMk/>
            <pc:sldMk cId="432360666" sldId="2310"/>
            <ac:spMk id="6" creationId="{00B6AFAA-DC8F-F2FF-6571-2515D811F965}"/>
          </ac:spMkLst>
        </pc:spChg>
        <pc:spChg chg="add mod">
          <ac:chgData name="Martin Kratochvíl" userId="8ce9d61b-4b70-456a-9a06-ef47b3a77486" providerId="ADAL" clId="{04F5D4BA-00E4-48A1-8A0D-D8CFD920D21F}" dt="2025-05-06T13:33:02.835" v="510" actId="207"/>
          <ac:spMkLst>
            <pc:docMk/>
            <pc:sldMk cId="432360666" sldId="2310"/>
            <ac:spMk id="7" creationId="{1E708A08-0F55-53FF-9D98-6B351B0DE0B7}"/>
          </ac:spMkLst>
        </pc:spChg>
      </pc:sldChg>
      <pc:sldChg chg="addSp modSp add mod">
        <pc:chgData name="Martin Kratochvíl" userId="8ce9d61b-4b70-456a-9a06-ef47b3a77486" providerId="ADAL" clId="{04F5D4BA-00E4-48A1-8A0D-D8CFD920D21F}" dt="2025-05-06T13:33:58.861" v="595" actId="1038"/>
        <pc:sldMkLst>
          <pc:docMk/>
          <pc:sldMk cId="2557387850" sldId="2311"/>
        </pc:sldMkLst>
        <pc:spChg chg="mod">
          <ac:chgData name="Martin Kratochvíl" userId="8ce9d61b-4b70-456a-9a06-ef47b3a77486" providerId="ADAL" clId="{04F5D4BA-00E4-48A1-8A0D-D8CFD920D21F}" dt="2025-05-06T13:30:00.228" v="429" actId="14100"/>
          <ac:spMkLst>
            <pc:docMk/>
            <pc:sldMk cId="2557387850" sldId="2311"/>
            <ac:spMk id="5" creationId="{32B2D067-1608-CB7E-468A-D06012A8F375}"/>
          </ac:spMkLst>
        </pc:spChg>
        <pc:spChg chg="add mod">
          <ac:chgData name="Martin Kratochvíl" userId="8ce9d61b-4b70-456a-9a06-ef47b3a77486" providerId="ADAL" clId="{04F5D4BA-00E4-48A1-8A0D-D8CFD920D21F}" dt="2025-05-06T13:30:12.967" v="436" actId="1036"/>
          <ac:spMkLst>
            <pc:docMk/>
            <pc:sldMk cId="2557387850" sldId="2311"/>
            <ac:spMk id="6" creationId="{C8098CB9-675E-3B7B-C865-FC69A2A2F202}"/>
          </ac:spMkLst>
        </pc:spChg>
        <pc:spChg chg="add mod">
          <ac:chgData name="Martin Kratochvíl" userId="8ce9d61b-4b70-456a-9a06-ef47b3a77486" providerId="ADAL" clId="{04F5D4BA-00E4-48A1-8A0D-D8CFD920D21F}" dt="2025-05-06T13:33:58.861" v="595" actId="1038"/>
          <ac:spMkLst>
            <pc:docMk/>
            <pc:sldMk cId="2557387850" sldId="2311"/>
            <ac:spMk id="7" creationId="{F584C23C-8747-17B2-5CE0-15FEF52791C3}"/>
          </ac:spMkLst>
        </pc:spChg>
      </pc:sldChg>
      <pc:sldChg chg="addSp delSp modSp add mod">
        <pc:chgData name="Martin Kratochvíl" userId="8ce9d61b-4b70-456a-9a06-ef47b3a77486" providerId="ADAL" clId="{04F5D4BA-00E4-48A1-8A0D-D8CFD920D21F}" dt="2025-05-06T13:33:28.872" v="556" actId="1037"/>
        <pc:sldMkLst>
          <pc:docMk/>
          <pc:sldMk cId="3815725011" sldId="2312"/>
        </pc:sldMkLst>
        <pc:spChg chg="del">
          <ac:chgData name="Martin Kratochvíl" userId="8ce9d61b-4b70-456a-9a06-ef47b3a77486" providerId="ADAL" clId="{04F5D4BA-00E4-48A1-8A0D-D8CFD920D21F}" dt="2025-05-06T13:30:32.161" v="440" actId="478"/>
          <ac:spMkLst>
            <pc:docMk/>
            <pc:sldMk cId="3815725011" sldId="2312"/>
            <ac:spMk id="5" creationId="{02B6F984-FF42-BCF3-BAF5-292E2E3D1692}"/>
          </ac:spMkLst>
        </pc:spChg>
        <pc:spChg chg="add mod">
          <ac:chgData name="Martin Kratochvíl" userId="8ce9d61b-4b70-456a-9a06-ef47b3a77486" providerId="ADAL" clId="{04F5D4BA-00E4-48A1-8A0D-D8CFD920D21F}" dt="2025-05-06T13:30:27.738" v="439" actId="1076"/>
          <ac:spMkLst>
            <pc:docMk/>
            <pc:sldMk cId="3815725011" sldId="2312"/>
            <ac:spMk id="6" creationId="{B344D935-F9C2-9545-273D-8B78AFA40D8E}"/>
          </ac:spMkLst>
        </pc:spChg>
        <pc:spChg chg="add mod">
          <ac:chgData name="Martin Kratochvíl" userId="8ce9d61b-4b70-456a-9a06-ef47b3a77486" providerId="ADAL" clId="{04F5D4BA-00E4-48A1-8A0D-D8CFD920D21F}" dt="2025-05-06T13:33:28.872" v="556" actId="1037"/>
          <ac:spMkLst>
            <pc:docMk/>
            <pc:sldMk cId="3815725011" sldId="2312"/>
            <ac:spMk id="7" creationId="{E47B596F-974C-CF47-1F3B-4F93441CC77E}"/>
          </ac:spMkLst>
        </pc:spChg>
      </pc:sldChg>
      <pc:sldChg chg="addSp modSp add mod">
        <pc:chgData name="Martin Kratochvíl" userId="8ce9d61b-4b70-456a-9a06-ef47b3a77486" providerId="ADAL" clId="{04F5D4BA-00E4-48A1-8A0D-D8CFD920D21F}" dt="2025-05-06T13:33:41.206" v="573" actId="14100"/>
        <pc:sldMkLst>
          <pc:docMk/>
          <pc:sldMk cId="3651974406" sldId="2313"/>
        </pc:sldMkLst>
        <pc:spChg chg="add mod">
          <ac:chgData name="Martin Kratochvíl" userId="8ce9d61b-4b70-456a-9a06-ef47b3a77486" providerId="ADAL" clId="{04F5D4BA-00E4-48A1-8A0D-D8CFD920D21F}" dt="2025-05-06T13:33:41.206" v="573" actId="14100"/>
          <ac:spMkLst>
            <pc:docMk/>
            <pc:sldMk cId="3651974406" sldId="2313"/>
            <ac:spMk id="5" creationId="{8AF2D80B-10C2-3548-39AF-13B24D92BD3D}"/>
          </ac:spMkLst>
        </pc:spChg>
        <pc:spChg chg="mod">
          <ac:chgData name="Martin Kratochvíl" userId="8ce9d61b-4b70-456a-9a06-ef47b3a77486" providerId="ADAL" clId="{04F5D4BA-00E4-48A1-8A0D-D8CFD920D21F}" dt="2025-05-06T13:30:57.114" v="467" actId="14100"/>
          <ac:spMkLst>
            <pc:docMk/>
            <pc:sldMk cId="3651974406" sldId="2313"/>
            <ac:spMk id="6" creationId="{4530F902-3106-ED9F-716C-E20B0B135044}"/>
          </ac:spMkLst>
        </pc:spChg>
      </pc:sldChg>
      <pc:sldChg chg="addSp delSp modSp add mod">
        <pc:chgData name="Martin Kratochvíl" userId="8ce9d61b-4b70-456a-9a06-ef47b3a77486" providerId="ADAL" clId="{04F5D4BA-00E4-48A1-8A0D-D8CFD920D21F}" dt="2025-05-06T13:34:11.118" v="612" actId="20577"/>
        <pc:sldMkLst>
          <pc:docMk/>
          <pc:sldMk cId="1430997016" sldId="2314"/>
        </pc:sldMkLst>
        <pc:spChg chg="del">
          <ac:chgData name="Martin Kratochvíl" userId="8ce9d61b-4b70-456a-9a06-ef47b3a77486" providerId="ADAL" clId="{04F5D4BA-00E4-48A1-8A0D-D8CFD920D21F}" dt="2025-05-06T13:31:12.495" v="469" actId="478"/>
          <ac:spMkLst>
            <pc:docMk/>
            <pc:sldMk cId="1430997016" sldId="2314"/>
            <ac:spMk id="5" creationId="{9381E6D1-51BF-C6BF-27C2-0C7ABAAC9A76}"/>
          </ac:spMkLst>
        </pc:spChg>
        <pc:spChg chg="mod">
          <ac:chgData name="Martin Kratochvíl" userId="8ce9d61b-4b70-456a-9a06-ef47b3a77486" providerId="ADAL" clId="{04F5D4BA-00E4-48A1-8A0D-D8CFD920D21F}" dt="2025-05-06T13:31:26.649" v="483" actId="14100"/>
          <ac:spMkLst>
            <pc:docMk/>
            <pc:sldMk cId="1430997016" sldId="2314"/>
            <ac:spMk id="6" creationId="{C799F97D-D720-1CF6-AC3D-C8CC072EB2D4}"/>
          </ac:spMkLst>
        </pc:spChg>
        <pc:spChg chg="add mod">
          <ac:chgData name="Martin Kratochvíl" userId="8ce9d61b-4b70-456a-9a06-ef47b3a77486" providerId="ADAL" clId="{04F5D4BA-00E4-48A1-8A0D-D8CFD920D21F}" dt="2025-05-06T13:34:11.118" v="612" actId="20577"/>
          <ac:spMkLst>
            <pc:docMk/>
            <pc:sldMk cId="1430997016" sldId="2314"/>
            <ac:spMk id="7" creationId="{2B6B3E97-5656-32E3-2D77-08DAD71C3039}"/>
          </ac:spMkLst>
        </pc:spChg>
      </pc:sldChg>
      <pc:sldChg chg="modSp add mod">
        <pc:chgData name="Martin Kratochvíl" userId="8ce9d61b-4b70-456a-9a06-ef47b3a77486" providerId="ADAL" clId="{04F5D4BA-00E4-48A1-8A0D-D8CFD920D21F}" dt="2025-05-06T13:44:03.701" v="1379" actId="1035"/>
        <pc:sldMkLst>
          <pc:docMk/>
          <pc:sldMk cId="1771729682" sldId="2322"/>
        </pc:sldMkLst>
        <pc:spChg chg="mod">
          <ac:chgData name="Martin Kratochvíl" userId="8ce9d61b-4b70-456a-9a06-ef47b3a77486" providerId="ADAL" clId="{04F5D4BA-00E4-48A1-8A0D-D8CFD920D21F}" dt="2025-05-06T13:36:10.781" v="619"/>
          <ac:spMkLst>
            <pc:docMk/>
            <pc:sldMk cId="1771729682" sldId="2322"/>
            <ac:spMk id="2" creationId="{319FB2C2-7ED3-A630-9AB4-16F7460DBDEF}"/>
          </ac:spMkLst>
        </pc:spChg>
        <pc:spChg chg="mod">
          <ac:chgData name="Martin Kratochvíl" userId="8ce9d61b-4b70-456a-9a06-ef47b3a77486" providerId="ADAL" clId="{04F5D4BA-00E4-48A1-8A0D-D8CFD920D21F}" dt="2025-05-06T13:44:03.701" v="1379" actId="1035"/>
          <ac:spMkLst>
            <pc:docMk/>
            <pc:sldMk cId="1771729682" sldId="2322"/>
            <ac:spMk id="3" creationId="{22A7BF37-E208-0841-59D7-B2EFCC5F0042}"/>
          </ac:spMkLst>
        </pc:spChg>
      </pc:sldChg>
      <pc:sldChg chg="modSp add mod">
        <pc:chgData name="Martin Kratochvíl" userId="8ce9d61b-4b70-456a-9a06-ef47b3a77486" providerId="ADAL" clId="{04F5D4BA-00E4-48A1-8A0D-D8CFD920D21F}" dt="2025-05-06T13:48:12.153" v="1649" actId="20577"/>
        <pc:sldMkLst>
          <pc:docMk/>
          <pc:sldMk cId="185740942" sldId="2323"/>
        </pc:sldMkLst>
        <pc:spChg chg="mod">
          <ac:chgData name="Martin Kratochvíl" userId="8ce9d61b-4b70-456a-9a06-ef47b3a77486" providerId="ADAL" clId="{04F5D4BA-00E4-48A1-8A0D-D8CFD920D21F}" dt="2025-05-06T13:44:40.109" v="1384" actId="20577"/>
          <ac:spMkLst>
            <pc:docMk/>
            <pc:sldMk cId="185740942" sldId="2323"/>
            <ac:spMk id="2" creationId="{F82BD62B-8F5B-11EE-9777-234A8BCAE826}"/>
          </ac:spMkLst>
        </pc:spChg>
        <pc:spChg chg="mod">
          <ac:chgData name="Martin Kratochvíl" userId="8ce9d61b-4b70-456a-9a06-ef47b3a77486" providerId="ADAL" clId="{04F5D4BA-00E4-48A1-8A0D-D8CFD920D21F}" dt="2025-05-06T13:48:12.153" v="1649" actId="20577"/>
          <ac:spMkLst>
            <pc:docMk/>
            <pc:sldMk cId="185740942" sldId="2323"/>
            <ac:spMk id="3" creationId="{45B12ABC-9F1B-A857-300D-727A343B38E7}"/>
          </ac:spMkLst>
        </pc:spChg>
      </pc:sldChg>
      <pc:sldChg chg="modSp add mod">
        <pc:chgData name="Martin Kratochvíl" userId="8ce9d61b-4b70-456a-9a06-ef47b3a77486" providerId="ADAL" clId="{04F5D4BA-00E4-48A1-8A0D-D8CFD920D21F}" dt="2025-05-06T13:52:01.432" v="2023" actId="20577"/>
        <pc:sldMkLst>
          <pc:docMk/>
          <pc:sldMk cId="1661230202" sldId="2324"/>
        </pc:sldMkLst>
        <pc:spChg chg="mod">
          <ac:chgData name="Martin Kratochvíl" userId="8ce9d61b-4b70-456a-9a06-ef47b3a77486" providerId="ADAL" clId="{04F5D4BA-00E4-48A1-8A0D-D8CFD920D21F}" dt="2025-05-06T13:48:34.295" v="1651"/>
          <ac:spMkLst>
            <pc:docMk/>
            <pc:sldMk cId="1661230202" sldId="2324"/>
            <ac:spMk id="2" creationId="{D1620202-9F56-163D-8D99-246AAF77D3BE}"/>
          </ac:spMkLst>
        </pc:spChg>
        <pc:spChg chg="mod">
          <ac:chgData name="Martin Kratochvíl" userId="8ce9d61b-4b70-456a-9a06-ef47b3a77486" providerId="ADAL" clId="{04F5D4BA-00E4-48A1-8A0D-D8CFD920D21F}" dt="2025-05-06T13:52:01.432" v="2023" actId="20577"/>
          <ac:spMkLst>
            <pc:docMk/>
            <pc:sldMk cId="1661230202" sldId="2324"/>
            <ac:spMk id="3" creationId="{E7907A26-79EE-1D82-9CAB-D40EE0A05403}"/>
          </ac:spMkLst>
        </pc:spChg>
      </pc:sldChg>
      <pc:sldChg chg="addSp modSp add mod">
        <pc:chgData name="Martin Kratochvíl" userId="8ce9d61b-4b70-456a-9a06-ef47b3a77486" providerId="ADAL" clId="{04F5D4BA-00E4-48A1-8A0D-D8CFD920D21F}" dt="2025-05-06T14:14:06.789" v="2234" actId="1036"/>
        <pc:sldMkLst>
          <pc:docMk/>
          <pc:sldMk cId="1881095008" sldId="2325"/>
        </pc:sldMkLst>
        <pc:spChg chg="add mod">
          <ac:chgData name="Martin Kratochvíl" userId="8ce9d61b-4b70-456a-9a06-ef47b3a77486" providerId="ADAL" clId="{04F5D4BA-00E4-48A1-8A0D-D8CFD920D21F}" dt="2025-05-06T14:13:49.080" v="2229" actId="113"/>
          <ac:spMkLst>
            <pc:docMk/>
            <pc:sldMk cId="1881095008" sldId="2325"/>
            <ac:spMk id="10" creationId="{1E5CAB56-610F-5047-C4F7-4E5B4C8F3188}"/>
          </ac:spMkLst>
        </pc:spChg>
        <pc:spChg chg="add mod">
          <ac:chgData name="Martin Kratochvíl" userId="8ce9d61b-4b70-456a-9a06-ef47b3a77486" providerId="ADAL" clId="{04F5D4BA-00E4-48A1-8A0D-D8CFD920D21F}" dt="2025-05-06T14:13:49.080" v="2229" actId="113"/>
          <ac:spMkLst>
            <pc:docMk/>
            <pc:sldMk cId="1881095008" sldId="2325"/>
            <ac:spMk id="11" creationId="{FED7772E-7B59-4EEB-B2FA-928A2B27344D}"/>
          </ac:spMkLst>
        </pc:spChg>
        <pc:spChg chg="add mod">
          <ac:chgData name="Martin Kratochvíl" userId="8ce9d61b-4b70-456a-9a06-ef47b3a77486" providerId="ADAL" clId="{04F5D4BA-00E4-48A1-8A0D-D8CFD920D21F}" dt="2025-05-06T14:13:56.236" v="2232" actId="1036"/>
          <ac:spMkLst>
            <pc:docMk/>
            <pc:sldMk cId="1881095008" sldId="2325"/>
            <ac:spMk id="14" creationId="{FCF45772-3C65-9C4D-A3CD-1AEEFA839443}"/>
          </ac:spMkLst>
        </pc:spChg>
        <pc:spChg chg="add mod">
          <ac:chgData name="Martin Kratochvíl" userId="8ce9d61b-4b70-456a-9a06-ef47b3a77486" providerId="ADAL" clId="{04F5D4BA-00E4-48A1-8A0D-D8CFD920D21F}" dt="2025-05-06T14:14:06.789" v="2234" actId="1036"/>
          <ac:spMkLst>
            <pc:docMk/>
            <pc:sldMk cId="1881095008" sldId="2325"/>
            <ac:spMk id="15" creationId="{3FAEFFF4-5FF3-4746-F20B-AA4EF54E3290}"/>
          </ac:spMkLst>
        </pc:spChg>
        <pc:cxnChg chg="add mod">
          <ac:chgData name="Martin Kratochvíl" userId="8ce9d61b-4b70-456a-9a06-ef47b3a77486" providerId="ADAL" clId="{04F5D4BA-00E4-48A1-8A0D-D8CFD920D21F}" dt="2025-05-06T14:07:42.466" v="2184" actId="208"/>
          <ac:cxnSpMkLst>
            <pc:docMk/>
            <pc:sldMk cId="1881095008" sldId="2325"/>
            <ac:cxnSpMk id="5" creationId="{D5143ACE-48DD-6BFB-F270-A5CFF4D6B5BB}"/>
          </ac:cxnSpMkLst>
        </pc:cxnChg>
        <pc:cxnChg chg="add mod">
          <ac:chgData name="Martin Kratochvíl" userId="8ce9d61b-4b70-456a-9a06-ef47b3a77486" providerId="ADAL" clId="{04F5D4BA-00E4-48A1-8A0D-D8CFD920D21F}" dt="2025-05-06T14:07:42.466" v="2184" actId="208"/>
          <ac:cxnSpMkLst>
            <pc:docMk/>
            <pc:sldMk cId="1881095008" sldId="2325"/>
            <ac:cxnSpMk id="9" creationId="{8FF23308-B806-C07D-B04B-CC0A033F47C1}"/>
          </ac:cxnSpMkLst>
        </pc:cxnChg>
        <pc:cxnChg chg="add mod">
          <ac:chgData name="Martin Kratochvíl" userId="8ce9d61b-4b70-456a-9a06-ef47b3a77486" providerId="ADAL" clId="{04F5D4BA-00E4-48A1-8A0D-D8CFD920D21F}" dt="2025-05-06T14:13:56.236" v="2232" actId="1036"/>
          <ac:cxnSpMkLst>
            <pc:docMk/>
            <pc:sldMk cId="1881095008" sldId="2325"/>
            <ac:cxnSpMk id="12" creationId="{73DBEB09-3E7A-A362-6371-75391F8C8D86}"/>
          </ac:cxnSpMkLst>
        </pc:cxnChg>
        <pc:cxnChg chg="add mod">
          <ac:chgData name="Martin Kratochvíl" userId="8ce9d61b-4b70-456a-9a06-ef47b3a77486" providerId="ADAL" clId="{04F5D4BA-00E4-48A1-8A0D-D8CFD920D21F}" dt="2025-05-06T14:14:06.789" v="2234" actId="1036"/>
          <ac:cxnSpMkLst>
            <pc:docMk/>
            <pc:sldMk cId="1881095008" sldId="2325"/>
            <ac:cxnSpMk id="13" creationId="{8A3C1AFD-47E4-6A84-467D-05F8995E931E}"/>
          </ac:cxnSpMkLst>
        </pc:cxnChg>
      </pc:sldChg>
      <pc:sldMasterChg chg="modSldLayout">
        <pc:chgData name="Martin Kratochvíl" userId="8ce9d61b-4b70-456a-9a06-ef47b3a77486" providerId="ADAL" clId="{04F5D4BA-00E4-48A1-8A0D-D8CFD920D21F}" dt="2025-05-06T13:21:16.691" v="99" actId="478"/>
        <pc:sldMasterMkLst>
          <pc:docMk/>
          <pc:sldMasterMk cId="3686944628" sldId="2147483650"/>
        </pc:sldMasterMkLst>
        <pc:sldLayoutChg chg="delSp mod">
          <pc:chgData name="Martin Kratochvíl" userId="8ce9d61b-4b70-456a-9a06-ef47b3a77486" providerId="ADAL" clId="{04F5D4BA-00E4-48A1-8A0D-D8CFD920D21F}" dt="2025-05-06T13:21:16.691" v="99" actId="478"/>
          <pc:sldLayoutMkLst>
            <pc:docMk/>
            <pc:sldMasterMk cId="3686944628" sldId="2147483650"/>
            <pc:sldLayoutMk cId="721890990" sldId="2147483655"/>
          </pc:sldLayoutMkLst>
          <pc:spChg chg="del">
            <ac:chgData name="Martin Kratochvíl" userId="8ce9d61b-4b70-456a-9a06-ef47b3a77486" providerId="ADAL" clId="{04F5D4BA-00E4-48A1-8A0D-D8CFD920D21F}" dt="2025-05-06T13:21:16.691" v="99" actId="478"/>
            <ac:spMkLst>
              <pc:docMk/>
              <pc:sldMasterMk cId="3686944628" sldId="2147483650"/>
              <pc:sldLayoutMk cId="721890990" sldId="2147483655"/>
              <ac:spMk id="7" creationId="{92320472-B82C-EECA-575D-E85D11F03B38}"/>
            </ac:spMkLst>
          </pc:spChg>
        </pc:sldLayoutChg>
      </pc:sldMasterChg>
    </pc:docChg>
  </pc:docChgLst>
  <pc:docChgLst>
    <pc:chgData name="Martin Kratochvíl" userId="8ce9d61b-4b70-456a-9a06-ef47b3a77486" providerId="ADAL" clId="{0CAE108D-C96E-46EA-A6B6-CA8E4BD9997F}"/>
    <pc:docChg chg="undo custSel modSld">
      <pc:chgData name="Martin Kratochvíl" userId="8ce9d61b-4b70-456a-9a06-ef47b3a77486" providerId="ADAL" clId="{0CAE108D-C96E-46EA-A6B6-CA8E4BD9997F}" dt="2025-04-30T20:48:02.221" v="1415" actId="20577"/>
      <pc:docMkLst>
        <pc:docMk/>
      </pc:docMkLst>
      <pc:sldChg chg="addSp delSp modSp mod">
        <pc:chgData name="Martin Kratochvíl" userId="8ce9d61b-4b70-456a-9a06-ef47b3a77486" providerId="ADAL" clId="{0CAE108D-C96E-46EA-A6B6-CA8E4BD9997F}" dt="2025-04-30T19:28:51.692" v="44" actId="14100"/>
        <pc:sldMkLst>
          <pc:docMk/>
          <pc:sldMk cId="1529200030" sldId="264"/>
        </pc:sldMkLst>
        <pc:spChg chg="mod">
          <ac:chgData name="Martin Kratochvíl" userId="8ce9d61b-4b70-456a-9a06-ef47b3a77486" providerId="ADAL" clId="{0CAE108D-C96E-46EA-A6B6-CA8E4BD9997F}" dt="2025-04-30T19:28:24.302" v="29" actId="27803"/>
          <ac:spMkLst>
            <pc:docMk/>
            <pc:sldMk cId="1529200030" sldId="264"/>
            <ac:spMk id="16" creationId="{502EB028-3ACE-6695-C11E-7B3766D48F1D}"/>
          </ac:spMkLst>
        </pc:spChg>
        <pc:spChg chg="mod">
          <ac:chgData name="Martin Kratochvíl" userId="8ce9d61b-4b70-456a-9a06-ef47b3a77486" providerId="ADAL" clId="{0CAE108D-C96E-46EA-A6B6-CA8E4BD9997F}" dt="2025-04-30T19:28:35.608" v="32" actId="14100"/>
          <ac:spMkLst>
            <pc:docMk/>
            <pc:sldMk cId="1529200030" sldId="264"/>
            <ac:spMk id="35" creationId="{3F6E44C9-0525-C286-9631-8C0DF428FEF1}"/>
          </ac:spMkLst>
        </pc:spChg>
        <pc:spChg chg="mod">
          <ac:chgData name="Martin Kratochvíl" userId="8ce9d61b-4b70-456a-9a06-ef47b3a77486" providerId="ADAL" clId="{0CAE108D-C96E-46EA-A6B6-CA8E4BD9997F}" dt="2025-04-30T19:28:24.302" v="29" actId="27803"/>
          <ac:spMkLst>
            <pc:docMk/>
            <pc:sldMk cId="1529200030" sldId="264"/>
            <ac:spMk id="37" creationId="{18F5D775-8491-5EC8-1627-9C17D20F7BAF}"/>
          </ac:spMkLst>
        </pc:spChg>
        <pc:spChg chg="mod">
          <ac:chgData name="Martin Kratochvíl" userId="8ce9d61b-4b70-456a-9a06-ef47b3a77486" providerId="ADAL" clId="{0CAE108D-C96E-46EA-A6B6-CA8E4BD9997F}" dt="2025-04-30T19:28:24.302" v="29" actId="27803"/>
          <ac:spMkLst>
            <pc:docMk/>
            <pc:sldMk cId="1529200030" sldId="264"/>
            <ac:spMk id="39" creationId="{D8ED75AA-A3E2-4F0E-98DD-9ACA129A9D43}"/>
          </ac:spMkLst>
        </pc:spChg>
        <pc:spChg chg="mod">
          <ac:chgData name="Martin Kratochvíl" userId="8ce9d61b-4b70-456a-9a06-ef47b3a77486" providerId="ADAL" clId="{0CAE108D-C96E-46EA-A6B6-CA8E4BD9997F}" dt="2025-04-30T19:28:24.302" v="29" actId="27803"/>
          <ac:spMkLst>
            <pc:docMk/>
            <pc:sldMk cId="1529200030" sldId="264"/>
            <ac:spMk id="40" creationId="{3DBE6633-EB95-6CB4-5317-0E0FDE5BC64C}"/>
          </ac:spMkLst>
        </pc:spChg>
        <pc:spChg chg="mod">
          <ac:chgData name="Martin Kratochvíl" userId="8ce9d61b-4b70-456a-9a06-ef47b3a77486" providerId="ADAL" clId="{0CAE108D-C96E-46EA-A6B6-CA8E4BD9997F}" dt="2025-04-30T19:28:24.302" v="29" actId="27803"/>
          <ac:spMkLst>
            <pc:docMk/>
            <pc:sldMk cId="1529200030" sldId="264"/>
            <ac:spMk id="42" creationId="{5F8A32F6-936C-FD58-B414-DF505B03A7A9}"/>
          </ac:spMkLst>
        </pc:spChg>
        <pc:spChg chg="mod">
          <ac:chgData name="Martin Kratochvíl" userId="8ce9d61b-4b70-456a-9a06-ef47b3a77486" providerId="ADAL" clId="{0CAE108D-C96E-46EA-A6B6-CA8E4BD9997F}" dt="2025-04-30T19:28:24.302" v="29" actId="27803"/>
          <ac:spMkLst>
            <pc:docMk/>
            <pc:sldMk cId="1529200030" sldId="264"/>
            <ac:spMk id="45" creationId="{4F098961-9474-0AAE-088B-A48278D332B2}"/>
          </ac:spMkLst>
        </pc:spChg>
        <pc:spChg chg="mod">
          <ac:chgData name="Martin Kratochvíl" userId="8ce9d61b-4b70-456a-9a06-ef47b3a77486" providerId="ADAL" clId="{0CAE108D-C96E-46EA-A6B6-CA8E4BD9997F}" dt="2025-04-30T19:28:24.302" v="29" actId="27803"/>
          <ac:spMkLst>
            <pc:docMk/>
            <pc:sldMk cId="1529200030" sldId="264"/>
            <ac:spMk id="46" creationId="{2386C537-7E5A-71F2-0FE4-7414249DCC32}"/>
          </ac:spMkLst>
        </pc:spChg>
        <pc:spChg chg="mod">
          <ac:chgData name="Martin Kratochvíl" userId="8ce9d61b-4b70-456a-9a06-ef47b3a77486" providerId="ADAL" clId="{0CAE108D-C96E-46EA-A6B6-CA8E4BD9997F}" dt="2025-04-30T19:28:24.302" v="29" actId="27803"/>
          <ac:spMkLst>
            <pc:docMk/>
            <pc:sldMk cId="1529200030" sldId="264"/>
            <ac:spMk id="47" creationId="{7783F876-A6C8-1BAF-106C-0308D013D758}"/>
          </ac:spMkLst>
        </pc:spChg>
        <pc:spChg chg="mod">
          <ac:chgData name="Martin Kratochvíl" userId="8ce9d61b-4b70-456a-9a06-ef47b3a77486" providerId="ADAL" clId="{0CAE108D-C96E-46EA-A6B6-CA8E4BD9997F}" dt="2025-04-30T19:28:24.302" v="29" actId="27803"/>
          <ac:spMkLst>
            <pc:docMk/>
            <pc:sldMk cId="1529200030" sldId="264"/>
            <ac:spMk id="49" creationId="{49B2F8E9-91FF-32E4-78DA-8870184357B7}"/>
          </ac:spMkLst>
        </pc:spChg>
        <pc:spChg chg="mod">
          <ac:chgData name="Martin Kratochvíl" userId="8ce9d61b-4b70-456a-9a06-ef47b3a77486" providerId="ADAL" clId="{0CAE108D-C96E-46EA-A6B6-CA8E4BD9997F}" dt="2025-04-30T19:28:24.302" v="29" actId="27803"/>
          <ac:spMkLst>
            <pc:docMk/>
            <pc:sldMk cId="1529200030" sldId="264"/>
            <ac:spMk id="51" creationId="{72D1E95B-3470-CB9F-E5B9-36CCE5B372F3}"/>
          </ac:spMkLst>
        </pc:spChg>
        <pc:grpChg chg="mod">
          <ac:chgData name="Martin Kratochvíl" userId="8ce9d61b-4b70-456a-9a06-ef47b3a77486" providerId="ADAL" clId="{0CAE108D-C96E-46EA-A6B6-CA8E4BD9997F}" dt="2025-04-30T19:28:51.692" v="44" actId="14100"/>
          <ac:grpSpMkLst>
            <pc:docMk/>
            <pc:sldMk cId="1529200030" sldId="264"/>
            <ac:grpSpMk id="36" creationId="{431E3D34-21C8-ECCF-B5F4-0234519DFA91}"/>
          </ac:grpSpMkLst>
        </pc:grpChg>
      </pc:sldChg>
      <pc:sldChg chg="modSp mod">
        <pc:chgData name="Martin Kratochvíl" userId="8ce9d61b-4b70-456a-9a06-ef47b3a77486" providerId="ADAL" clId="{0CAE108D-C96E-46EA-A6B6-CA8E4BD9997F}" dt="2025-04-30T20:31:54.248" v="481" actId="27636"/>
        <pc:sldMkLst>
          <pc:docMk/>
          <pc:sldMk cId="2403253909" sldId="286"/>
        </pc:sldMkLst>
        <pc:spChg chg="mod">
          <ac:chgData name="Martin Kratochvíl" userId="8ce9d61b-4b70-456a-9a06-ef47b3a77486" providerId="ADAL" clId="{0CAE108D-C96E-46EA-A6B6-CA8E4BD9997F}" dt="2025-04-30T20:31:54.248" v="481" actId="27636"/>
          <ac:spMkLst>
            <pc:docMk/>
            <pc:sldMk cId="2403253909" sldId="286"/>
            <ac:spMk id="3" creationId="{6BA7043D-2B6B-3FEE-2ACC-1752ECE69BA2}"/>
          </ac:spMkLst>
        </pc:spChg>
      </pc:sldChg>
      <pc:sldChg chg="addSp delSp modSp mod">
        <pc:chgData name="Martin Kratochvíl" userId="8ce9d61b-4b70-456a-9a06-ef47b3a77486" providerId="ADAL" clId="{0CAE108D-C96E-46EA-A6B6-CA8E4BD9997F}" dt="2025-04-30T19:31:24.254" v="182" actId="1038"/>
        <pc:sldMkLst>
          <pc:docMk/>
          <pc:sldMk cId="379544018" sldId="1133"/>
        </pc:sldMkLst>
      </pc:sldChg>
      <pc:sldChg chg="modSp mod">
        <pc:chgData name="Martin Kratochvíl" userId="8ce9d61b-4b70-456a-9a06-ef47b3a77486" providerId="ADAL" clId="{0CAE108D-C96E-46EA-A6B6-CA8E4BD9997F}" dt="2025-04-30T19:59:52.739" v="323" actId="27918"/>
        <pc:sldMkLst>
          <pc:docMk/>
          <pc:sldMk cId="201338987" sldId="1135"/>
        </pc:sldMkLst>
      </pc:sldChg>
      <pc:sldChg chg="modSp mod">
        <pc:chgData name="Martin Kratochvíl" userId="8ce9d61b-4b70-456a-9a06-ef47b3a77486" providerId="ADAL" clId="{0CAE108D-C96E-46EA-A6B6-CA8E4BD9997F}" dt="2025-04-30T20:38:03.319" v="988" actId="20577"/>
        <pc:sldMkLst>
          <pc:docMk/>
          <pc:sldMk cId="1416856626" sldId="1136"/>
        </pc:sldMkLst>
      </pc:sldChg>
      <pc:sldChg chg="modSp mod">
        <pc:chgData name="Martin Kratochvíl" userId="8ce9d61b-4b70-456a-9a06-ef47b3a77486" providerId="ADAL" clId="{0CAE108D-C96E-46EA-A6B6-CA8E4BD9997F}" dt="2025-04-30T20:48:02.221" v="1415" actId="20577"/>
        <pc:sldMkLst>
          <pc:docMk/>
          <pc:sldMk cId="961444339" sldId="1139"/>
        </pc:sldMkLst>
      </pc:sldChg>
      <pc:sldChg chg="addSp delSp modSp mod">
        <pc:chgData name="Martin Kratochvíl" userId="8ce9d61b-4b70-456a-9a06-ef47b3a77486" providerId="ADAL" clId="{0CAE108D-C96E-46EA-A6B6-CA8E4BD9997F}" dt="2025-04-30T19:29:58.650" v="105" actId="1035"/>
        <pc:sldMkLst>
          <pc:docMk/>
          <pc:sldMk cId="2498985621" sldId="1158"/>
        </pc:sldMkLst>
        <pc:spChg chg="mod">
          <ac:chgData name="Martin Kratochvíl" userId="8ce9d61b-4b70-456a-9a06-ef47b3a77486" providerId="ADAL" clId="{0CAE108D-C96E-46EA-A6B6-CA8E4BD9997F}" dt="2025-04-30T19:29:37.203" v="71" actId="20577"/>
          <ac:spMkLst>
            <pc:docMk/>
            <pc:sldMk cId="2498985621" sldId="1158"/>
            <ac:spMk id="2" creationId="{557391F2-CEC4-AFB0-73D2-34718CF15DA6}"/>
          </ac:spMkLst>
        </pc:spChg>
        <pc:picChg chg="add mod">
          <ac:chgData name="Martin Kratochvíl" userId="8ce9d61b-4b70-456a-9a06-ef47b3a77486" providerId="ADAL" clId="{0CAE108D-C96E-46EA-A6B6-CA8E4BD9997F}" dt="2025-04-30T19:29:58.650" v="105" actId="1035"/>
          <ac:picMkLst>
            <pc:docMk/>
            <pc:sldMk cId="2498985621" sldId="1158"/>
            <ac:picMk id="6" creationId="{65539902-3D0A-C16F-8A32-B3EABF94FD11}"/>
          </ac:picMkLst>
        </pc:picChg>
      </pc:sldChg>
      <pc:sldChg chg="addSp delSp modSp mod">
        <pc:chgData name="Martin Kratochvíl" userId="8ce9d61b-4b70-456a-9a06-ef47b3a77486" providerId="ADAL" clId="{0CAE108D-C96E-46EA-A6B6-CA8E4BD9997F}" dt="2025-04-30T19:30:34.424" v="152" actId="1038"/>
        <pc:sldMkLst>
          <pc:docMk/>
          <pc:sldMk cId="3366137572" sldId="1159"/>
        </pc:sldMkLst>
      </pc:sldChg>
      <pc:sldChg chg="addSp delSp modSp mod">
        <pc:chgData name="Martin Kratochvíl" userId="8ce9d61b-4b70-456a-9a06-ef47b3a77486" providerId="ADAL" clId="{0CAE108D-C96E-46EA-A6B6-CA8E4BD9997F}" dt="2025-04-30T19:38:51.324" v="287" actId="20577"/>
        <pc:sldMkLst>
          <pc:docMk/>
          <pc:sldMk cId="1398467711" sldId="2210"/>
        </pc:sldMkLst>
      </pc:sldChg>
      <pc:sldChg chg="addSp delSp modSp mod">
        <pc:chgData name="Martin Kratochvíl" userId="8ce9d61b-4b70-456a-9a06-ef47b3a77486" providerId="ADAL" clId="{0CAE108D-C96E-46EA-A6B6-CA8E4BD9997F}" dt="2025-04-30T20:36:05.716" v="886" actId="20577"/>
        <pc:sldMkLst>
          <pc:docMk/>
          <pc:sldMk cId="1085643790" sldId="2247"/>
        </pc:sldMkLst>
      </pc:sldChg>
      <pc:sldChg chg="addSp delSp modSp mod">
        <pc:chgData name="Martin Kratochvíl" userId="8ce9d61b-4b70-456a-9a06-ef47b3a77486" providerId="ADAL" clId="{0CAE108D-C96E-46EA-A6B6-CA8E4BD9997F}" dt="2025-04-30T19:29:19.069" v="68" actId="1036"/>
        <pc:sldMkLst>
          <pc:docMk/>
          <pc:sldMk cId="3174521096" sldId="2289"/>
        </pc:sldMkLst>
      </pc:sldChg>
      <pc:sldChg chg="modSp mod">
        <pc:chgData name="Martin Kratochvíl" userId="8ce9d61b-4b70-456a-9a06-ef47b3a77486" providerId="ADAL" clId="{0CAE108D-C96E-46EA-A6B6-CA8E4BD9997F}" dt="2025-04-30T19:51:21.556" v="316" actId="113"/>
        <pc:sldMkLst>
          <pc:docMk/>
          <pc:sldMk cId="433784695" sldId="2305"/>
        </pc:sldMkLst>
        <pc:graphicFrameChg chg="mod">
          <ac:chgData name="Martin Kratochvíl" userId="8ce9d61b-4b70-456a-9a06-ef47b3a77486" providerId="ADAL" clId="{0CAE108D-C96E-46EA-A6B6-CA8E4BD9997F}" dt="2025-04-30T19:51:21.556" v="316" actId="113"/>
          <ac:graphicFrameMkLst>
            <pc:docMk/>
            <pc:sldMk cId="433784695" sldId="2305"/>
            <ac:graphicFrameMk id="4" creationId="{3BA27125-60B7-DD35-E30F-4B3A9229AA14}"/>
          </ac:graphicFrameMkLst>
        </pc:graphicFrameChg>
      </pc:sldChg>
      <pc:sldChg chg="modSp mod">
        <pc:chgData name="Martin Kratochvíl" userId="8ce9d61b-4b70-456a-9a06-ef47b3a77486" providerId="ADAL" clId="{0CAE108D-C96E-46EA-A6B6-CA8E4BD9997F}" dt="2025-04-30T19:52:21.168" v="322"/>
        <pc:sldMkLst>
          <pc:docMk/>
          <pc:sldMk cId="212421429" sldId="2306"/>
        </pc:sldMkLst>
        <pc:graphicFrameChg chg="mod">
          <ac:chgData name="Martin Kratochvíl" userId="8ce9d61b-4b70-456a-9a06-ef47b3a77486" providerId="ADAL" clId="{0CAE108D-C96E-46EA-A6B6-CA8E4BD9997F}" dt="2025-04-30T19:52:21.168" v="322"/>
          <ac:graphicFrameMkLst>
            <pc:docMk/>
            <pc:sldMk cId="212421429" sldId="2306"/>
            <ac:graphicFrameMk id="4" creationId="{F33F1FC3-4924-DD20-238F-080D4928B948}"/>
          </ac:graphicFrameMkLst>
        </pc:graphicFrameChg>
      </pc:sldChg>
      <pc:sldChg chg="modSp mod">
        <pc:chgData name="Martin Kratochvíl" userId="8ce9d61b-4b70-456a-9a06-ef47b3a77486" providerId="ADAL" clId="{0CAE108D-C96E-46EA-A6B6-CA8E4BD9997F}" dt="2025-04-30T20:40:38.889" v="1039" actId="20577"/>
        <pc:sldMkLst>
          <pc:docMk/>
          <pc:sldMk cId="3491149649" sldId="2307"/>
        </pc:sldMkLst>
      </pc:sldChg>
    </pc:docChg>
  </pc:docChgLst>
  <pc:docChgLst>
    <pc:chgData name="Doris Borovcová" userId="1dd8334d-216d-4a8a-a9ff-567bd3256117" providerId="ADAL" clId="{F552ADE0-F1A2-4601-B848-587A167C0C9C}"/>
    <pc:docChg chg="undo redo custSel addSld delSld modSld sldOrd">
      <pc:chgData name="Doris Borovcová" userId="1dd8334d-216d-4a8a-a9ff-567bd3256117" providerId="ADAL" clId="{F552ADE0-F1A2-4601-B848-587A167C0C9C}" dt="2025-04-24T12:58:07.528" v="1838"/>
      <pc:docMkLst>
        <pc:docMk/>
      </pc:docMkLst>
      <pc:sldChg chg="mod">
        <pc:chgData name="Doris Borovcová" userId="1dd8334d-216d-4a8a-a9ff-567bd3256117" providerId="ADAL" clId="{F552ADE0-F1A2-4601-B848-587A167C0C9C}" dt="2025-04-24T11:13:32.711" v="22" actId="27918"/>
        <pc:sldMkLst>
          <pc:docMk/>
          <pc:sldMk cId="2886709440" sldId="2263"/>
        </pc:sldMkLst>
      </pc:sldChg>
      <pc:sldChg chg="modSp add del mod">
        <pc:chgData name="Doris Borovcová" userId="1dd8334d-216d-4a8a-a9ff-567bd3256117" providerId="ADAL" clId="{F552ADE0-F1A2-4601-B848-587A167C0C9C}" dt="2025-04-24T12:08:36.230" v="521" actId="47"/>
        <pc:sldMkLst>
          <pc:docMk/>
          <pc:sldMk cId="2689925610" sldId="2264"/>
        </pc:sldMkLst>
      </pc:sldChg>
      <pc:sldChg chg="del">
        <pc:chgData name="Doris Borovcová" userId="1dd8334d-216d-4a8a-a9ff-567bd3256117" providerId="ADAL" clId="{F552ADE0-F1A2-4601-B848-587A167C0C9C}" dt="2025-04-24T12:22:49.963" v="1012" actId="47"/>
        <pc:sldMkLst>
          <pc:docMk/>
          <pc:sldMk cId="3746421980" sldId="2267"/>
        </pc:sldMkLst>
      </pc:sldChg>
      <pc:sldChg chg="del">
        <pc:chgData name="Doris Borovcová" userId="1dd8334d-216d-4a8a-a9ff-567bd3256117" providerId="ADAL" clId="{F552ADE0-F1A2-4601-B848-587A167C0C9C}" dt="2025-04-24T12:55:26.396" v="1808" actId="47"/>
        <pc:sldMkLst>
          <pc:docMk/>
          <pc:sldMk cId="2630677372" sldId="2270"/>
        </pc:sldMkLst>
      </pc:sldChg>
      <pc:sldChg chg="addSp modSp mod">
        <pc:chgData name="Doris Borovcová" userId="1dd8334d-216d-4a8a-a9ff-567bd3256117" providerId="ADAL" clId="{F552ADE0-F1A2-4601-B848-587A167C0C9C}" dt="2025-04-24T12:08:57.332" v="523"/>
        <pc:sldMkLst>
          <pc:docMk/>
          <pc:sldMk cId="1974526354" sldId="2279"/>
        </pc:sldMkLst>
      </pc:sldChg>
      <pc:sldChg chg="addSp modSp mod">
        <pc:chgData name="Doris Borovcová" userId="1dd8334d-216d-4a8a-a9ff-567bd3256117" providerId="ADAL" clId="{F552ADE0-F1A2-4601-B848-587A167C0C9C}" dt="2025-04-24T12:31:11.104" v="1159"/>
        <pc:sldMkLst>
          <pc:docMk/>
          <pc:sldMk cId="482653376" sldId="2280"/>
        </pc:sldMkLst>
      </pc:sldChg>
      <pc:sldChg chg="addSp modSp mod">
        <pc:chgData name="Doris Borovcová" userId="1dd8334d-216d-4a8a-a9ff-567bd3256117" providerId="ADAL" clId="{F552ADE0-F1A2-4601-B848-587A167C0C9C}" dt="2025-04-24T12:55:21.733" v="1806"/>
        <pc:sldMkLst>
          <pc:docMk/>
          <pc:sldMk cId="1138258027" sldId="2281"/>
        </pc:sldMkLst>
      </pc:sldChg>
      <pc:sldChg chg="modSp mod">
        <pc:chgData name="Doris Borovcová" userId="1dd8334d-216d-4a8a-a9ff-567bd3256117" providerId="ADAL" clId="{F552ADE0-F1A2-4601-B848-587A167C0C9C}" dt="2025-04-24T12:58:07.528" v="1838"/>
        <pc:sldMkLst>
          <pc:docMk/>
          <pc:sldMk cId="3806241334" sldId="2282"/>
        </pc:sldMkLst>
      </pc:sldChg>
      <pc:sldChg chg="modSp mod">
        <pc:chgData name="Doris Borovcová" userId="1dd8334d-216d-4a8a-a9ff-567bd3256117" providerId="ADAL" clId="{F552ADE0-F1A2-4601-B848-587A167C0C9C}" dt="2025-04-24T12:47:56.904" v="1619" actId="1076"/>
        <pc:sldMkLst>
          <pc:docMk/>
          <pc:sldMk cId="2318496460" sldId="2283"/>
        </pc:sldMkLst>
      </pc:sldChg>
      <pc:sldChg chg="ord">
        <pc:chgData name="Doris Borovcová" userId="1dd8334d-216d-4a8a-a9ff-567bd3256117" providerId="ADAL" clId="{F552ADE0-F1A2-4601-B848-587A167C0C9C}" dt="2025-04-24T12:35:08.984" v="1219"/>
        <pc:sldMkLst>
          <pc:docMk/>
          <pc:sldMk cId="1004093584" sldId="2288"/>
        </pc:sldMkLst>
      </pc:sldChg>
      <pc:sldChg chg="addSp modSp mod">
        <pc:chgData name="Doris Borovcová" userId="1dd8334d-216d-4a8a-a9ff-567bd3256117" providerId="ADAL" clId="{F552ADE0-F1A2-4601-B848-587A167C0C9C}" dt="2025-04-24T12:08:54.945" v="522"/>
        <pc:sldMkLst>
          <pc:docMk/>
          <pc:sldMk cId="2618013446" sldId="2290"/>
        </pc:sldMkLst>
      </pc:sldChg>
      <pc:sldChg chg="addSp modSp mod">
        <pc:chgData name="Doris Borovcová" userId="1dd8334d-216d-4a8a-a9ff-567bd3256117" providerId="ADAL" clId="{F552ADE0-F1A2-4601-B848-587A167C0C9C}" dt="2025-04-24T12:31:08.349" v="1158"/>
        <pc:sldMkLst>
          <pc:docMk/>
          <pc:sldMk cId="2396756474" sldId="2291"/>
        </pc:sldMkLst>
      </pc:sldChg>
      <pc:sldChg chg="addSp modSp mod">
        <pc:chgData name="Doris Borovcová" userId="1dd8334d-216d-4a8a-a9ff-567bd3256117" providerId="ADAL" clId="{F552ADE0-F1A2-4601-B848-587A167C0C9C}" dt="2025-04-24T12:55:18.494" v="1805"/>
        <pc:sldMkLst>
          <pc:docMk/>
          <pc:sldMk cId="113440057" sldId="2292"/>
        </pc:sldMkLst>
      </pc:sldChg>
      <pc:sldChg chg="delSp modSp mod">
        <pc:chgData name="Doris Borovcová" userId="1dd8334d-216d-4a8a-a9ff-567bd3256117" providerId="ADAL" clId="{F552ADE0-F1A2-4601-B848-587A167C0C9C}" dt="2025-04-24T12:56:26.939" v="1816" actId="255"/>
        <pc:sldMkLst>
          <pc:docMk/>
          <pc:sldMk cId="3648039175" sldId="2293"/>
        </pc:sldMkLst>
      </pc:sldChg>
      <pc:sldChg chg="mod">
        <pc:chgData name="Doris Borovcová" userId="1dd8334d-216d-4a8a-a9ff-567bd3256117" providerId="ADAL" clId="{F552ADE0-F1A2-4601-B848-587A167C0C9C}" dt="2025-04-24T11:48:00.033" v="184" actId="27918"/>
        <pc:sldMkLst>
          <pc:docMk/>
          <pc:sldMk cId="4083053914" sldId="2295"/>
        </pc:sldMkLst>
      </pc:sldChg>
      <pc:sldChg chg="addSp delSp modSp add mod ord">
        <pc:chgData name="Doris Borovcová" userId="1dd8334d-216d-4a8a-a9ff-567bd3256117" providerId="ADAL" clId="{F552ADE0-F1A2-4601-B848-587A167C0C9C}" dt="2025-04-24T12:10:00.257" v="528"/>
        <pc:sldMkLst>
          <pc:docMk/>
          <pc:sldMk cId="1315634156" sldId="2298"/>
        </pc:sldMkLst>
      </pc:sldChg>
      <pc:sldChg chg="addSp modSp add mod">
        <pc:chgData name="Doris Borovcová" userId="1dd8334d-216d-4a8a-a9ff-567bd3256117" providerId="ADAL" clId="{F552ADE0-F1A2-4601-B848-587A167C0C9C}" dt="2025-04-24T12:31:12.707" v="1160"/>
        <pc:sldMkLst>
          <pc:docMk/>
          <pc:sldMk cId="3131912975" sldId="2299"/>
        </pc:sldMkLst>
      </pc:sldChg>
      <pc:sldChg chg="addSp modSp add mod ord">
        <pc:chgData name="Doris Borovcová" userId="1dd8334d-216d-4a8a-a9ff-567bd3256117" providerId="ADAL" clId="{F552ADE0-F1A2-4601-B848-587A167C0C9C}" dt="2025-04-24T12:55:24.739" v="1807"/>
        <pc:sldMkLst>
          <pc:docMk/>
          <pc:sldMk cId="733790392" sldId="2300"/>
        </pc:sldMkLst>
      </pc:sldChg>
      <pc:sldChg chg="modSp add mod">
        <pc:chgData name="Doris Borovcová" userId="1dd8334d-216d-4a8a-a9ff-567bd3256117" providerId="ADAL" clId="{F552ADE0-F1A2-4601-B848-587A167C0C9C}" dt="2025-04-24T11:50:55.253" v="233" actId="6549"/>
        <pc:sldMkLst>
          <pc:docMk/>
          <pc:sldMk cId="2680861830" sldId="2301"/>
        </pc:sldMkLst>
      </pc:sldChg>
      <pc:sldChg chg="modSp add mod">
        <pc:chgData name="Doris Borovcová" userId="1dd8334d-216d-4a8a-a9ff-567bd3256117" providerId="ADAL" clId="{F552ADE0-F1A2-4601-B848-587A167C0C9C}" dt="2025-04-24T11:50:51.319" v="232" actId="6549"/>
        <pc:sldMkLst>
          <pc:docMk/>
          <pc:sldMk cId="3007437455" sldId="2302"/>
        </pc:sldMkLst>
      </pc:sldChg>
    </pc:docChg>
  </pc:docChgLst>
  <pc:docChgLst>
    <pc:chgData name="Martin Kratochvíl" userId="8ce9d61b-4b70-456a-9a06-ef47b3a77486" providerId="ADAL" clId="{53CD534D-28D3-47AB-B366-BBC0611BFAE5}"/>
    <pc:docChg chg="custSel addSld delSld modSld">
      <pc:chgData name="Martin Kratochvíl" userId="8ce9d61b-4b70-456a-9a06-ef47b3a77486" providerId="ADAL" clId="{53CD534D-28D3-47AB-B366-BBC0611BFAE5}" dt="2025-04-25T14:23:31.566" v="6383"/>
      <pc:docMkLst>
        <pc:docMk/>
      </pc:docMkLst>
      <pc:sldChg chg="add">
        <pc:chgData name="Martin Kratochvíl" userId="8ce9d61b-4b70-456a-9a06-ef47b3a77486" providerId="ADAL" clId="{53CD534D-28D3-47AB-B366-BBC0611BFAE5}" dt="2025-04-25T14:23:18.935" v="6382"/>
        <pc:sldMkLst>
          <pc:docMk/>
          <pc:sldMk cId="1529200030" sldId="264"/>
        </pc:sldMkLst>
      </pc:sldChg>
      <pc:sldChg chg="addSp delSp modSp mod">
        <pc:chgData name="Martin Kratochvíl" userId="8ce9d61b-4b70-456a-9a06-ef47b3a77486" providerId="ADAL" clId="{53CD534D-28D3-47AB-B366-BBC0611BFAE5}" dt="2025-04-25T13:49:45.789" v="4758" actId="20577"/>
        <pc:sldMkLst>
          <pc:docMk/>
          <pc:sldMk cId="2381416261" sldId="277"/>
        </pc:sldMkLst>
      </pc:sldChg>
      <pc:sldChg chg="add">
        <pc:chgData name="Martin Kratochvíl" userId="8ce9d61b-4b70-456a-9a06-ef47b3a77486" providerId="ADAL" clId="{53CD534D-28D3-47AB-B366-BBC0611BFAE5}" dt="2025-04-25T14:23:18.935" v="6382"/>
        <pc:sldMkLst>
          <pc:docMk/>
          <pc:sldMk cId="2403253909" sldId="286"/>
        </pc:sldMkLst>
      </pc:sldChg>
      <pc:sldChg chg="delSp modSp mod">
        <pc:chgData name="Martin Kratochvíl" userId="8ce9d61b-4b70-456a-9a06-ef47b3a77486" providerId="ADAL" clId="{53CD534D-28D3-47AB-B366-BBC0611BFAE5}" dt="2025-04-24T19:32:38.277" v="3778" actId="478"/>
        <pc:sldMkLst>
          <pc:docMk/>
          <pc:sldMk cId="150503045" sldId="302"/>
        </pc:sldMkLst>
      </pc:sldChg>
      <pc:sldChg chg="add">
        <pc:chgData name="Martin Kratochvíl" userId="8ce9d61b-4b70-456a-9a06-ef47b3a77486" providerId="ADAL" clId="{53CD534D-28D3-47AB-B366-BBC0611BFAE5}" dt="2025-04-25T14:23:18.935" v="6382"/>
        <pc:sldMkLst>
          <pc:docMk/>
          <pc:sldMk cId="2357035160" sldId="1127"/>
        </pc:sldMkLst>
      </pc:sldChg>
      <pc:sldChg chg="add">
        <pc:chgData name="Martin Kratochvíl" userId="8ce9d61b-4b70-456a-9a06-ef47b3a77486" providerId="ADAL" clId="{53CD534D-28D3-47AB-B366-BBC0611BFAE5}" dt="2025-04-25T14:23:18.935" v="6382"/>
        <pc:sldMkLst>
          <pc:docMk/>
          <pc:sldMk cId="4290255533" sldId="1129"/>
        </pc:sldMkLst>
      </pc:sldChg>
      <pc:sldChg chg="add">
        <pc:chgData name="Martin Kratochvíl" userId="8ce9d61b-4b70-456a-9a06-ef47b3a77486" providerId="ADAL" clId="{53CD534D-28D3-47AB-B366-BBC0611BFAE5}" dt="2025-04-25T14:23:18.935" v="6382"/>
        <pc:sldMkLst>
          <pc:docMk/>
          <pc:sldMk cId="379544018" sldId="1133"/>
        </pc:sldMkLst>
      </pc:sldChg>
      <pc:sldChg chg="add">
        <pc:chgData name="Martin Kratochvíl" userId="8ce9d61b-4b70-456a-9a06-ef47b3a77486" providerId="ADAL" clId="{53CD534D-28D3-47AB-B366-BBC0611BFAE5}" dt="2025-04-25T14:23:18.935" v="6382"/>
        <pc:sldMkLst>
          <pc:docMk/>
          <pc:sldMk cId="201338987" sldId="1135"/>
        </pc:sldMkLst>
      </pc:sldChg>
      <pc:sldChg chg="add">
        <pc:chgData name="Martin Kratochvíl" userId="8ce9d61b-4b70-456a-9a06-ef47b3a77486" providerId="ADAL" clId="{53CD534D-28D3-47AB-B366-BBC0611BFAE5}" dt="2025-04-25T14:23:18.935" v="6382"/>
        <pc:sldMkLst>
          <pc:docMk/>
          <pc:sldMk cId="1416856626" sldId="1136"/>
        </pc:sldMkLst>
      </pc:sldChg>
      <pc:sldChg chg="add">
        <pc:chgData name="Martin Kratochvíl" userId="8ce9d61b-4b70-456a-9a06-ef47b3a77486" providerId="ADAL" clId="{53CD534D-28D3-47AB-B366-BBC0611BFAE5}" dt="2025-04-25T14:23:18.935" v="6382"/>
        <pc:sldMkLst>
          <pc:docMk/>
          <pc:sldMk cId="961444339" sldId="1139"/>
        </pc:sldMkLst>
      </pc:sldChg>
      <pc:sldChg chg="add">
        <pc:chgData name="Martin Kratochvíl" userId="8ce9d61b-4b70-456a-9a06-ef47b3a77486" providerId="ADAL" clId="{53CD534D-28D3-47AB-B366-BBC0611BFAE5}" dt="2025-04-25T14:23:18.935" v="6382"/>
        <pc:sldMkLst>
          <pc:docMk/>
          <pc:sldMk cId="2498985621" sldId="1158"/>
        </pc:sldMkLst>
      </pc:sldChg>
      <pc:sldChg chg="add">
        <pc:chgData name="Martin Kratochvíl" userId="8ce9d61b-4b70-456a-9a06-ef47b3a77486" providerId="ADAL" clId="{53CD534D-28D3-47AB-B366-BBC0611BFAE5}" dt="2025-04-25T14:23:18.935" v="6382"/>
        <pc:sldMkLst>
          <pc:docMk/>
          <pc:sldMk cId="3366137572" sldId="1159"/>
        </pc:sldMkLst>
      </pc:sldChg>
      <pc:sldChg chg="add">
        <pc:chgData name="Martin Kratochvíl" userId="8ce9d61b-4b70-456a-9a06-ef47b3a77486" providerId="ADAL" clId="{53CD534D-28D3-47AB-B366-BBC0611BFAE5}" dt="2025-04-25T14:23:18.935" v="6382"/>
        <pc:sldMkLst>
          <pc:docMk/>
          <pc:sldMk cId="1398467711" sldId="2210"/>
        </pc:sldMkLst>
      </pc:sldChg>
      <pc:sldChg chg="add">
        <pc:chgData name="Martin Kratochvíl" userId="8ce9d61b-4b70-456a-9a06-ef47b3a77486" providerId="ADAL" clId="{53CD534D-28D3-47AB-B366-BBC0611BFAE5}" dt="2025-04-25T14:23:18.935" v="6382"/>
        <pc:sldMkLst>
          <pc:docMk/>
          <pc:sldMk cId="2651987263" sldId="2231"/>
        </pc:sldMkLst>
      </pc:sldChg>
      <pc:sldChg chg="add">
        <pc:chgData name="Martin Kratochvíl" userId="8ce9d61b-4b70-456a-9a06-ef47b3a77486" providerId="ADAL" clId="{53CD534D-28D3-47AB-B366-BBC0611BFAE5}" dt="2025-04-25T14:23:18.935" v="6382"/>
        <pc:sldMkLst>
          <pc:docMk/>
          <pc:sldMk cId="1372627433" sldId="2232"/>
        </pc:sldMkLst>
      </pc:sldChg>
      <pc:sldChg chg="add">
        <pc:chgData name="Martin Kratochvíl" userId="8ce9d61b-4b70-456a-9a06-ef47b3a77486" providerId="ADAL" clId="{53CD534D-28D3-47AB-B366-BBC0611BFAE5}" dt="2025-04-25T14:23:31.566" v="6383"/>
        <pc:sldMkLst>
          <pc:docMk/>
          <pc:sldMk cId="4215832535" sldId="2233"/>
        </pc:sldMkLst>
      </pc:sldChg>
      <pc:sldChg chg="add">
        <pc:chgData name="Martin Kratochvíl" userId="8ce9d61b-4b70-456a-9a06-ef47b3a77486" providerId="ADAL" clId="{53CD534D-28D3-47AB-B366-BBC0611BFAE5}" dt="2025-04-25T14:23:18.935" v="6382"/>
        <pc:sldMkLst>
          <pc:docMk/>
          <pc:sldMk cId="2098577853" sldId="2234"/>
        </pc:sldMkLst>
      </pc:sldChg>
      <pc:sldChg chg="add">
        <pc:chgData name="Martin Kratochvíl" userId="8ce9d61b-4b70-456a-9a06-ef47b3a77486" providerId="ADAL" clId="{53CD534D-28D3-47AB-B366-BBC0611BFAE5}" dt="2025-04-25T14:23:31.566" v="6383"/>
        <pc:sldMkLst>
          <pc:docMk/>
          <pc:sldMk cId="385427811" sldId="2235"/>
        </pc:sldMkLst>
      </pc:sldChg>
      <pc:sldChg chg="add">
        <pc:chgData name="Martin Kratochvíl" userId="8ce9d61b-4b70-456a-9a06-ef47b3a77486" providerId="ADAL" clId="{53CD534D-28D3-47AB-B366-BBC0611BFAE5}" dt="2025-04-25T14:23:31.566" v="6383"/>
        <pc:sldMkLst>
          <pc:docMk/>
          <pc:sldMk cId="956263240" sldId="2236"/>
        </pc:sldMkLst>
      </pc:sldChg>
      <pc:sldChg chg="add">
        <pc:chgData name="Martin Kratochvíl" userId="8ce9d61b-4b70-456a-9a06-ef47b3a77486" providerId="ADAL" clId="{53CD534D-28D3-47AB-B366-BBC0611BFAE5}" dt="2025-04-25T14:23:31.566" v="6383"/>
        <pc:sldMkLst>
          <pc:docMk/>
          <pc:sldMk cId="938821344" sldId="2237"/>
        </pc:sldMkLst>
      </pc:sldChg>
      <pc:sldChg chg="add">
        <pc:chgData name="Martin Kratochvíl" userId="8ce9d61b-4b70-456a-9a06-ef47b3a77486" providerId="ADAL" clId="{53CD534D-28D3-47AB-B366-BBC0611BFAE5}" dt="2025-04-25T14:23:31.566" v="6383"/>
        <pc:sldMkLst>
          <pc:docMk/>
          <pc:sldMk cId="1615902633" sldId="2238"/>
        </pc:sldMkLst>
      </pc:sldChg>
      <pc:sldChg chg="add">
        <pc:chgData name="Martin Kratochvíl" userId="8ce9d61b-4b70-456a-9a06-ef47b3a77486" providerId="ADAL" clId="{53CD534D-28D3-47AB-B366-BBC0611BFAE5}" dt="2025-04-25T14:23:31.566" v="6383"/>
        <pc:sldMkLst>
          <pc:docMk/>
          <pc:sldMk cId="560173124" sldId="2239"/>
        </pc:sldMkLst>
      </pc:sldChg>
      <pc:sldChg chg="add">
        <pc:chgData name="Martin Kratochvíl" userId="8ce9d61b-4b70-456a-9a06-ef47b3a77486" providerId="ADAL" clId="{53CD534D-28D3-47AB-B366-BBC0611BFAE5}" dt="2025-04-25T14:23:18.935" v="6382"/>
        <pc:sldMkLst>
          <pc:docMk/>
          <pc:sldMk cId="1085643790" sldId="2247"/>
        </pc:sldMkLst>
      </pc:sldChg>
      <pc:sldChg chg="delSp modSp mod">
        <pc:chgData name="Martin Kratochvíl" userId="8ce9d61b-4b70-456a-9a06-ef47b3a77486" providerId="ADAL" clId="{53CD534D-28D3-47AB-B366-BBC0611BFAE5}" dt="2025-04-24T19:42:50.466" v="3862" actId="2085"/>
        <pc:sldMkLst>
          <pc:docMk/>
          <pc:sldMk cId="2099661454" sldId="2253"/>
        </pc:sldMkLst>
      </pc:sldChg>
      <pc:sldChg chg="delSp modSp mod">
        <pc:chgData name="Martin Kratochvíl" userId="8ce9d61b-4b70-456a-9a06-ef47b3a77486" providerId="ADAL" clId="{53CD534D-28D3-47AB-B366-BBC0611BFAE5}" dt="2025-04-24T19:41:01.815" v="3859" actId="20577"/>
        <pc:sldMkLst>
          <pc:docMk/>
          <pc:sldMk cId="2816301659" sldId="2256"/>
        </pc:sldMkLst>
      </pc:sldChg>
      <pc:sldChg chg="delSp modSp mod">
        <pc:chgData name="Martin Kratochvíl" userId="8ce9d61b-4b70-456a-9a06-ef47b3a77486" providerId="ADAL" clId="{53CD534D-28D3-47AB-B366-BBC0611BFAE5}" dt="2025-04-24T19:47:14.199" v="3901"/>
        <pc:sldMkLst>
          <pc:docMk/>
          <pc:sldMk cId="2886709440" sldId="2263"/>
        </pc:sldMkLst>
      </pc:sldChg>
      <pc:sldChg chg="del">
        <pc:chgData name="Martin Kratochvíl" userId="8ce9d61b-4b70-456a-9a06-ef47b3a77486" providerId="ADAL" clId="{53CD534D-28D3-47AB-B366-BBC0611BFAE5}" dt="2025-04-24T12:38:28.443" v="2965" actId="47"/>
        <pc:sldMkLst>
          <pc:docMk/>
          <pc:sldMk cId="3184899947" sldId="2273"/>
        </pc:sldMkLst>
      </pc:sldChg>
      <pc:sldChg chg="modSp del mod">
        <pc:chgData name="Martin Kratochvíl" userId="8ce9d61b-4b70-456a-9a06-ef47b3a77486" providerId="ADAL" clId="{53CD534D-28D3-47AB-B366-BBC0611BFAE5}" dt="2025-04-24T12:17:15.186" v="1585" actId="47"/>
        <pc:sldMkLst>
          <pc:docMk/>
          <pc:sldMk cId="590627077" sldId="2276"/>
        </pc:sldMkLst>
      </pc:sldChg>
      <pc:sldChg chg="delSp modSp mod">
        <pc:chgData name="Martin Kratochvíl" userId="8ce9d61b-4b70-456a-9a06-ef47b3a77486" providerId="ADAL" clId="{53CD534D-28D3-47AB-B366-BBC0611BFAE5}" dt="2025-04-24T19:40:02.691" v="3837" actId="20577"/>
        <pc:sldMkLst>
          <pc:docMk/>
          <pc:sldMk cId="4142049206" sldId="2277"/>
        </pc:sldMkLst>
      </pc:sldChg>
      <pc:sldChg chg="delSp mod">
        <pc:chgData name="Martin Kratochvíl" userId="8ce9d61b-4b70-456a-9a06-ef47b3a77486" providerId="ADAL" clId="{53CD534D-28D3-47AB-B366-BBC0611BFAE5}" dt="2025-04-24T19:49:03.450" v="3903" actId="478"/>
        <pc:sldMkLst>
          <pc:docMk/>
          <pc:sldMk cId="1974526354" sldId="2279"/>
        </pc:sldMkLst>
      </pc:sldChg>
      <pc:sldChg chg="delSp modSp mod">
        <pc:chgData name="Martin Kratochvíl" userId="8ce9d61b-4b70-456a-9a06-ef47b3a77486" providerId="ADAL" clId="{53CD534D-28D3-47AB-B366-BBC0611BFAE5}" dt="2025-04-25T14:19:08.459" v="5998"/>
        <pc:sldMkLst>
          <pc:docMk/>
          <pc:sldMk cId="482653376" sldId="2280"/>
        </pc:sldMkLst>
      </pc:sldChg>
      <pc:sldChg chg="delSp mod">
        <pc:chgData name="Martin Kratochvíl" userId="8ce9d61b-4b70-456a-9a06-ef47b3a77486" providerId="ADAL" clId="{53CD534D-28D3-47AB-B366-BBC0611BFAE5}" dt="2025-04-24T20:08:10.160" v="4209" actId="478"/>
        <pc:sldMkLst>
          <pc:docMk/>
          <pc:sldMk cId="1138258027" sldId="2281"/>
        </pc:sldMkLst>
      </pc:sldChg>
      <pc:sldChg chg="addSp delSp modSp mod">
        <pc:chgData name="Martin Kratochvíl" userId="8ce9d61b-4b70-456a-9a06-ef47b3a77486" providerId="ADAL" clId="{53CD534D-28D3-47AB-B366-BBC0611BFAE5}" dt="2025-04-24T20:10:51.320" v="4235" actId="478"/>
        <pc:sldMkLst>
          <pc:docMk/>
          <pc:sldMk cId="3806241334" sldId="2282"/>
        </pc:sldMkLst>
      </pc:sldChg>
      <pc:sldChg chg="addSp delSp modSp mod">
        <pc:chgData name="Martin Kratochvíl" userId="8ce9d61b-4b70-456a-9a06-ef47b3a77486" providerId="ADAL" clId="{53CD534D-28D3-47AB-B366-BBC0611BFAE5}" dt="2025-04-24T20:14:23.927" v="4323" actId="478"/>
        <pc:sldMkLst>
          <pc:docMk/>
          <pc:sldMk cId="2318496460" sldId="2283"/>
        </pc:sldMkLst>
      </pc:sldChg>
      <pc:sldChg chg="delSp mod">
        <pc:chgData name="Martin Kratochvíl" userId="8ce9d61b-4b70-456a-9a06-ef47b3a77486" providerId="ADAL" clId="{53CD534D-28D3-47AB-B366-BBC0611BFAE5}" dt="2025-04-24T19:33:16.300" v="3779" actId="478"/>
        <pc:sldMkLst>
          <pc:docMk/>
          <pc:sldMk cId="1004093584" sldId="2288"/>
        </pc:sldMkLst>
      </pc:sldChg>
      <pc:sldChg chg="add">
        <pc:chgData name="Martin Kratochvíl" userId="8ce9d61b-4b70-456a-9a06-ef47b3a77486" providerId="ADAL" clId="{53CD534D-28D3-47AB-B366-BBC0611BFAE5}" dt="2025-04-25T14:23:18.935" v="6382"/>
        <pc:sldMkLst>
          <pc:docMk/>
          <pc:sldMk cId="3174521096" sldId="2289"/>
        </pc:sldMkLst>
      </pc:sldChg>
      <pc:sldChg chg="delSp mod">
        <pc:chgData name="Martin Kratochvíl" userId="8ce9d61b-4b70-456a-9a06-ef47b3a77486" providerId="ADAL" clId="{53CD534D-28D3-47AB-B366-BBC0611BFAE5}" dt="2025-04-24T19:48:07.244" v="3902" actId="478"/>
        <pc:sldMkLst>
          <pc:docMk/>
          <pc:sldMk cId="2618013446" sldId="2290"/>
        </pc:sldMkLst>
      </pc:sldChg>
      <pc:sldChg chg="delSp mod">
        <pc:chgData name="Martin Kratochvíl" userId="8ce9d61b-4b70-456a-9a06-ef47b3a77486" providerId="ADAL" clId="{53CD534D-28D3-47AB-B366-BBC0611BFAE5}" dt="2025-04-24T19:53:06.759" v="4101" actId="478"/>
        <pc:sldMkLst>
          <pc:docMk/>
          <pc:sldMk cId="2396756474" sldId="2291"/>
        </pc:sldMkLst>
      </pc:sldChg>
      <pc:sldChg chg="delSp mod">
        <pc:chgData name="Martin Kratochvíl" userId="8ce9d61b-4b70-456a-9a06-ef47b3a77486" providerId="ADAL" clId="{53CD534D-28D3-47AB-B366-BBC0611BFAE5}" dt="2025-04-24T20:07:49.193" v="4208" actId="478"/>
        <pc:sldMkLst>
          <pc:docMk/>
          <pc:sldMk cId="113440057" sldId="2292"/>
        </pc:sldMkLst>
      </pc:sldChg>
      <pc:sldChg chg="addSp delSp modSp mod">
        <pc:chgData name="Martin Kratochvíl" userId="8ce9d61b-4b70-456a-9a06-ef47b3a77486" providerId="ADAL" clId="{53CD534D-28D3-47AB-B366-BBC0611BFAE5}" dt="2025-04-24T20:10:40.144" v="4234" actId="478"/>
        <pc:sldMkLst>
          <pc:docMk/>
          <pc:sldMk cId="3648039175" sldId="2293"/>
        </pc:sldMkLst>
      </pc:sldChg>
      <pc:sldChg chg="addSp delSp modSp mod">
        <pc:chgData name="Martin Kratochvíl" userId="8ce9d61b-4b70-456a-9a06-ef47b3a77486" providerId="ADAL" clId="{53CD534D-28D3-47AB-B366-BBC0611BFAE5}" dt="2025-04-24T20:14:16.135" v="4322" actId="478"/>
        <pc:sldMkLst>
          <pc:docMk/>
          <pc:sldMk cId="4083053914" sldId="2295"/>
        </pc:sldMkLst>
      </pc:sldChg>
      <pc:sldChg chg="delSp modSp mod modCm">
        <pc:chgData name="Martin Kratochvíl" userId="8ce9d61b-4b70-456a-9a06-ef47b3a77486" providerId="ADAL" clId="{53CD534D-28D3-47AB-B366-BBC0611BFAE5}" dt="2025-04-24T19:41:07.598" v="3860" actId="478"/>
        <pc:sldMkLst>
          <pc:docMk/>
          <pc:sldMk cId="1131084926" sldId="2296"/>
        </pc:sldMkLst>
        <pc:extLst>
          <p:ext xmlns:p="http://schemas.openxmlformats.org/presentationml/2006/main" uri="{D6D511B9-2390-475A-947B-AFAB55BFBCF1}">
            <pc226:cmChg xmlns:pc226="http://schemas.microsoft.com/office/powerpoint/2022/06/main/command" chg="mod">
              <pc226:chgData name="Martin Kratochvíl" userId="8ce9d61b-4b70-456a-9a06-ef47b3a77486" providerId="ADAL" clId="{53CD534D-28D3-47AB-B366-BBC0611BFAE5}" dt="2025-04-24T13:29:51.209" v="3503" actId="20577"/>
              <pc2:cmMkLst xmlns:pc2="http://schemas.microsoft.com/office/powerpoint/2019/9/main/command">
                <pc:docMk/>
                <pc:sldMk cId="1131084926" sldId="2296"/>
                <pc2:cmMk id="{C1C81A42-507A-49BD-A40A-B9101FFC0307}"/>
              </pc2:cmMkLst>
            </pc226:cmChg>
          </p:ext>
        </pc:extLst>
      </pc:sldChg>
      <pc:sldChg chg="delSp modSp mod modCm">
        <pc:chgData name="Martin Kratochvíl" userId="8ce9d61b-4b70-456a-9a06-ef47b3a77486" providerId="ADAL" clId="{53CD534D-28D3-47AB-B366-BBC0611BFAE5}" dt="2025-04-24T19:45:59.194" v="3900" actId="20577"/>
        <pc:sldMkLst>
          <pc:docMk/>
          <pc:sldMk cId="2175610023" sldId="2297"/>
        </pc:sldMkLst>
        <pc:extLst>
          <p:ext xmlns:p="http://schemas.openxmlformats.org/presentationml/2006/main" uri="{D6D511B9-2390-475A-947B-AFAB55BFBCF1}">
            <pc226:cmChg xmlns:pc226="http://schemas.microsoft.com/office/powerpoint/2022/06/main/command" chg="mod">
              <pc226:chgData name="Martin Kratochvíl" userId="8ce9d61b-4b70-456a-9a06-ef47b3a77486" providerId="ADAL" clId="{53CD534D-28D3-47AB-B366-BBC0611BFAE5}" dt="2025-04-24T14:04:53.748" v="3775" actId="20577"/>
              <pc2:cmMkLst xmlns:pc2="http://schemas.microsoft.com/office/powerpoint/2019/9/main/command">
                <pc:docMk/>
                <pc:sldMk cId="2175610023" sldId="2297"/>
                <pc2:cmMk id="{D8C099A5-D089-4968-B188-B6365923372C}"/>
              </pc2:cmMkLst>
            </pc226:cmChg>
          </p:ext>
        </pc:extLst>
      </pc:sldChg>
      <pc:sldChg chg="delSp modSp mod">
        <pc:chgData name="Martin Kratochvíl" userId="8ce9d61b-4b70-456a-9a06-ef47b3a77486" providerId="ADAL" clId="{53CD534D-28D3-47AB-B366-BBC0611BFAE5}" dt="2025-04-24T19:52:44.960" v="4100" actId="20577"/>
        <pc:sldMkLst>
          <pc:docMk/>
          <pc:sldMk cId="1315634156" sldId="2298"/>
        </pc:sldMkLst>
      </pc:sldChg>
      <pc:sldChg chg="delSp modSp mod">
        <pc:chgData name="Martin Kratochvíl" userId="8ce9d61b-4b70-456a-9a06-ef47b3a77486" providerId="ADAL" clId="{53CD534D-28D3-47AB-B366-BBC0611BFAE5}" dt="2025-04-24T19:56:48.182" v="4207" actId="20577"/>
        <pc:sldMkLst>
          <pc:docMk/>
          <pc:sldMk cId="3131912975" sldId="2299"/>
        </pc:sldMkLst>
      </pc:sldChg>
      <pc:sldChg chg="delSp modSp mod">
        <pc:chgData name="Martin Kratochvíl" userId="8ce9d61b-4b70-456a-9a06-ef47b3a77486" providerId="ADAL" clId="{53CD534D-28D3-47AB-B366-BBC0611BFAE5}" dt="2025-04-24T20:10:31.746" v="4233" actId="20577"/>
        <pc:sldMkLst>
          <pc:docMk/>
          <pc:sldMk cId="733790392" sldId="2300"/>
        </pc:sldMkLst>
      </pc:sldChg>
      <pc:sldChg chg="del">
        <pc:chgData name="Martin Kratochvíl" userId="8ce9d61b-4b70-456a-9a06-ef47b3a77486" providerId="ADAL" clId="{53CD534D-28D3-47AB-B366-BBC0611BFAE5}" dt="2025-04-24T12:17:37.876" v="1589" actId="47"/>
        <pc:sldMkLst>
          <pc:docMk/>
          <pc:sldMk cId="2680861830" sldId="2301"/>
        </pc:sldMkLst>
      </pc:sldChg>
      <pc:sldChg chg="addSp delSp modSp mod">
        <pc:chgData name="Martin Kratochvíl" userId="8ce9d61b-4b70-456a-9a06-ef47b3a77486" providerId="ADAL" clId="{53CD534D-28D3-47AB-B366-BBC0611BFAE5}" dt="2025-04-24T20:15:07.910" v="4348" actId="20577"/>
        <pc:sldMkLst>
          <pc:docMk/>
          <pc:sldMk cId="3007437455" sldId="2302"/>
        </pc:sldMkLst>
      </pc:sldChg>
      <pc:sldChg chg="addSp delSp modSp add mod">
        <pc:chgData name="Martin Kratochvíl" userId="8ce9d61b-4b70-456a-9a06-ef47b3a77486" providerId="ADAL" clId="{53CD534D-28D3-47AB-B366-BBC0611BFAE5}" dt="2025-04-24T20:13:47.442" v="4321" actId="20577"/>
        <pc:sldMkLst>
          <pc:docMk/>
          <pc:sldMk cId="1938613730" sldId="2303"/>
        </pc:sldMkLst>
      </pc:sldChg>
      <pc:sldChg chg="add del">
        <pc:chgData name="Martin Kratochvíl" userId="8ce9d61b-4b70-456a-9a06-ef47b3a77486" providerId="ADAL" clId="{53CD534D-28D3-47AB-B366-BBC0611BFAE5}" dt="2025-04-24T12:03:32.216" v="195" actId="47"/>
        <pc:sldMkLst>
          <pc:docMk/>
          <pc:sldMk cId="2716340183" sldId="2303"/>
        </pc:sldMkLst>
      </pc:sldChg>
      <pc:sldChg chg="modSp add mod">
        <pc:chgData name="Martin Kratochvíl" userId="8ce9d61b-4b70-456a-9a06-ef47b3a77486" providerId="ADAL" clId="{53CD534D-28D3-47AB-B366-BBC0611BFAE5}" dt="2025-04-25T14:22:19.466" v="6381" actId="20577"/>
        <pc:sldMkLst>
          <pc:docMk/>
          <pc:sldMk cId="3533350715" sldId="2304"/>
        </pc:sldMkLst>
      </pc:sldChg>
      <pc:sldChg chg="add">
        <pc:chgData name="Martin Kratochvíl" userId="8ce9d61b-4b70-456a-9a06-ef47b3a77486" providerId="ADAL" clId="{53CD534D-28D3-47AB-B366-BBC0611BFAE5}" dt="2025-04-25T14:23:18.935" v="6382"/>
        <pc:sldMkLst>
          <pc:docMk/>
          <pc:sldMk cId="433784695" sldId="2305"/>
        </pc:sldMkLst>
      </pc:sldChg>
      <pc:sldChg chg="add">
        <pc:chgData name="Martin Kratochvíl" userId="8ce9d61b-4b70-456a-9a06-ef47b3a77486" providerId="ADAL" clId="{53CD534D-28D3-47AB-B366-BBC0611BFAE5}" dt="2025-04-25T14:23:18.935" v="6382"/>
        <pc:sldMkLst>
          <pc:docMk/>
          <pc:sldMk cId="212421429" sldId="2306"/>
        </pc:sldMkLst>
      </pc:sldChg>
      <pc:sldChg chg="add">
        <pc:chgData name="Martin Kratochvíl" userId="8ce9d61b-4b70-456a-9a06-ef47b3a77486" providerId="ADAL" clId="{53CD534D-28D3-47AB-B366-BBC0611BFAE5}" dt="2025-04-25T14:23:18.935" v="6382"/>
        <pc:sldMkLst>
          <pc:docMk/>
          <pc:sldMk cId="3491149649" sldId="2307"/>
        </pc:sldMkLst>
      </pc:sldChg>
      <pc:sldChg chg="add">
        <pc:chgData name="Martin Kratochvíl" userId="8ce9d61b-4b70-456a-9a06-ef47b3a77486" providerId="ADAL" clId="{53CD534D-28D3-47AB-B366-BBC0611BFAE5}" dt="2025-04-25T14:23:31.566" v="6383"/>
        <pc:sldMkLst>
          <pc:docMk/>
          <pc:sldMk cId="529675060" sldId="2308"/>
        </pc:sldMkLst>
      </pc:sldChg>
    </pc:docChg>
  </pc:docChgLst>
  <pc:docChgLst>
    <pc:chgData name="Martin Kratochvíl" userId="8ce9d61b-4b70-456a-9a06-ef47b3a77486" providerId="ADAL" clId="{14062896-3F85-4E6E-AEFA-538295B0EC4D}"/>
    <pc:docChg chg="delSld modSld">
      <pc:chgData name="Martin Kratochvíl" userId="8ce9d61b-4b70-456a-9a06-ef47b3a77486" providerId="ADAL" clId="{14062896-3F85-4E6E-AEFA-538295B0EC4D}" dt="2025-04-30T11:36:32.403" v="11" actId="47"/>
      <pc:docMkLst>
        <pc:docMk/>
      </pc:docMkLst>
      <pc:sldChg chg="modSp mod">
        <pc:chgData name="Martin Kratochvíl" userId="8ce9d61b-4b70-456a-9a06-ef47b3a77486" providerId="ADAL" clId="{14062896-3F85-4E6E-AEFA-538295B0EC4D}" dt="2025-04-30T11:34:13.339" v="2"/>
        <pc:sldMkLst>
          <pc:docMk/>
          <pc:sldMk cId="3321173141" sldId="258"/>
        </pc:sldMkLst>
        <pc:spChg chg="mod">
          <ac:chgData name="Martin Kratochvíl" userId="8ce9d61b-4b70-456a-9a06-ef47b3a77486" providerId="ADAL" clId="{14062896-3F85-4E6E-AEFA-538295B0EC4D}" dt="2025-04-30T11:34:13.339" v="2"/>
          <ac:spMkLst>
            <pc:docMk/>
            <pc:sldMk cId="3321173141" sldId="258"/>
            <ac:spMk id="3" creationId="{757716FC-CFC6-69D8-B973-E8C64A6BFA44}"/>
          </ac:spMkLst>
        </pc:spChg>
        <pc:spChg chg="mod">
          <ac:chgData name="Martin Kratochvíl" userId="8ce9d61b-4b70-456a-9a06-ef47b3a77486" providerId="ADAL" clId="{14062896-3F85-4E6E-AEFA-538295B0EC4D}" dt="2025-04-30T11:33:56.208" v="1" actId="20577"/>
          <ac:spMkLst>
            <pc:docMk/>
            <pc:sldMk cId="3321173141" sldId="258"/>
            <ac:spMk id="5" creationId="{7BD332DD-72D2-CC23-EBFD-FF8B072C6945}"/>
          </ac:spMkLst>
        </pc:spChg>
      </pc:sldChg>
      <pc:sldChg chg="modSp">
        <pc:chgData name="Martin Kratochvíl" userId="8ce9d61b-4b70-456a-9a06-ef47b3a77486" providerId="ADAL" clId="{14062896-3F85-4E6E-AEFA-538295B0EC4D}" dt="2025-04-30T11:36:14.404" v="10"/>
        <pc:sldMkLst>
          <pc:docMk/>
          <pc:sldMk cId="1529200030" sldId="264"/>
        </pc:sldMkLst>
        <pc:spChg chg="mod">
          <ac:chgData name="Martin Kratochvíl" userId="8ce9d61b-4b70-456a-9a06-ef47b3a77486" providerId="ADAL" clId="{14062896-3F85-4E6E-AEFA-538295B0EC4D}" dt="2025-04-30T11:34:13.339" v="2"/>
          <ac:spMkLst>
            <pc:docMk/>
            <pc:sldMk cId="1529200030" sldId="264"/>
            <ac:spMk id="2" creationId="{557391F2-CEC4-AFB0-73D2-34718CF15DA6}"/>
          </ac:spMkLst>
        </pc:spChg>
        <pc:spChg chg="mod">
          <ac:chgData name="Martin Kratochvíl" userId="8ce9d61b-4b70-456a-9a06-ef47b3a77486" providerId="ADAL" clId="{14062896-3F85-4E6E-AEFA-538295B0EC4D}" dt="2025-04-30T11:36:14.404" v="10"/>
          <ac:spMkLst>
            <pc:docMk/>
            <pc:sldMk cId="1529200030" sldId="264"/>
            <ac:spMk id="8" creationId="{43F39FC7-55A2-DA1B-6E31-887AFEA73F76}"/>
          </ac:spMkLst>
        </pc:spChg>
      </pc:sldChg>
      <pc:sldChg chg="del">
        <pc:chgData name="Martin Kratochvíl" userId="8ce9d61b-4b70-456a-9a06-ef47b3a77486" providerId="ADAL" clId="{14062896-3F85-4E6E-AEFA-538295B0EC4D}" dt="2025-04-30T11:36:32.403" v="11" actId="47"/>
        <pc:sldMkLst>
          <pc:docMk/>
          <pc:sldMk cId="2381416261" sldId="277"/>
        </pc:sldMkLst>
      </pc:sldChg>
      <pc:sldChg chg="modSp mod">
        <pc:chgData name="Martin Kratochvíl" userId="8ce9d61b-4b70-456a-9a06-ef47b3a77486" providerId="ADAL" clId="{14062896-3F85-4E6E-AEFA-538295B0EC4D}" dt="2025-04-30T11:35:40.901" v="9" actId="20577"/>
        <pc:sldMkLst>
          <pc:docMk/>
          <pc:sldMk cId="2403253909" sldId="286"/>
        </pc:sldMkLst>
        <pc:graphicFrameChg chg="mod modGraphic">
          <ac:chgData name="Martin Kratochvíl" userId="8ce9d61b-4b70-456a-9a06-ef47b3a77486" providerId="ADAL" clId="{14062896-3F85-4E6E-AEFA-538295B0EC4D}" dt="2025-04-30T11:35:40.901" v="9" actId="20577"/>
          <ac:graphicFrameMkLst>
            <pc:docMk/>
            <pc:sldMk cId="2403253909" sldId="286"/>
            <ac:graphicFrameMk id="4" creationId="{F7FACD64-439F-9CA3-BD36-54CEF4DE75BB}"/>
          </ac:graphicFrameMkLst>
        </pc:graphicFrameChg>
      </pc:sldChg>
      <pc:sldChg chg="modSp del">
        <pc:chgData name="Martin Kratochvíl" userId="8ce9d61b-4b70-456a-9a06-ef47b3a77486" providerId="ADAL" clId="{14062896-3F85-4E6E-AEFA-538295B0EC4D}" dt="2025-04-30T11:36:32.403" v="11" actId="47"/>
        <pc:sldMkLst>
          <pc:docMk/>
          <pc:sldMk cId="150503045" sldId="302"/>
        </pc:sldMkLst>
      </pc:sldChg>
      <pc:sldChg chg="modSp">
        <pc:chgData name="Martin Kratochvíl" userId="8ce9d61b-4b70-456a-9a06-ef47b3a77486" providerId="ADAL" clId="{14062896-3F85-4E6E-AEFA-538295B0EC4D}" dt="2025-04-30T11:36:14.404" v="10"/>
        <pc:sldMkLst>
          <pc:docMk/>
          <pc:sldMk cId="379544018" sldId="1133"/>
        </pc:sldMkLst>
      </pc:sldChg>
      <pc:sldChg chg="modSp">
        <pc:chgData name="Martin Kratochvíl" userId="8ce9d61b-4b70-456a-9a06-ef47b3a77486" providerId="ADAL" clId="{14062896-3F85-4E6E-AEFA-538295B0EC4D}" dt="2025-04-30T11:34:13.339" v="2"/>
        <pc:sldMkLst>
          <pc:docMk/>
          <pc:sldMk cId="1416856626" sldId="1136"/>
        </pc:sldMkLst>
      </pc:sldChg>
      <pc:sldChg chg="modSp">
        <pc:chgData name="Martin Kratochvíl" userId="8ce9d61b-4b70-456a-9a06-ef47b3a77486" providerId="ADAL" clId="{14062896-3F85-4E6E-AEFA-538295B0EC4D}" dt="2025-04-30T11:34:13.339" v="2"/>
        <pc:sldMkLst>
          <pc:docMk/>
          <pc:sldMk cId="961444339" sldId="1139"/>
        </pc:sldMkLst>
      </pc:sldChg>
      <pc:sldChg chg="del">
        <pc:chgData name="Martin Kratochvíl" userId="8ce9d61b-4b70-456a-9a06-ef47b3a77486" providerId="ADAL" clId="{14062896-3F85-4E6E-AEFA-538295B0EC4D}" dt="2025-04-30T11:36:32.403" v="11" actId="47"/>
        <pc:sldMkLst>
          <pc:docMk/>
          <pc:sldMk cId="1118039003" sldId="1140"/>
        </pc:sldMkLst>
      </pc:sldChg>
      <pc:sldChg chg="modSp">
        <pc:chgData name="Martin Kratochvíl" userId="8ce9d61b-4b70-456a-9a06-ef47b3a77486" providerId="ADAL" clId="{14062896-3F85-4E6E-AEFA-538295B0EC4D}" dt="2025-04-30T11:36:14.404" v="10"/>
        <pc:sldMkLst>
          <pc:docMk/>
          <pc:sldMk cId="2498985621" sldId="1158"/>
        </pc:sldMkLst>
        <pc:spChg chg="mod">
          <ac:chgData name="Martin Kratochvíl" userId="8ce9d61b-4b70-456a-9a06-ef47b3a77486" providerId="ADAL" clId="{14062896-3F85-4E6E-AEFA-538295B0EC4D}" dt="2025-04-30T11:34:13.339" v="2"/>
          <ac:spMkLst>
            <pc:docMk/>
            <pc:sldMk cId="2498985621" sldId="1158"/>
            <ac:spMk id="2" creationId="{557391F2-CEC4-AFB0-73D2-34718CF15DA6}"/>
          </ac:spMkLst>
        </pc:spChg>
        <pc:spChg chg="mod">
          <ac:chgData name="Martin Kratochvíl" userId="8ce9d61b-4b70-456a-9a06-ef47b3a77486" providerId="ADAL" clId="{14062896-3F85-4E6E-AEFA-538295B0EC4D}" dt="2025-04-30T11:36:14.404" v="10"/>
          <ac:spMkLst>
            <pc:docMk/>
            <pc:sldMk cId="2498985621" sldId="1158"/>
            <ac:spMk id="4" creationId="{AEFA6EDC-C806-05EE-57AB-E9FC361F59E8}"/>
          </ac:spMkLst>
        </pc:spChg>
      </pc:sldChg>
      <pc:sldChg chg="modSp">
        <pc:chgData name="Martin Kratochvíl" userId="8ce9d61b-4b70-456a-9a06-ef47b3a77486" providerId="ADAL" clId="{14062896-3F85-4E6E-AEFA-538295B0EC4D}" dt="2025-04-30T11:36:14.404" v="10"/>
        <pc:sldMkLst>
          <pc:docMk/>
          <pc:sldMk cId="3366137572" sldId="1159"/>
        </pc:sldMkLst>
      </pc:sldChg>
      <pc:sldChg chg="modSp">
        <pc:chgData name="Martin Kratochvíl" userId="8ce9d61b-4b70-456a-9a06-ef47b3a77486" providerId="ADAL" clId="{14062896-3F85-4E6E-AEFA-538295B0EC4D}" dt="2025-04-30T11:36:14.404" v="10"/>
        <pc:sldMkLst>
          <pc:docMk/>
          <pc:sldMk cId="1398467711" sldId="2210"/>
        </pc:sldMkLst>
      </pc:sldChg>
      <pc:sldChg chg="modSp">
        <pc:chgData name="Martin Kratochvíl" userId="8ce9d61b-4b70-456a-9a06-ef47b3a77486" providerId="ADAL" clId="{14062896-3F85-4E6E-AEFA-538295B0EC4D}" dt="2025-04-30T11:36:14.404" v="10"/>
        <pc:sldMkLst>
          <pc:docMk/>
          <pc:sldMk cId="1085643790" sldId="2247"/>
        </pc:sldMkLst>
      </pc:sldChg>
      <pc:sldChg chg="modSp del">
        <pc:chgData name="Martin Kratochvíl" userId="8ce9d61b-4b70-456a-9a06-ef47b3a77486" providerId="ADAL" clId="{14062896-3F85-4E6E-AEFA-538295B0EC4D}" dt="2025-04-30T11:36:32.403" v="11" actId="47"/>
        <pc:sldMkLst>
          <pc:docMk/>
          <pc:sldMk cId="2099661454" sldId="2253"/>
        </pc:sldMkLst>
      </pc:sldChg>
      <pc:sldChg chg="modSp del">
        <pc:chgData name="Martin Kratochvíl" userId="8ce9d61b-4b70-456a-9a06-ef47b3a77486" providerId="ADAL" clId="{14062896-3F85-4E6E-AEFA-538295B0EC4D}" dt="2025-04-30T11:36:32.403" v="11" actId="47"/>
        <pc:sldMkLst>
          <pc:docMk/>
          <pc:sldMk cId="2816301659" sldId="2256"/>
        </pc:sldMkLst>
      </pc:sldChg>
      <pc:sldChg chg="modSp del">
        <pc:chgData name="Martin Kratochvíl" userId="8ce9d61b-4b70-456a-9a06-ef47b3a77486" providerId="ADAL" clId="{14062896-3F85-4E6E-AEFA-538295B0EC4D}" dt="2025-04-30T11:36:32.403" v="11" actId="47"/>
        <pc:sldMkLst>
          <pc:docMk/>
          <pc:sldMk cId="2886709440" sldId="2263"/>
        </pc:sldMkLst>
      </pc:sldChg>
      <pc:sldChg chg="modSp del">
        <pc:chgData name="Martin Kratochvíl" userId="8ce9d61b-4b70-456a-9a06-ef47b3a77486" providerId="ADAL" clId="{14062896-3F85-4E6E-AEFA-538295B0EC4D}" dt="2025-04-30T11:36:32.403" v="11" actId="47"/>
        <pc:sldMkLst>
          <pc:docMk/>
          <pc:sldMk cId="4142049206" sldId="2277"/>
        </pc:sldMkLst>
      </pc:sldChg>
      <pc:sldChg chg="modSp del">
        <pc:chgData name="Martin Kratochvíl" userId="8ce9d61b-4b70-456a-9a06-ef47b3a77486" providerId="ADAL" clId="{14062896-3F85-4E6E-AEFA-538295B0EC4D}" dt="2025-04-30T11:36:32.403" v="11" actId="47"/>
        <pc:sldMkLst>
          <pc:docMk/>
          <pc:sldMk cId="1974526354" sldId="2279"/>
        </pc:sldMkLst>
      </pc:sldChg>
      <pc:sldChg chg="modSp del">
        <pc:chgData name="Martin Kratochvíl" userId="8ce9d61b-4b70-456a-9a06-ef47b3a77486" providerId="ADAL" clId="{14062896-3F85-4E6E-AEFA-538295B0EC4D}" dt="2025-04-30T11:36:32.403" v="11" actId="47"/>
        <pc:sldMkLst>
          <pc:docMk/>
          <pc:sldMk cId="482653376" sldId="2280"/>
        </pc:sldMkLst>
      </pc:sldChg>
      <pc:sldChg chg="modSp del">
        <pc:chgData name="Martin Kratochvíl" userId="8ce9d61b-4b70-456a-9a06-ef47b3a77486" providerId="ADAL" clId="{14062896-3F85-4E6E-AEFA-538295B0EC4D}" dt="2025-04-30T11:36:32.403" v="11" actId="47"/>
        <pc:sldMkLst>
          <pc:docMk/>
          <pc:sldMk cId="1138258027" sldId="2281"/>
        </pc:sldMkLst>
      </pc:sldChg>
      <pc:sldChg chg="modSp del">
        <pc:chgData name="Martin Kratochvíl" userId="8ce9d61b-4b70-456a-9a06-ef47b3a77486" providerId="ADAL" clId="{14062896-3F85-4E6E-AEFA-538295B0EC4D}" dt="2025-04-30T11:36:32.403" v="11" actId="47"/>
        <pc:sldMkLst>
          <pc:docMk/>
          <pc:sldMk cId="3806241334" sldId="2282"/>
        </pc:sldMkLst>
      </pc:sldChg>
      <pc:sldChg chg="modSp del">
        <pc:chgData name="Martin Kratochvíl" userId="8ce9d61b-4b70-456a-9a06-ef47b3a77486" providerId="ADAL" clId="{14062896-3F85-4E6E-AEFA-538295B0EC4D}" dt="2025-04-30T11:36:32.403" v="11" actId="47"/>
        <pc:sldMkLst>
          <pc:docMk/>
          <pc:sldMk cId="2318496460" sldId="2283"/>
        </pc:sldMkLst>
      </pc:sldChg>
      <pc:sldChg chg="del">
        <pc:chgData name="Martin Kratochvíl" userId="8ce9d61b-4b70-456a-9a06-ef47b3a77486" providerId="ADAL" clId="{14062896-3F85-4E6E-AEFA-538295B0EC4D}" dt="2025-04-30T11:36:32.403" v="11" actId="47"/>
        <pc:sldMkLst>
          <pc:docMk/>
          <pc:sldMk cId="1004093584" sldId="2288"/>
        </pc:sldMkLst>
      </pc:sldChg>
      <pc:sldChg chg="modSp">
        <pc:chgData name="Martin Kratochvíl" userId="8ce9d61b-4b70-456a-9a06-ef47b3a77486" providerId="ADAL" clId="{14062896-3F85-4E6E-AEFA-538295B0EC4D}" dt="2025-04-30T11:36:14.404" v="10"/>
        <pc:sldMkLst>
          <pc:docMk/>
          <pc:sldMk cId="3174521096" sldId="2289"/>
        </pc:sldMkLst>
      </pc:sldChg>
      <pc:sldChg chg="modSp del">
        <pc:chgData name="Martin Kratochvíl" userId="8ce9d61b-4b70-456a-9a06-ef47b3a77486" providerId="ADAL" clId="{14062896-3F85-4E6E-AEFA-538295B0EC4D}" dt="2025-04-30T11:36:32.403" v="11" actId="47"/>
        <pc:sldMkLst>
          <pc:docMk/>
          <pc:sldMk cId="2618013446" sldId="2290"/>
        </pc:sldMkLst>
      </pc:sldChg>
      <pc:sldChg chg="modSp del">
        <pc:chgData name="Martin Kratochvíl" userId="8ce9d61b-4b70-456a-9a06-ef47b3a77486" providerId="ADAL" clId="{14062896-3F85-4E6E-AEFA-538295B0EC4D}" dt="2025-04-30T11:36:32.403" v="11" actId="47"/>
        <pc:sldMkLst>
          <pc:docMk/>
          <pc:sldMk cId="2396756474" sldId="2291"/>
        </pc:sldMkLst>
      </pc:sldChg>
      <pc:sldChg chg="modSp del">
        <pc:chgData name="Martin Kratochvíl" userId="8ce9d61b-4b70-456a-9a06-ef47b3a77486" providerId="ADAL" clId="{14062896-3F85-4E6E-AEFA-538295B0EC4D}" dt="2025-04-30T11:36:32.403" v="11" actId="47"/>
        <pc:sldMkLst>
          <pc:docMk/>
          <pc:sldMk cId="113440057" sldId="2292"/>
        </pc:sldMkLst>
      </pc:sldChg>
      <pc:sldChg chg="modSp del">
        <pc:chgData name="Martin Kratochvíl" userId="8ce9d61b-4b70-456a-9a06-ef47b3a77486" providerId="ADAL" clId="{14062896-3F85-4E6E-AEFA-538295B0EC4D}" dt="2025-04-30T11:36:32.403" v="11" actId="47"/>
        <pc:sldMkLst>
          <pc:docMk/>
          <pc:sldMk cId="3648039175" sldId="2293"/>
        </pc:sldMkLst>
      </pc:sldChg>
      <pc:sldChg chg="modSp del">
        <pc:chgData name="Martin Kratochvíl" userId="8ce9d61b-4b70-456a-9a06-ef47b3a77486" providerId="ADAL" clId="{14062896-3F85-4E6E-AEFA-538295B0EC4D}" dt="2025-04-30T11:36:32.403" v="11" actId="47"/>
        <pc:sldMkLst>
          <pc:docMk/>
          <pc:sldMk cId="4083053914" sldId="2295"/>
        </pc:sldMkLst>
      </pc:sldChg>
      <pc:sldChg chg="del">
        <pc:chgData name="Martin Kratochvíl" userId="8ce9d61b-4b70-456a-9a06-ef47b3a77486" providerId="ADAL" clId="{14062896-3F85-4E6E-AEFA-538295B0EC4D}" dt="2025-04-30T11:36:32.403" v="11" actId="47"/>
        <pc:sldMkLst>
          <pc:docMk/>
          <pc:sldMk cId="1131084926" sldId="2296"/>
        </pc:sldMkLst>
      </pc:sldChg>
      <pc:sldChg chg="del">
        <pc:chgData name="Martin Kratochvíl" userId="8ce9d61b-4b70-456a-9a06-ef47b3a77486" providerId="ADAL" clId="{14062896-3F85-4E6E-AEFA-538295B0EC4D}" dt="2025-04-30T11:36:32.403" v="11" actId="47"/>
        <pc:sldMkLst>
          <pc:docMk/>
          <pc:sldMk cId="2175610023" sldId="2297"/>
        </pc:sldMkLst>
      </pc:sldChg>
      <pc:sldChg chg="del">
        <pc:chgData name="Martin Kratochvíl" userId="8ce9d61b-4b70-456a-9a06-ef47b3a77486" providerId="ADAL" clId="{14062896-3F85-4E6E-AEFA-538295B0EC4D}" dt="2025-04-30T11:36:32.403" v="11" actId="47"/>
        <pc:sldMkLst>
          <pc:docMk/>
          <pc:sldMk cId="1315634156" sldId="2298"/>
        </pc:sldMkLst>
      </pc:sldChg>
      <pc:sldChg chg="del">
        <pc:chgData name="Martin Kratochvíl" userId="8ce9d61b-4b70-456a-9a06-ef47b3a77486" providerId="ADAL" clId="{14062896-3F85-4E6E-AEFA-538295B0EC4D}" dt="2025-04-30T11:36:32.403" v="11" actId="47"/>
        <pc:sldMkLst>
          <pc:docMk/>
          <pc:sldMk cId="3131912975" sldId="2299"/>
        </pc:sldMkLst>
      </pc:sldChg>
      <pc:sldChg chg="del">
        <pc:chgData name="Martin Kratochvíl" userId="8ce9d61b-4b70-456a-9a06-ef47b3a77486" providerId="ADAL" clId="{14062896-3F85-4E6E-AEFA-538295B0EC4D}" dt="2025-04-30T11:36:32.403" v="11" actId="47"/>
        <pc:sldMkLst>
          <pc:docMk/>
          <pc:sldMk cId="733790392" sldId="2300"/>
        </pc:sldMkLst>
      </pc:sldChg>
      <pc:sldChg chg="del">
        <pc:chgData name="Martin Kratochvíl" userId="8ce9d61b-4b70-456a-9a06-ef47b3a77486" providerId="ADAL" clId="{14062896-3F85-4E6E-AEFA-538295B0EC4D}" dt="2025-04-30T11:36:32.403" v="11" actId="47"/>
        <pc:sldMkLst>
          <pc:docMk/>
          <pc:sldMk cId="3007437455" sldId="2302"/>
        </pc:sldMkLst>
      </pc:sldChg>
      <pc:sldChg chg="del">
        <pc:chgData name="Martin Kratochvíl" userId="8ce9d61b-4b70-456a-9a06-ef47b3a77486" providerId="ADAL" clId="{14062896-3F85-4E6E-AEFA-538295B0EC4D}" dt="2025-04-30T11:36:32.403" v="11" actId="47"/>
        <pc:sldMkLst>
          <pc:docMk/>
          <pc:sldMk cId="1938613730" sldId="2303"/>
        </pc:sldMkLst>
      </pc:sldChg>
      <pc:sldChg chg="del">
        <pc:chgData name="Martin Kratochvíl" userId="8ce9d61b-4b70-456a-9a06-ef47b3a77486" providerId="ADAL" clId="{14062896-3F85-4E6E-AEFA-538295B0EC4D}" dt="2025-04-30T11:36:32.403" v="11" actId="47"/>
        <pc:sldMkLst>
          <pc:docMk/>
          <pc:sldMk cId="3533350715" sldId="2304"/>
        </pc:sldMkLst>
      </pc:sldChg>
      <pc:sldChg chg="modSp">
        <pc:chgData name="Martin Kratochvíl" userId="8ce9d61b-4b70-456a-9a06-ef47b3a77486" providerId="ADAL" clId="{14062896-3F85-4E6E-AEFA-538295B0EC4D}" dt="2025-04-30T11:34:13.339" v="2"/>
        <pc:sldMkLst>
          <pc:docMk/>
          <pc:sldMk cId="3491149649" sldId="2307"/>
        </pc:sldMkLst>
      </pc:sldChg>
    </pc:docChg>
  </pc:docChgLst>
  <pc:docChgLst>
    <pc:chgData name="Jitka Uhrová" userId="2e58d170-d5f4-423f-9c5f-16bb5ddb77c9" providerId="ADAL" clId="{84329C4D-3672-4028-9816-2E10A8B61DBF}"/>
    <pc:docChg chg="undo custSel modSld">
      <pc:chgData name="Jitka Uhrová" userId="2e58d170-d5f4-423f-9c5f-16bb5ddb77c9" providerId="ADAL" clId="{84329C4D-3672-4028-9816-2E10A8B61DBF}" dt="2025-04-24T14:50:42.958" v="228" actId="20577"/>
      <pc:docMkLst>
        <pc:docMk/>
      </pc:docMkLst>
      <pc:sldChg chg="modSp mod">
        <pc:chgData name="Jitka Uhrová" userId="2e58d170-d5f4-423f-9c5f-16bb5ddb77c9" providerId="ADAL" clId="{84329C4D-3672-4028-9816-2E10A8B61DBF}" dt="2025-04-24T13:12:06.026" v="0" actId="1076"/>
        <pc:sldMkLst>
          <pc:docMk/>
          <pc:sldMk cId="150503045" sldId="302"/>
        </pc:sldMkLst>
      </pc:sldChg>
      <pc:sldChg chg="modSp mod">
        <pc:chgData name="Jitka Uhrová" userId="2e58d170-d5f4-423f-9c5f-16bb5ddb77c9" providerId="ADAL" clId="{84329C4D-3672-4028-9816-2E10A8B61DBF}" dt="2025-04-24T13:59:21.706" v="10" actId="1076"/>
        <pc:sldMkLst>
          <pc:docMk/>
          <pc:sldMk cId="2099661454" sldId="2253"/>
        </pc:sldMkLst>
      </pc:sldChg>
      <pc:sldChg chg="modSp mod">
        <pc:chgData name="Jitka Uhrová" userId="2e58d170-d5f4-423f-9c5f-16bb5ddb77c9" providerId="ADAL" clId="{84329C4D-3672-4028-9816-2E10A8B61DBF}" dt="2025-04-24T13:16:42.780" v="3" actId="1076"/>
        <pc:sldMkLst>
          <pc:docMk/>
          <pc:sldMk cId="2816301659" sldId="2256"/>
        </pc:sldMkLst>
      </pc:sldChg>
      <pc:sldChg chg="modSp mod">
        <pc:chgData name="Jitka Uhrová" userId="2e58d170-d5f4-423f-9c5f-16bb5ddb77c9" providerId="ADAL" clId="{84329C4D-3672-4028-9816-2E10A8B61DBF}" dt="2025-04-24T14:00:36.635" v="11" actId="1076"/>
        <pc:sldMkLst>
          <pc:docMk/>
          <pc:sldMk cId="2886709440" sldId="2263"/>
        </pc:sldMkLst>
      </pc:sldChg>
      <pc:sldChg chg="modSp mod">
        <pc:chgData name="Jitka Uhrová" userId="2e58d170-d5f4-423f-9c5f-16bb5ddb77c9" providerId="ADAL" clId="{84329C4D-3672-4028-9816-2E10A8B61DBF}" dt="2025-04-24T13:20:30.090" v="9" actId="27918"/>
        <pc:sldMkLst>
          <pc:docMk/>
          <pc:sldMk cId="4142049206" sldId="2277"/>
        </pc:sldMkLst>
      </pc:sldChg>
      <pc:sldChg chg="modSp mod">
        <pc:chgData name="Jitka Uhrová" userId="2e58d170-d5f4-423f-9c5f-16bb5ddb77c9" providerId="ADAL" clId="{84329C4D-3672-4028-9816-2E10A8B61DBF}" dt="2025-04-24T14:10:48.285" v="32" actId="1076"/>
        <pc:sldMkLst>
          <pc:docMk/>
          <pc:sldMk cId="1974526354" sldId="2279"/>
        </pc:sldMkLst>
      </pc:sldChg>
      <pc:sldChg chg="modSp mod">
        <pc:chgData name="Jitka Uhrová" userId="2e58d170-d5f4-423f-9c5f-16bb5ddb77c9" providerId="ADAL" clId="{84329C4D-3672-4028-9816-2E10A8B61DBF}" dt="2025-04-24T14:14:58.108" v="93" actId="1076"/>
        <pc:sldMkLst>
          <pc:docMk/>
          <pc:sldMk cId="482653376" sldId="2280"/>
        </pc:sldMkLst>
      </pc:sldChg>
      <pc:sldChg chg="modSp mod">
        <pc:chgData name="Jitka Uhrová" userId="2e58d170-d5f4-423f-9c5f-16bb5ddb77c9" providerId="ADAL" clId="{84329C4D-3672-4028-9816-2E10A8B61DBF}" dt="2025-04-24T14:49:52.767" v="227" actId="20577"/>
        <pc:sldMkLst>
          <pc:docMk/>
          <pc:sldMk cId="2318496460" sldId="2283"/>
        </pc:sldMkLst>
      </pc:sldChg>
      <pc:sldChg chg="modSp mod">
        <pc:chgData name="Jitka Uhrová" userId="2e58d170-d5f4-423f-9c5f-16bb5ddb77c9" providerId="ADAL" clId="{84329C4D-3672-4028-9816-2E10A8B61DBF}" dt="2025-04-24T14:10:03.912" v="31" actId="1076"/>
        <pc:sldMkLst>
          <pc:docMk/>
          <pc:sldMk cId="2618013446" sldId="2290"/>
        </pc:sldMkLst>
      </pc:sldChg>
      <pc:sldChg chg="modSp mod">
        <pc:chgData name="Jitka Uhrová" userId="2e58d170-d5f4-423f-9c5f-16bb5ddb77c9" providerId="ADAL" clId="{84329C4D-3672-4028-9816-2E10A8B61DBF}" dt="2025-04-24T14:14:21.567" v="90" actId="1076"/>
        <pc:sldMkLst>
          <pc:docMk/>
          <pc:sldMk cId="2396756474" sldId="2291"/>
        </pc:sldMkLst>
      </pc:sldChg>
      <pc:sldChg chg="modSp mod">
        <pc:chgData name="Jitka Uhrová" userId="2e58d170-d5f4-423f-9c5f-16bb5ddb77c9" providerId="ADAL" clId="{84329C4D-3672-4028-9816-2E10A8B61DBF}" dt="2025-04-24T14:20:46.509" v="146" actId="1076"/>
        <pc:sldMkLst>
          <pc:docMk/>
          <pc:sldMk cId="113440057" sldId="2292"/>
        </pc:sldMkLst>
      </pc:sldChg>
      <pc:sldChg chg="modSp mod">
        <pc:chgData name="Jitka Uhrová" userId="2e58d170-d5f4-423f-9c5f-16bb5ddb77c9" providerId="ADAL" clId="{84329C4D-3672-4028-9816-2E10A8B61DBF}" dt="2025-04-24T14:27:14.788" v="209" actId="1076"/>
        <pc:sldMkLst>
          <pc:docMk/>
          <pc:sldMk cId="3648039175" sldId="2293"/>
        </pc:sldMkLst>
      </pc:sldChg>
      <pc:sldChg chg="modSp mod">
        <pc:chgData name="Jitka Uhrová" userId="2e58d170-d5f4-423f-9c5f-16bb5ddb77c9" providerId="ADAL" clId="{84329C4D-3672-4028-9816-2E10A8B61DBF}" dt="2025-04-24T14:40:58.797" v="223" actId="1076"/>
        <pc:sldMkLst>
          <pc:docMk/>
          <pc:sldMk cId="4083053914" sldId="2295"/>
        </pc:sldMkLst>
      </pc:sldChg>
      <pc:sldChg chg="modSp mod">
        <pc:chgData name="Jitka Uhrová" userId="2e58d170-d5f4-423f-9c5f-16bb5ddb77c9" providerId="ADAL" clId="{84329C4D-3672-4028-9816-2E10A8B61DBF}" dt="2025-04-24T13:18:04.819" v="6" actId="13926"/>
        <pc:sldMkLst>
          <pc:docMk/>
          <pc:sldMk cId="1131084926" sldId="2296"/>
        </pc:sldMkLst>
      </pc:sldChg>
      <pc:sldChg chg="modSp mod">
        <pc:chgData name="Jitka Uhrová" userId="2e58d170-d5f4-423f-9c5f-16bb5ddb77c9" providerId="ADAL" clId="{84329C4D-3672-4028-9816-2E10A8B61DBF}" dt="2025-04-24T14:09:38.110" v="30" actId="6549"/>
        <pc:sldMkLst>
          <pc:docMk/>
          <pc:sldMk cId="2175610023" sldId="2297"/>
        </pc:sldMkLst>
      </pc:sldChg>
      <pc:sldChg chg="modSp mod">
        <pc:chgData name="Jitka Uhrová" userId="2e58d170-d5f4-423f-9c5f-16bb5ddb77c9" providerId="ADAL" clId="{84329C4D-3672-4028-9816-2E10A8B61DBF}" dt="2025-04-24T14:12:06.885" v="40" actId="6549"/>
        <pc:sldMkLst>
          <pc:docMk/>
          <pc:sldMk cId="1315634156" sldId="2298"/>
        </pc:sldMkLst>
      </pc:sldChg>
      <pc:sldChg chg="modSp mod modCm">
        <pc:chgData name="Jitka Uhrová" userId="2e58d170-d5f4-423f-9c5f-16bb5ddb77c9" providerId="ADAL" clId="{84329C4D-3672-4028-9816-2E10A8B61DBF}" dt="2025-04-24T14:20:07.588" v="145" actId="6549"/>
        <pc:sldMkLst>
          <pc:docMk/>
          <pc:sldMk cId="3131912975" sldId="2299"/>
        </pc:sldMkLst>
        <pc:extLst>
          <p:ext xmlns:p="http://schemas.openxmlformats.org/presentationml/2006/main" uri="{D6D511B9-2390-475A-947B-AFAB55BFBCF1}">
            <pc226:cmChg xmlns:pc226="http://schemas.microsoft.com/office/powerpoint/2022/06/main/command" chg="mod">
              <pc226:chgData name="Jitka Uhrová" userId="2e58d170-d5f4-423f-9c5f-16bb5ddb77c9" providerId="ADAL" clId="{84329C4D-3672-4028-9816-2E10A8B61DBF}" dt="2025-04-24T14:20:07.588" v="145" actId="6549"/>
              <pc2:cmMkLst xmlns:pc2="http://schemas.microsoft.com/office/powerpoint/2019/9/main/command">
                <pc:docMk/>
                <pc:sldMk cId="3131912975" sldId="2299"/>
                <pc2:cmMk id="{BFEE06D5-1E7D-45AD-9421-258A36DEDFCD}"/>
              </pc2:cmMkLst>
            </pc226:cmChg>
          </p:ext>
        </pc:extLst>
      </pc:sldChg>
      <pc:sldChg chg="modSp mod modCm">
        <pc:chgData name="Jitka Uhrová" userId="2e58d170-d5f4-423f-9c5f-16bb5ddb77c9" providerId="ADAL" clId="{84329C4D-3672-4028-9816-2E10A8B61DBF}" dt="2025-04-24T14:26:24.688" v="208" actId="6549"/>
        <pc:sldMkLst>
          <pc:docMk/>
          <pc:sldMk cId="733790392" sldId="2300"/>
        </pc:sldMkLst>
        <pc:extLst>
          <p:ext xmlns:p="http://schemas.openxmlformats.org/presentationml/2006/main" uri="{D6D511B9-2390-475A-947B-AFAB55BFBCF1}">
            <pc226:cmChg xmlns:pc226="http://schemas.microsoft.com/office/powerpoint/2022/06/main/command" chg="mod">
              <pc226:chgData name="Jitka Uhrová" userId="2e58d170-d5f4-423f-9c5f-16bb5ddb77c9" providerId="ADAL" clId="{84329C4D-3672-4028-9816-2E10A8B61DBF}" dt="2025-04-24T14:26:24.688" v="208" actId="6549"/>
              <pc2:cmMkLst xmlns:pc2="http://schemas.microsoft.com/office/powerpoint/2019/9/main/command">
                <pc:docMk/>
                <pc:sldMk cId="733790392" sldId="2300"/>
                <pc2:cmMk id="{0D6BE41F-A592-4205-84A3-AF8B1146A537}"/>
              </pc2:cmMkLst>
            </pc226:cmChg>
          </p:ext>
        </pc:extLst>
      </pc:sldChg>
      <pc:sldChg chg="modSp mod">
        <pc:chgData name="Jitka Uhrová" userId="2e58d170-d5f4-423f-9c5f-16bb5ddb77c9" providerId="ADAL" clId="{84329C4D-3672-4028-9816-2E10A8B61DBF}" dt="2025-04-24T14:50:42.958" v="228" actId="20577"/>
        <pc:sldMkLst>
          <pc:docMk/>
          <pc:sldMk cId="3007437455" sldId="2302"/>
        </pc:sldMkLst>
      </pc:sldChg>
      <pc:sldChg chg="modSp mod">
        <pc:chgData name="Jitka Uhrová" userId="2e58d170-d5f4-423f-9c5f-16bb5ddb77c9" providerId="ADAL" clId="{84329C4D-3672-4028-9816-2E10A8B61DBF}" dt="2025-04-24T14:38:54.576" v="222" actId="6549"/>
        <pc:sldMkLst>
          <pc:docMk/>
          <pc:sldMk cId="1938613730" sldId="23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0325260304734"/>
          <c:y val="0.12701631245364997"/>
          <c:w val="0.71934123384882587"/>
          <c:h val="0.83918320104908428"/>
        </c:manualLayout>
      </c:layout>
      <c:barChart>
        <c:barDir val="bar"/>
        <c:grouping val="percentStacked"/>
        <c:varyColors val="0"/>
        <c:ser>
          <c:idx val="0"/>
          <c:order val="0"/>
          <c:tx>
            <c:strRef>
              <c:f>List1!$B$1</c:f>
              <c:strCache>
                <c:ptCount val="1"/>
                <c:pt idx="0">
                  <c:v>1. volba</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List1!$A$2:$A$11</c:f>
              <c:strCache>
                <c:ptCount val="10"/>
                <c:pt idx="0">
                  <c:v>Co říkají a jak se chovají jednotliví politici</c:v>
                </c:pt>
                <c:pt idx="1">
                  <c:v>Jaká řešení strany a hnutí nabízejí</c:v>
                </c:pt>
                <c:pt idx="2">
                  <c:v>S kým strany chtějí sestavovat vládu</c:v>
                </c:pt>
                <c:pt idx="3">
                  <c:v>Kauzy, které jsou se stranami spojeny</c:v>
                </c:pt>
                <c:pt idx="4">
                  <c:v>Jakou mají strany a politici minulost</c:v>
                </c:pt>
                <c:pt idx="5">
                  <c:v>Působení stran a politiků v médiích</c:v>
                </c:pt>
                <c:pt idx="6">
                  <c:v>Působení stran a politiků na sociálních sítích</c:v>
                </c:pt>
                <c:pt idx="7">
                  <c:v>Jak se stranám daří v předvolebních modelech</c:v>
                </c:pt>
                <c:pt idx="8">
                  <c:v>Jiné téma</c:v>
                </c:pt>
                <c:pt idx="9">
                  <c:v>Celá oblast pro mě není důležitá</c:v>
                </c:pt>
              </c:strCache>
            </c:strRef>
          </c:cat>
          <c:val>
            <c:numRef>
              <c:f>List1!$B$2:$B$11</c:f>
              <c:numCache>
                <c:formatCode>0</c:formatCode>
                <c:ptCount val="10"/>
                <c:pt idx="0">
                  <c:v>21.456185567010309</c:v>
                </c:pt>
                <c:pt idx="1">
                  <c:v>32.47422680412371</c:v>
                </c:pt>
                <c:pt idx="2">
                  <c:v>9.6649484536082486</c:v>
                </c:pt>
                <c:pt idx="3">
                  <c:v>7.40979381443299</c:v>
                </c:pt>
                <c:pt idx="4">
                  <c:v>6.9587628865979383</c:v>
                </c:pt>
                <c:pt idx="5">
                  <c:v>2.5789813023855577</c:v>
                </c:pt>
                <c:pt idx="6">
                  <c:v>1.1597938144329898</c:v>
                </c:pt>
                <c:pt idx="7">
                  <c:v>1.5463917525773196</c:v>
                </c:pt>
                <c:pt idx="8">
                  <c:v>3.0927835051546393</c:v>
                </c:pt>
              </c:numCache>
            </c:numRef>
          </c:val>
          <c:extLst>
            <c:ext xmlns:c16="http://schemas.microsoft.com/office/drawing/2014/chart" uri="{C3380CC4-5D6E-409C-BE32-E72D297353CC}">
              <c16:uniqueId val="{00000000-AA6A-49FA-A13D-B28F882AF0E8}"/>
            </c:ext>
          </c:extLst>
        </c:ser>
        <c:ser>
          <c:idx val="1"/>
          <c:order val="1"/>
          <c:tx>
            <c:strRef>
              <c:f>List1!$C$1</c:f>
              <c:strCache>
                <c:ptCount val="1"/>
                <c:pt idx="0">
                  <c:v>Vybráno</c:v>
                </c:pt>
              </c:strCache>
            </c:strRef>
          </c:tx>
          <c:spPr>
            <a:solidFill>
              <a:srgbClr val="8CD2CC"/>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List1!$A$2:$A$11</c:f>
              <c:strCache>
                <c:ptCount val="10"/>
                <c:pt idx="0">
                  <c:v>Co říkají a jak se chovají jednotliví politici</c:v>
                </c:pt>
                <c:pt idx="1">
                  <c:v>Jaká řešení strany a hnutí nabízejí</c:v>
                </c:pt>
                <c:pt idx="2">
                  <c:v>S kým strany chtějí sestavovat vládu</c:v>
                </c:pt>
                <c:pt idx="3">
                  <c:v>Kauzy, které jsou se stranami spojeny</c:v>
                </c:pt>
                <c:pt idx="4">
                  <c:v>Jakou mají strany a politici minulost</c:v>
                </c:pt>
                <c:pt idx="5">
                  <c:v>Působení stran a politiků v médiích</c:v>
                </c:pt>
                <c:pt idx="6">
                  <c:v>Působení stran a politiků na sociálních sítích</c:v>
                </c:pt>
                <c:pt idx="7">
                  <c:v>Jak se stranám daří v předvolebních modelech</c:v>
                </c:pt>
                <c:pt idx="8">
                  <c:v>Jiné téma</c:v>
                </c:pt>
                <c:pt idx="9">
                  <c:v>Celá oblast pro mě není důležitá</c:v>
                </c:pt>
              </c:strCache>
            </c:strRef>
          </c:cat>
          <c:val>
            <c:numRef>
              <c:f>List1!$C$2:$C$11</c:f>
              <c:numCache>
                <c:formatCode>0</c:formatCode>
                <c:ptCount val="10"/>
                <c:pt idx="0">
                  <c:v>31.507731958762886</c:v>
                </c:pt>
                <c:pt idx="1">
                  <c:v>20.038659793814436</c:v>
                </c:pt>
                <c:pt idx="2">
                  <c:v>26.481958762886599</c:v>
                </c:pt>
                <c:pt idx="3">
                  <c:v>28.414948453608247</c:v>
                </c:pt>
                <c:pt idx="4">
                  <c:v>24.484536082474225</c:v>
                </c:pt>
                <c:pt idx="5">
                  <c:v>15.21598968407479</c:v>
                </c:pt>
                <c:pt idx="6">
                  <c:v>7.8608247422680408</c:v>
                </c:pt>
                <c:pt idx="7">
                  <c:v>5.605670103092784</c:v>
                </c:pt>
                <c:pt idx="8">
                  <c:v>1.4175257731958764</c:v>
                </c:pt>
                <c:pt idx="9">
                  <c:v>13.788659793814434</c:v>
                </c:pt>
              </c:numCache>
            </c:numRef>
          </c:val>
          <c:extLst>
            <c:ext xmlns:c16="http://schemas.microsoft.com/office/drawing/2014/chart" uri="{C3380CC4-5D6E-409C-BE32-E72D297353CC}">
              <c16:uniqueId val="{00000001-AA6A-49FA-A13D-B28F882AF0E8}"/>
            </c:ext>
          </c:extLst>
        </c:ser>
        <c:ser>
          <c:idx val="2"/>
          <c:order val="2"/>
          <c:tx>
            <c:strRef>
              <c:f>List1!$D$1</c:f>
              <c:strCache>
                <c:ptCount val="1"/>
                <c:pt idx="0">
                  <c:v>Nevybráno</c:v>
                </c:pt>
              </c:strCache>
            </c:strRef>
          </c:tx>
          <c:spPr>
            <a:solidFill>
              <a:schemeClr val="accent6">
                <a:alpha val="5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List1!$A$2:$A$11</c:f>
              <c:strCache>
                <c:ptCount val="10"/>
                <c:pt idx="0">
                  <c:v>Co říkají a jak se chovají jednotliví politici</c:v>
                </c:pt>
                <c:pt idx="1">
                  <c:v>Jaká řešení strany a hnutí nabízejí</c:v>
                </c:pt>
                <c:pt idx="2">
                  <c:v>S kým strany chtějí sestavovat vládu</c:v>
                </c:pt>
                <c:pt idx="3">
                  <c:v>Kauzy, které jsou se stranami spojeny</c:v>
                </c:pt>
                <c:pt idx="4">
                  <c:v>Jakou mají strany a politici minulost</c:v>
                </c:pt>
                <c:pt idx="5">
                  <c:v>Působení stran a politiků v médiích</c:v>
                </c:pt>
                <c:pt idx="6">
                  <c:v>Působení stran a politiků na sociálních sítích</c:v>
                </c:pt>
                <c:pt idx="7">
                  <c:v>Jak se stranám daří v předvolebních modelech</c:v>
                </c:pt>
                <c:pt idx="8">
                  <c:v>Jiné téma</c:v>
                </c:pt>
                <c:pt idx="9">
                  <c:v>Celá oblast pro mě není důležitá</c:v>
                </c:pt>
              </c:strCache>
            </c:strRef>
          </c:cat>
          <c:val>
            <c:numRef>
              <c:f>List1!$D$2:$D$11</c:f>
              <c:numCache>
                <c:formatCode>0</c:formatCode>
                <c:ptCount val="10"/>
                <c:pt idx="0">
                  <c:v>47.036082474226802</c:v>
                </c:pt>
                <c:pt idx="1">
                  <c:v>47.487113402061851</c:v>
                </c:pt>
                <c:pt idx="2">
                  <c:v>63.853092783505147</c:v>
                </c:pt>
                <c:pt idx="3">
                  <c:v>64.175257731958766</c:v>
                </c:pt>
                <c:pt idx="4">
                  <c:v>68.55670103092784</c:v>
                </c:pt>
                <c:pt idx="5">
                  <c:v>82.205029013539658</c:v>
                </c:pt>
                <c:pt idx="6">
                  <c:v>90.979381443298962</c:v>
                </c:pt>
                <c:pt idx="7">
                  <c:v>92.847938144329902</c:v>
                </c:pt>
                <c:pt idx="8">
                  <c:v>95.489690721649495</c:v>
                </c:pt>
                <c:pt idx="9">
                  <c:v>86.211340206185568</c:v>
                </c:pt>
              </c:numCache>
            </c:numRef>
          </c:val>
          <c:extLst>
            <c:ext xmlns:c16="http://schemas.microsoft.com/office/drawing/2014/chart" uri="{C3380CC4-5D6E-409C-BE32-E72D297353CC}">
              <c16:uniqueId val="{00000002-AA6A-49FA-A13D-B28F882AF0E8}"/>
            </c:ext>
          </c:extLst>
        </c:ser>
        <c:dLbls>
          <c:showLegendKey val="0"/>
          <c:showVal val="0"/>
          <c:showCatName val="0"/>
          <c:showSerName val="0"/>
          <c:showPercent val="0"/>
          <c:showBubbleSize val="0"/>
        </c:dLbls>
        <c:gapWidth val="20"/>
        <c:overlap val="100"/>
        <c:axId val="1353816400"/>
        <c:axId val="1353812560"/>
      </c:barChart>
      <c:catAx>
        <c:axId val="1353816400"/>
        <c:scaling>
          <c:orientation val="maxMin"/>
        </c:scaling>
        <c:delete val="0"/>
        <c:axPos val="l"/>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cs-CZ"/>
          </a:p>
        </c:txPr>
        <c:crossAx val="1353812560"/>
        <c:crosses val="autoZero"/>
        <c:auto val="1"/>
        <c:lblAlgn val="ctr"/>
        <c:lblOffset val="100"/>
        <c:noMultiLvlLbl val="0"/>
      </c:catAx>
      <c:valAx>
        <c:axId val="1353812560"/>
        <c:scaling>
          <c:orientation val="minMax"/>
        </c:scaling>
        <c:delete val="1"/>
        <c:axPos val="t"/>
        <c:numFmt formatCode="0%" sourceLinked="1"/>
        <c:majorTickMark val="out"/>
        <c:minorTickMark val="none"/>
        <c:tickLblPos val="nextTo"/>
        <c:crossAx val="1353816400"/>
        <c:crosses val="autoZero"/>
        <c:crossBetween val="between"/>
      </c:valAx>
      <c:spPr>
        <a:noFill/>
        <a:ln>
          <a:noFill/>
        </a:ln>
        <a:effectLst/>
      </c:spPr>
    </c:plotArea>
    <c:legend>
      <c:legendPos val="t"/>
      <c:layout>
        <c:manualLayout>
          <c:xMode val="edge"/>
          <c:yMode val="edge"/>
          <c:x val="0.26992701818405102"/>
          <c:y val="2.9176936986775957E-2"/>
          <c:w val="0.71447662739800533"/>
          <c:h val="6.1243079954226655E-2"/>
        </c:manualLayout>
      </c:layout>
      <c:overlay val="0"/>
      <c:spPr>
        <a:noFill/>
        <a:ln w="6350">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4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83825971354697E-2"/>
          <c:y val="2.4694990549451651E-2"/>
          <c:w val="0.82162827097231439"/>
          <c:h val="0.85857264634013686"/>
        </c:manualLayout>
      </c:layout>
      <c:lineChart>
        <c:grouping val="standard"/>
        <c:varyColors val="0"/>
        <c:ser>
          <c:idx val="0"/>
          <c:order val="0"/>
          <c:tx>
            <c:strRef>
              <c:f>List1!$A$2</c:f>
              <c:strCache>
                <c:ptCount val="1"/>
                <c:pt idx="0">
                  <c:v>ANO</c:v>
                </c:pt>
              </c:strCache>
            </c:strRef>
          </c:tx>
          <c:spPr>
            <a:ln w="19050" cap="rnd">
              <a:solidFill>
                <a:srgbClr val="3366CC"/>
              </a:solidFill>
              <a:round/>
            </a:ln>
            <a:effectLst/>
          </c:spPr>
          <c:marker>
            <c:symbol val="circle"/>
            <c:size val="6"/>
            <c:spPr>
              <a:solidFill>
                <a:srgbClr val="3366CC"/>
              </a:solidFill>
              <a:ln w="190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66CC"/>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List1!$B$2:$R$2</c:f>
              <c:numCache>
                <c:formatCode>_-* #\ ##0.0_-;\-* #\ ##0.0_-;_-* "-"??_-;_-@_-</c:formatCode>
                <c:ptCount val="17"/>
                <c:pt idx="0">
                  <c:v>33.9</c:v>
                </c:pt>
                <c:pt idx="1">
                  <c:v>34.4</c:v>
                </c:pt>
                <c:pt idx="2">
                  <c:v>34.9</c:v>
                </c:pt>
                <c:pt idx="3">
                  <c:v>35.1</c:v>
                </c:pt>
                <c:pt idx="4">
                  <c:v>35.299999999999997</c:v>
                </c:pt>
                <c:pt idx="5">
                  <c:v>34.1</c:v>
                </c:pt>
                <c:pt idx="6">
                  <c:v>34.700000000000003</c:v>
                </c:pt>
                <c:pt idx="7">
                  <c:v>33.6</c:v>
                </c:pt>
                <c:pt idx="8">
                  <c:v>35.6</c:v>
                </c:pt>
                <c:pt idx="9">
                  <c:v>33.700000000000003</c:v>
                </c:pt>
                <c:pt idx="10">
                  <c:v>32.700000000000003</c:v>
                </c:pt>
                <c:pt idx="11">
                  <c:v>31.1</c:v>
                </c:pt>
                <c:pt idx="12">
                  <c:v>31.402911600390098</c:v>
                </c:pt>
                <c:pt idx="13">
                  <c:v>31.6</c:v>
                </c:pt>
                <c:pt idx="14">
                  <c:v>33</c:v>
                </c:pt>
                <c:pt idx="15">
                  <c:v>32.152380588540204</c:v>
                </c:pt>
                <c:pt idx="16">
                  <c:v>31.531229</c:v>
                </c:pt>
              </c:numCache>
            </c:numRef>
          </c:val>
          <c:smooth val="1"/>
          <c:extLst>
            <c:ext xmlns:c16="http://schemas.microsoft.com/office/drawing/2014/chart" uri="{C3380CC4-5D6E-409C-BE32-E72D297353CC}">
              <c16:uniqueId val="{00000012-37AF-49A7-BFB9-EAD5D4577712}"/>
            </c:ext>
          </c:extLst>
        </c:ser>
        <c:ser>
          <c:idx val="4"/>
          <c:order val="4"/>
          <c:tx>
            <c:strRef>
              <c:f>List1!$A$6</c:f>
              <c:strCache>
                <c:ptCount val="1"/>
                <c:pt idx="0">
                  <c:v>SPOLU</c:v>
                </c:pt>
              </c:strCache>
            </c:strRef>
          </c:tx>
          <c:spPr>
            <a:ln w="19050" cap="rnd">
              <a:solidFill>
                <a:srgbClr val="1A195B"/>
              </a:solidFill>
              <a:prstDash val="solid"/>
              <a:round/>
            </a:ln>
            <a:effectLst/>
          </c:spPr>
          <c:marker>
            <c:symbol val="circle"/>
            <c:size val="5"/>
            <c:spPr>
              <a:solidFill>
                <a:srgbClr val="1A195B"/>
              </a:solidFill>
              <a:ln w="9525">
                <a:noFill/>
              </a:ln>
              <a:effectLst/>
            </c:spPr>
          </c:marker>
          <c:dPt>
            <c:idx val="0"/>
            <c:marker>
              <c:symbol val="circle"/>
              <c:size val="5"/>
              <c:spPr>
                <a:solidFill>
                  <a:srgbClr val="1A195B"/>
                </a:solidFill>
                <a:ln w="9525">
                  <a:noFill/>
                </a:ln>
                <a:effectLst/>
              </c:spPr>
            </c:marker>
            <c:bubble3D val="0"/>
            <c:spPr>
              <a:ln w="19050" cap="rnd">
                <a:solidFill>
                  <a:srgbClr val="1A195B"/>
                </a:solidFill>
                <a:prstDash val="solid"/>
                <a:round/>
              </a:ln>
              <a:effectLst/>
            </c:spPr>
            <c:extLst>
              <c:ext xmlns:c16="http://schemas.microsoft.com/office/drawing/2014/chart" uri="{C3380CC4-5D6E-409C-BE32-E72D297353CC}">
                <c16:uniqueId val="{0000002B-2A66-426F-8285-C4B7B7EA66A1}"/>
              </c:ext>
            </c:extLst>
          </c:dPt>
          <c:dPt>
            <c:idx val="1"/>
            <c:marker>
              <c:symbol val="circle"/>
              <c:size val="5"/>
              <c:spPr>
                <a:solidFill>
                  <a:srgbClr val="1A195B"/>
                </a:solidFill>
                <a:ln w="9525">
                  <a:noFill/>
                </a:ln>
                <a:effectLst/>
              </c:spPr>
            </c:marker>
            <c:bubble3D val="0"/>
            <c:spPr>
              <a:ln w="19050" cap="rnd">
                <a:solidFill>
                  <a:srgbClr val="1A195B"/>
                </a:solidFill>
                <a:prstDash val="solid"/>
                <a:round/>
              </a:ln>
              <a:effectLst/>
            </c:spPr>
            <c:extLst>
              <c:ext xmlns:c16="http://schemas.microsoft.com/office/drawing/2014/chart" uri="{C3380CC4-5D6E-409C-BE32-E72D297353CC}">
                <c16:uniqueId val="{00000009-5DFC-4BEA-B76A-936C3A3087C2}"/>
              </c:ext>
            </c:extLst>
          </c:dPt>
          <c:dPt>
            <c:idx val="2"/>
            <c:marker>
              <c:symbol val="circle"/>
              <c:size val="5"/>
              <c:spPr>
                <a:solidFill>
                  <a:srgbClr val="1A195B"/>
                </a:solidFill>
                <a:ln w="9525">
                  <a:noFill/>
                </a:ln>
                <a:effectLst/>
              </c:spPr>
            </c:marker>
            <c:bubble3D val="0"/>
            <c:spPr>
              <a:ln w="19050" cap="rnd">
                <a:solidFill>
                  <a:srgbClr val="1A195B"/>
                </a:solidFill>
                <a:prstDash val="solid"/>
                <a:round/>
              </a:ln>
              <a:effectLst/>
            </c:spPr>
            <c:extLst>
              <c:ext xmlns:c16="http://schemas.microsoft.com/office/drawing/2014/chart" uri="{C3380CC4-5D6E-409C-BE32-E72D297353CC}">
                <c16:uniqueId val="{0000000B-5DFC-4BEA-B76A-936C3A3087C2}"/>
              </c:ext>
            </c:extLst>
          </c:dPt>
          <c:dPt>
            <c:idx val="3"/>
            <c:marker>
              <c:symbol val="circle"/>
              <c:size val="5"/>
              <c:spPr>
                <a:solidFill>
                  <a:srgbClr val="1A195B"/>
                </a:solidFill>
                <a:ln w="9525">
                  <a:noFill/>
                </a:ln>
                <a:effectLst/>
              </c:spPr>
            </c:marker>
            <c:bubble3D val="0"/>
            <c:spPr>
              <a:ln w="19050" cap="rnd">
                <a:solidFill>
                  <a:srgbClr val="1A195B"/>
                </a:solidFill>
                <a:prstDash val="solid"/>
                <a:round/>
              </a:ln>
              <a:effectLst/>
            </c:spPr>
            <c:extLst>
              <c:ext xmlns:c16="http://schemas.microsoft.com/office/drawing/2014/chart" uri="{C3380CC4-5D6E-409C-BE32-E72D297353CC}">
                <c16:uniqueId val="{0000000D-5DFC-4BEA-B76A-936C3A3087C2}"/>
              </c:ext>
            </c:extLst>
          </c:dPt>
          <c:dLbls>
            <c:dLbl>
              <c:idx val="5"/>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A195B"/>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C-737E-4049-8DCC-11790D18958D}"/>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A195B"/>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List1!$B$6:$R$6</c:f>
              <c:numCache>
                <c:formatCode>_-* #\ ##0.0_-;\-* #\ ##0.0_-;_-* "-"??_-;_-@_-</c:formatCode>
                <c:ptCount val="17"/>
                <c:pt idx="0">
                  <c:v>18.399999999999999</c:v>
                </c:pt>
                <c:pt idx="1">
                  <c:v>18.100000000000001</c:v>
                </c:pt>
                <c:pt idx="2">
                  <c:v>18.2</c:v>
                </c:pt>
                <c:pt idx="3">
                  <c:v>18.8</c:v>
                </c:pt>
                <c:pt idx="4">
                  <c:v>19.8</c:v>
                </c:pt>
                <c:pt idx="5">
                  <c:v>19</c:v>
                </c:pt>
                <c:pt idx="6">
                  <c:v>18.5</c:v>
                </c:pt>
                <c:pt idx="7">
                  <c:v>16.2</c:v>
                </c:pt>
                <c:pt idx="8">
                  <c:v>17.100000000000001</c:v>
                </c:pt>
                <c:pt idx="9">
                  <c:v>17.3</c:v>
                </c:pt>
                <c:pt idx="10">
                  <c:v>18.7</c:v>
                </c:pt>
                <c:pt idx="11">
                  <c:v>20</c:v>
                </c:pt>
                <c:pt idx="12">
                  <c:v>19.9133896100562</c:v>
                </c:pt>
                <c:pt idx="13">
                  <c:v>19.899999999999999</c:v>
                </c:pt>
                <c:pt idx="14">
                  <c:v>19.8</c:v>
                </c:pt>
                <c:pt idx="15">
                  <c:v>19.509126098424503</c:v>
                </c:pt>
                <c:pt idx="16">
                  <c:v>19.849468000000002</c:v>
                </c:pt>
              </c:numCache>
            </c:numRef>
          </c:val>
          <c:smooth val="1"/>
          <c:extLst>
            <c:ext xmlns:c16="http://schemas.microsoft.com/office/drawing/2014/chart" uri="{C3380CC4-5D6E-409C-BE32-E72D297353CC}">
              <c16:uniqueId val="{0000001F-37AF-49A7-BFB9-EAD5D4577712}"/>
            </c:ext>
          </c:extLst>
        </c:ser>
        <c:ser>
          <c:idx val="7"/>
          <c:order val="7"/>
          <c:tx>
            <c:strRef>
              <c:f>List1!$A$9</c:f>
              <c:strCache>
                <c:ptCount val="1"/>
                <c:pt idx="0">
                  <c:v>SPD</c:v>
                </c:pt>
              </c:strCache>
            </c:strRef>
          </c:tx>
          <c:spPr>
            <a:ln w="19050" cap="rnd">
              <a:solidFill>
                <a:srgbClr val="BA4A00"/>
              </a:solidFill>
              <a:round/>
            </a:ln>
            <a:effectLst/>
          </c:spPr>
          <c:marker>
            <c:symbol val="circle"/>
            <c:size val="5"/>
            <c:spPr>
              <a:solidFill>
                <a:srgbClr val="BA4A00"/>
              </a:solidFill>
              <a:ln w="9525">
                <a:no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BA4A00"/>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List1!$B$9:$R$9</c:f>
              <c:numCache>
                <c:formatCode>_-* #\ ##0.0_-;\-* #\ ##0.0_-;_-* "-"??_-;_-@_-</c:formatCode>
                <c:ptCount val="17"/>
                <c:pt idx="0">
                  <c:v>8.1</c:v>
                </c:pt>
                <c:pt idx="1">
                  <c:v>8.1999999999999993</c:v>
                </c:pt>
                <c:pt idx="2">
                  <c:v>8.5</c:v>
                </c:pt>
                <c:pt idx="3">
                  <c:v>8.6999999999999993</c:v>
                </c:pt>
                <c:pt idx="4">
                  <c:v>8.1</c:v>
                </c:pt>
                <c:pt idx="5">
                  <c:v>8.1999999999999993</c:v>
                </c:pt>
                <c:pt idx="6">
                  <c:v>8.1</c:v>
                </c:pt>
                <c:pt idx="7">
                  <c:v>8.1</c:v>
                </c:pt>
                <c:pt idx="8">
                  <c:v>7.5</c:v>
                </c:pt>
                <c:pt idx="9">
                  <c:v>8.9</c:v>
                </c:pt>
                <c:pt idx="10">
                  <c:v>7.8</c:v>
                </c:pt>
                <c:pt idx="11">
                  <c:v>8.9</c:v>
                </c:pt>
              </c:numCache>
            </c:numRef>
          </c:val>
          <c:smooth val="1"/>
          <c:extLst xmlns:c15="http://schemas.microsoft.com/office/drawing/2012/chart">
            <c:ext xmlns:c16="http://schemas.microsoft.com/office/drawing/2014/chart" uri="{C3380CC4-5D6E-409C-BE32-E72D297353CC}">
              <c16:uniqueId val="{00000022-37AF-49A7-BFB9-EAD5D4577712}"/>
            </c:ext>
          </c:extLst>
        </c:ser>
        <c:ser>
          <c:idx val="8"/>
          <c:order val="8"/>
          <c:tx>
            <c:strRef>
              <c:f>List1!$A$10</c:f>
              <c:strCache>
                <c:ptCount val="1"/>
                <c:pt idx="0">
                  <c:v>STAN</c:v>
                </c:pt>
              </c:strCache>
            </c:strRef>
          </c:tx>
          <c:spPr>
            <a:ln w="19050" cap="rnd">
              <a:solidFill>
                <a:srgbClr val="FF69B4"/>
              </a:solidFill>
              <a:round/>
            </a:ln>
            <a:effectLst/>
          </c:spPr>
          <c:marker>
            <c:symbol val="circle"/>
            <c:size val="5"/>
            <c:spPr>
              <a:solidFill>
                <a:srgbClr val="FF69B4"/>
              </a:solidFill>
              <a:ln w="9525">
                <a:noFill/>
              </a:ln>
              <a:effectLst/>
            </c:spPr>
          </c:marker>
          <c:dLbls>
            <c:dLbl>
              <c:idx val="0"/>
              <c:layout>
                <c:manualLayout>
                  <c:x val="-7.5203473084830249E-3"/>
                  <c:y val="-2.4602140303776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37F-48FE-A7FD-E34BCE2A07F4}"/>
                </c:ext>
              </c:extLst>
            </c:dLbl>
            <c:dLbl>
              <c:idx val="3"/>
              <c:layout>
                <c:manualLayout>
                  <c:x val="-1.7452061670113296E-2"/>
                  <c:y val="-3.3429088191616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37F-48FE-A7FD-E34BCE2A07F4}"/>
                </c:ext>
              </c:extLst>
            </c:dLbl>
            <c:dLbl>
              <c:idx val="7"/>
              <c:layout>
                <c:manualLayout>
                  <c:x val="-1.939179408394797E-2"/>
                  <c:y val="-1.9618291323861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7E-4049-8DCC-11790D18958D}"/>
                </c:ext>
              </c:extLst>
            </c:dLbl>
            <c:dLbl>
              <c:idx val="14"/>
              <c:layout>
                <c:manualLayout>
                  <c:x val="-2.414079413161177E-2"/>
                  <c:y val="2.1814099279402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9C-4F50-8A0F-5C2E2739385C}"/>
                </c:ext>
              </c:extLst>
            </c:dLbl>
            <c:dLbl>
              <c:idx val="15"/>
              <c:layout>
                <c:manualLayout>
                  <c:x val="-2.0796427900862616E-2"/>
                  <c:y val="2.7338418026504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9C-4F50-8A0F-5C2E2739385C}"/>
                </c:ext>
              </c:extLst>
            </c:dLbl>
            <c:dLbl>
              <c:idx val="16"/>
              <c:layout>
                <c:manualLayout>
                  <c:x val="-2.079642790086245E-2"/>
                  <c:y val="3.0100577400055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55-4AA2-9325-244E6C1786A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69B4"/>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List1!$B$10:$R$10</c:f>
              <c:numCache>
                <c:formatCode>_-* #\ ##0.0_-;\-* #\ ##0.0_-;_-* "-"??_-;_-@_-</c:formatCode>
                <c:ptCount val="17"/>
                <c:pt idx="0">
                  <c:v>9.4</c:v>
                </c:pt>
                <c:pt idx="1">
                  <c:v>9.9</c:v>
                </c:pt>
                <c:pt idx="2">
                  <c:v>11.1</c:v>
                </c:pt>
                <c:pt idx="3">
                  <c:v>10.6</c:v>
                </c:pt>
                <c:pt idx="4">
                  <c:v>10.3</c:v>
                </c:pt>
                <c:pt idx="5">
                  <c:v>11.1</c:v>
                </c:pt>
                <c:pt idx="6">
                  <c:v>11.4</c:v>
                </c:pt>
                <c:pt idx="7">
                  <c:v>12.9</c:v>
                </c:pt>
                <c:pt idx="8">
                  <c:v>10.9</c:v>
                </c:pt>
                <c:pt idx="9">
                  <c:v>10.6</c:v>
                </c:pt>
                <c:pt idx="10">
                  <c:v>11.1</c:v>
                </c:pt>
                <c:pt idx="11">
                  <c:v>11.8</c:v>
                </c:pt>
                <c:pt idx="12">
                  <c:v>11.299772198128199</c:v>
                </c:pt>
                <c:pt idx="13">
                  <c:v>11.9</c:v>
                </c:pt>
                <c:pt idx="14">
                  <c:v>10.8</c:v>
                </c:pt>
                <c:pt idx="15">
                  <c:v>10.050943440976399</c:v>
                </c:pt>
                <c:pt idx="16">
                  <c:v>9.7159469999999999</c:v>
                </c:pt>
              </c:numCache>
            </c:numRef>
          </c:val>
          <c:smooth val="1"/>
          <c:extLst>
            <c:ext xmlns:c16="http://schemas.microsoft.com/office/drawing/2014/chart" uri="{C3380CC4-5D6E-409C-BE32-E72D297353CC}">
              <c16:uniqueId val="{00000023-37AF-49A7-BFB9-EAD5D4577712}"/>
            </c:ext>
          </c:extLst>
        </c:ser>
        <c:ser>
          <c:idx val="13"/>
          <c:order val="13"/>
          <c:tx>
            <c:strRef>
              <c:f>List1!$A$15</c:f>
              <c:strCache>
                <c:ptCount val="1"/>
                <c:pt idx="0">
                  <c:v>SPD (Svobodní, PRO, Trikolora)</c:v>
                </c:pt>
              </c:strCache>
            </c:strRef>
          </c:tx>
          <c:spPr>
            <a:ln w="19050" cap="rnd">
              <a:solidFill>
                <a:srgbClr val="6B2B02"/>
              </a:solidFill>
              <a:round/>
            </a:ln>
            <a:effectLst/>
          </c:spPr>
          <c:marker>
            <c:symbol val="circle"/>
            <c:size val="5"/>
            <c:spPr>
              <a:solidFill>
                <a:srgbClr val="6B2B02"/>
              </a:solidFill>
              <a:ln w="9525">
                <a:solidFill>
                  <a:srgbClr val="6B2B02"/>
                </a:solidFill>
              </a:ln>
              <a:effectLst/>
            </c:spPr>
          </c:marker>
          <c:dLbls>
            <c:dLbl>
              <c:idx val="12"/>
              <c:spPr>
                <a:noFill/>
                <a:ln>
                  <a:noFill/>
                </a:ln>
                <a:effectLst/>
              </c:spPr>
              <c:txPr>
                <a:bodyPr rot="0" spcFirstLastPara="1" vertOverflow="ellipsis" vert="horz" wrap="square" lIns="38100" tIns="19050" rIns="38100" bIns="19050" anchor="ctr" anchorCtr="0">
                  <a:noAutofit/>
                </a:bodyPr>
                <a:lstStyle/>
                <a:p>
                  <a:pPr algn="ctr">
                    <a:defRPr lang="en-US" sz="1000" b="1" i="0" u="none" strike="noStrike" kern="1200" baseline="0">
                      <a:solidFill>
                        <a:srgbClr val="6B2B02"/>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extLst>
                <c:ext xmlns:c15="http://schemas.microsoft.com/office/drawing/2012/chart" uri="{CE6537A1-D6FC-4f65-9D91-7224C49458BB}">
                  <c15:layout>
                    <c:manualLayout>
                      <c:w val="4.221151966509288E-2"/>
                      <c:h val="6.622287972731615E-2"/>
                    </c:manualLayout>
                  </c15:layout>
                </c:ext>
                <c:ext xmlns:c16="http://schemas.microsoft.com/office/drawing/2014/chart" uri="{C3380CC4-5D6E-409C-BE32-E72D297353CC}">
                  <c16:uniqueId val="{00000009-77DB-46ED-8C23-EE03803A35E3}"/>
                </c:ext>
              </c:extLst>
            </c:dLbl>
            <c:dLbl>
              <c:idx val="13"/>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srgbClr val="6B2B02"/>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CC-40A1-B5B0-D6757A72BF34}"/>
                </c:ext>
              </c:extLst>
            </c:dLbl>
            <c:dLbl>
              <c:idx val="14"/>
              <c:layout>
                <c:manualLayout>
                  <c:x val="-2.414079413161177E-2"/>
                  <c:y val="-4.1149214894259323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srgbClr val="6B2B02"/>
                      </a:solidFill>
                      <a:latin typeface="+mn-lt"/>
                      <a:ea typeface="Roboto Condensed Light" panose="02000000000000000000" pitchFamily="2" charset="0"/>
                      <a:cs typeface="+mn-cs"/>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71-4716-B5D7-1CC581D2555B}"/>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6B2B02"/>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A-A29C-4F50-8A0F-5C2E2739385C}"/>
                </c:ext>
              </c:extLst>
            </c:dLbl>
            <c:dLbl>
              <c:idx val="1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6B2B02"/>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9-1A55-4AA2-9325-244E6C1786A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6B2B02"/>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List1!$B$15:$R$15</c:f>
              <c:numCache>
                <c:formatCode>General</c:formatCode>
                <c:ptCount val="17"/>
                <c:pt idx="12" formatCode="_-* #\ ##0.0_-;\-* #\ ##0.0_-;_-* &quot;-&quot;??_-;_-@_-">
                  <c:v>10.6649523709468</c:v>
                </c:pt>
                <c:pt idx="13" formatCode="_-* #\ ##0.0_-;\-* #\ ##0.0_-;_-* &quot;-&quot;??_-;_-@_-">
                  <c:v>10.5</c:v>
                </c:pt>
                <c:pt idx="14" formatCode="_-* #\ ##0.0_-;\-* #\ ##0.0_-;_-* &quot;-&quot;??_-;_-@_-">
                  <c:v>11.1</c:v>
                </c:pt>
                <c:pt idx="15" formatCode="_-* #\ ##0.0_-;\-* #\ ##0.0_-;_-* &quot;-&quot;??_-;_-@_-">
                  <c:v>11.570146919445099</c:v>
                </c:pt>
                <c:pt idx="16" formatCode="_-* #\ ##0.0_-;\-* #\ ##0.0_-;_-* &quot;-&quot;??_-;_-@_-">
                  <c:v>12.586753</c:v>
                </c:pt>
              </c:numCache>
            </c:numRef>
          </c:val>
          <c:smooth val="0"/>
          <c:extLst>
            <c:ext xmlns:c16="http://schemas.microsoft.com/office/drawing/2014/chart" uri="{C3380CC4-5D6E-409C-BE32-E72D297353CC}">
              <c16:uniqueId val="{00000008-77DB-46ED-8C23-EE03803A35E3}"/>
            </c:ext>
          </c:extLst>
        </c:ser>
        <c:dLbls>
          <c:dLblPos val="t"/>
          <c:showLegendKey val="0"/>
          <c:showVal val="1"/>
          <c:showCatName val="0"/>
          <c:showSerName val="0"/>
          <c:showPercent val="0"/>
          <c:showBubbleSize val="0"/>
        </c:dLbls>
        <c:marker val="1"/>
        <c:smooth val="0"/>
        <c:axId val="463778344"/>
        <c:axId val="463777360"/>
        <c:extLst>
          <c:ext xmlns:c15="http://schemas.microsoft.com/office/drawing/2012/chart" uri="{02D57815-91ED-43cb-92C2-25804820EDAC}">
            <c15:filteredLineSeries>
              <c15:ser>
                <c:idx val="1"/>
                <c:order val="1"/>
                <c:tx>
                  <c:strRef>
                    <c:extLst>
                      <c:ext uri="{02D57815-91ED-43cb-92C2-25804820EDAC}">
                        <c15:formulaRef>
                          <c15:sqref>List1!$A$3</c15:sqref>
                        </c15:formulaRef>
                      </c:ext>
                    </c:extLst>
                    <c:strCache>
                      <c:ptCount val="1"/>
                      <c:pt idx="0">
                        <c:v>Piráti</c:v>
                      </c:pt>
                    </c:strCache>
                  </c:strRef>
                </c:tx>
                <c:spPr>
                  <a:ln w="19050" cap="rnd">
                    <a:solidFill>
                      <a:schemeClr val="tx1"/>
                    </a:solidFill>
                    <a:round/>
                  </a:ln>
                  <a:effectLst/>
                </c:spPr>
                <c:marker>
                  <c:symbol val="circle"/>
                  <c:size val="5"/>
                  <c:spPr>
                    <a:solidFill>
                      <a:schemeClr val="tx1"/>
                    </a:solidFill>
                    <a:ln w="9525">
                      <a:noFill/>
                    </a:ln>
                    <a:effectLst/>
                  </c:spPr>
                </c:marker>
                <c:dLbls>
                  <c:dLbl>
                    <c:idx val="0"/>
                    <c:layout>
                      <c:manualLayout>
                        <c:x val="-5.4660637678474264E-3"/>
                        <c:y val="1.103580541522432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0-5DFC-4BEA-B76A-936C3A3087C2}"/>
                      </c:ext>
                    </c:extLst>
                  </c:dLbl>
                  <c:dLbl>
                    <c:idx val="1"/>
                    <c:layout>
                      <c:manualLayout>
                        <c:x val="-2.0199972033724905E-2"/>
                        <c:y val="2.1814099279402643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1-5DFC-4BEA-B76A-936C3A3087C2}"/>
                      </c:ext>
                    </c:extLst>
                  </c:dLbl>
                  <c:dLbl>
                    <c:idx val="2"/>
                    <c:layout>
                      <c:manualLayout>
                        <c:x val="-1.741295628544666E-2"/>
                        <c:y val="1.6289780532300735E-2"/>
                      </c:manualLayout>
                    </c:layout>
                    <c:dLblPos val="r"/>
                    <c:showLegendKey val="0"/>
                    <c:showVal val="1"/>
                    <c:showCatName val="0"/>
                    <c:showSerName val="0"/>
                    <c:showPercent val="0"/>
                    <c:showBubbleSize val="0"/>
                    <c:extLst>
                      <c:ext uri="{CE6537A1-D6FC-4f65-9D91-7224C49458BB}">
                        <c15:layout>
                          <c:manualLayout>
                            <c:w val="2.7022479144453181E-2"/>
                            <c:h val="4.199874202127428E-2"/>
                          </c:manualLayout>
                        </c15:layout>
                      </c:ext>
                      <c:ext xmlns:c16="http://schemas.microsoft.com/office/drawing/2014/chart" uri="{C3380CC4-5D6E-409C-BE32-E72D297353CC}">
                        <c16:uniqueId val="{00000002-5DFC-4BEA-B76A-936C3A3087C2}"/>
                      </c:ext>
                    </c:extLst>
                  </c:dLbl>
                  <c:dLbl>
                    <c:idx val="3"/>
                    <c:layout>
                      <c:manualLayout>
                        <c:x val="-1.2396450828643704E-2"/>
                        <c:y val="-1.409397257675975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3-5DFC-4BEA-B76A-936C3A3087C2}"/>
                      </c:ext>
                    </c:extLst>
                  </c:dLbl>
                  <c:dLbl>
                    <c:idx val="4"/>
                    <c:layout>
                      <c:manualLayout>
                        <c:x val="-4.3030845502305811E-3"/>
                        <c:y val="-1.409397257675975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4-5DFC-4BEA-B76A-936C3A3087C2}"/>
                      </c:ext>
                    </c:extLst>
                  </c:dLbl>
                  <c:dLbl>
                    <c:idx val="5"/>
                    <c:layout>
                      <c:manualLayout>
                        <c:x val="-2.0199972033724905E-2"/>
                        <c:y val="-2.238045069741261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5DFC-4BEA-B76A-936C3A3087C2}"/>
                      </c:ext>
                    </c:extLst>
                  </c:dLbl>
                  <c:dLbl>
                    <c:idx val="6"/>
                    <c:layout>
                      <c:manualLayout>
                        <c:x val="-2.1314760777307956E-2"/>
                        <c:y val="-2.790476944451452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0-4CD2-4382-8751-BEB37836C18A}"/>
                      </c:ext>
                    </c:extLst>
                  </c:dLbl>
                  <c:dLbl>
                    <c:idx val="7"/>
                    <c:layout>
                      <c:manualLayout>
                        <c:x val="-3.188295806647529E-3"/>
                        <c:y val="5.2411430380969199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A-737E-4049-8DCC-11790D18958D}"/>
                      </c:ext>
                    </c:extLst>
                  </c:dLbl>
                  <c:dLbl>
                    <c:idx val="8"/>
                    <c:layout>
                      <c:manualLayout>
                        <c:x val="-1.8795338216810259E-2"/>
                        <c:y val="1.628978053230073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3677-4DB5-9163-80B2F98EA13E}"/>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c:ext uri="{02D57815-91ED-43cb-92C2-25804820EDAC}">
                        <c15:formulaRef>
                          <c15:sqref>List1!$B$3:$R$3</c15:sqref>
                        </c15:formulaRef>
                      </c:ext>
                    </c:extLst>
                    <c:numCache>
                      <c:formatCode>_-* #\ ##0.0_-;\-* #\ ##0.0_-;_-* "-"??_-;_-@_-</c:formatCode>
                      <c:ptCount val="17"/>
                      <c:pt idx="0">
                        <c:v>6.8</c:v>
                      </c:pt>
                      <c:pt idx="1">
                        <c:v>7.3</c:v>
                      </c:pt>
                      <c:pt idx="2">
                        <c:v>6.7</c:v>
                      </c:pt>
                      <c:pt idx="3">
                        <c:v>6.4</c:v>
                      </c:pt>
                      <c:pt idx="4">
                        <c:v>5.3</c:v>
                      </c:pt>
                      <c:pt idx="5">
                        <c:v>5.3</c:v>
                      </c:pt>
                      <c:pt idx="6">
                        <c:v>5.9</c:v>
                      </c:pt>
                      <c:pt idx="7">
                        <c:v>6.8</c:v>
                      </c:pt>
                      <c:pt idx="8">
                        <c:v>7.3</c:v>
                      </c:pt>
                      <c:pt idx="9">
                        <c:v>6.9</c:v>
                      </c:pt>
                      <c:pt idx="10">
                        <c:v>6.3</c:v>
                      </c:pt>
                      <c:pt idx="11">
                        <c:v>5.8</c:v>
                      </c:pt>
                      <c:pt idx="12">
                        <c:v>6.7712395863506494</c:v>
                      </c:pt>
                      <c:pt idx="13">
                        <c:v>6.4</c:v>
                      </c:pt>
                      <c:pt idx="14">
                        <c:v>6.5</c:v>
                      </c:pt>
                      <c:pt idx="15">
                        <c:v>5.9457949554421603</c:v>
                      </c:pt>
                      <c:pt idx="16">
                        <c:v>6.3426780000000003</c:v>
                      </c:pt>
                    </c:numCache>
                  </c:numRef>
                </c:val>
                <c:smooth val="1"/>
                <c:extLst>
                  <c:ext xmlns:c16="http://schemas.microsoft.com/office/drawing/2014/chart" uri="{C3380CC4-5D6E-409C-BE32-E72D297353CC}">
                    <c16:uniqueId val="{00000014-37AF-49A7-BFB9-EAD5D457771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List1!$A$4</c15:sqref>
                        </c15:formulaRef>
                      </c:ext>
                    </c:extLst>
                    <c:strCache>
                      <c:ptCount val="1"/>
                      <c:pt idx="0">
                        <c:v>SOCDEM</c:v>
                      </c:pt>
                    </c:strCache>
                  </c:strRef>
                </c:tx>
                <c:spPr>
                  <a:ln w="19050" cap="rnd">
                    <a:solidFill>
                      <a:srgbClr val="FF9900"/>
                    </a:solidFill>
                    <a:round/>
                  </a:ln>
                  <a:effectLst/>
                </c:spPr>
                <c:marker>
                  <c:symbol val="circle"/>
                  <c:size val="5"/>
                  <c:spPr>
                    <a:solidFill>
                      <a:srgbClr val="FF9900"/>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List1!$B$4:$R$4</c15:sqref>
                        </c15:formulaRef>
                      </c:ext>
                    </c:extLst>
                    <c:numCache>
                      <c:formatCode>_-* #\ ##0.0_-;\-* #\ ##0.0_-;_-* "-"??_-;_-@_-</c:formatCode>
                      <c:ptCount val="17"/>
                      <c:pt idx="0">
                        <c:v>2.9</c:v>
                      </c:pt>
                      <c:pt idx="1">
                        <c:v>3</c:v>
                      </c:pt>
                      <c:pt idx="2">
                        <c:v>3.3</c:v>
                      </c:pt>
                      <c:pt idx="3">
                        <c:v>2.8</c:v>
                      </c:pt>
                      <c:pt idx="4">
                        <c:v>2.5</c:v>
                      </c:pt>
                      <c:pt idx="5">
                        <c:v>3</c:v>
                      </c:pt>
                      <c:pt idx="6">
                        <c:v>2.2999999999999998</c:v>
                      </c:pt>
                      <c:pt idx="7">
                        <c:v>2.5</c:v>
                      </c:pt>
                      <c:pt idx="8">
                        <c:v>2.6</c:v>
                      </c:pt>
                      <c:pt idx="9">
                        <c:v>2.7</c:v>
                      </c:pt>
                      <c:pt idx="10">
                        <c:v>2.1</c:v>
                      </c:pt>
                      <c:pt idx="11">
                        <c:v>2.6</c:v>
                      </c:pt>
                      <c:pt idx="12">
                        <c:v>3.5880141418890004</c:v>
                      </c:pt>
                      <c:pt idx="13">
                        <c:v>3</c:v>
                      </c:pt>
                      <c:pt idx="14">
                        <c:v>3.4</c:v>
                      </c:pt>
                      <c:pt idx="15">
                        <c:v>3.8187180756557102</c:v>
                      </c:pt>
                      <c:pt idx="16">
                        <c:v>3.3992550000000001</c:v>
                      </c:pt>
                    </c:numCache>
                  </c:numRef>
                </c:val>
                <c:smooth val="1"/>
                <c:extLst xmlns:c15="http://schemas.microsoft.com/office/drawing/2012/chart">
                  <c:ext xmlns:c16="http://schemas.microsoft.com/office/drawing/2014/chart" uri="{C3380CC4-5D6E-409C-BE32-E72D297353CC}">
                    <c16:uniqueId val="{0000001B-37AF-49A7-BFB9-EAD5D457771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List1!$A$5</c15:sqref>
                        </c15:formulaRef>
                      </c:ext>
                    </c:extLst>
                    <c:strCache>
                      <c:ptCount val="1"/>
                      <c:pt idx="0">
                        <c:v>STAČILO!</c:v>
                      </c:pt>
                    </c:strCache>
                  </c:strRef>
                </c:tx>
                <c:spPr>
                  <a:ln w="19050" cap="rnd">
                    <a:solidFill>
                      <a:srgbClr val="FF0000"/>
                    </a:solidFill>
                    <a:round/>
                  </a:ln>
                  <a:effectLst/>
                </c:spPr>
                <c:marker>
                  <c:symbol val="circle"/>
                  <c:size val="5"/>
                  <c:spPr>
                    <a:solidFill>
                      <a:srgbClr val="FF0000"/>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List1!$B$5:$R$5</c15:sqref>
                        </c15:formulaRef>
                      </c:ext>
                    </c:extLst>
                    <c:numCache>
                      <c:formatCode>_-* #\ ##0.0_-;\-* #\ ##0.0_-;_-* "-"??_-;_-@_-</c:formatCode>
                      <c:ptCount val="17"/>
                      <c:pt idx="0">
                        <c:v>5.3</c:v>
                      </c:pt>
                      <c:pt idx="1">
                        <c:v>4.9000000000000004</c:v>
                      </c:pt>
                      <c:pt idx="2">
                        <c:v>5</c:v>
                      </c:pt>
                      <c:pt idx="3">
                        <c:v>5.8</c:v>
                      </c:pt>
                      <c:pt idx="4">
                        <c:v>6.7</c:v>
                      </c:pt>
                      <c:pt idx="5">
                        <c:v>6.9</c:v>
                      </c:pt>
                      <c:pt idx="6">
                        <c:v>5.7</c:v>
                      </c:pt>
                      <c:pt idx="7">
                        <c:v>5.7</c:v>
                      </c:pt>
                      <c:pt idx="8">
                        <c:v>5.4</c:v>
                      </c:pt>
                      <c:pt idx="9">
                        <c:v>5.9</c:v>
                      </c:pt>
                      <c:pt idx="10">
                        <c:v>6.5</c:v>
                      </c:pt>
                      <c:pt idx="11">
                        <c:v>6.3</c:v>
                      </c:pt>
                      <c:pt idx="12">
                        <c:v>5.6762499783784701</c:v>
                      </c:pt>
                      <c:pt idx="13">
                        <c:v>5.4</c:v>
                      </c:pt>
                      <c:pt idx="14">
                        <c:v>5.2</c:v>
                      </c:pt>
                      <c:pt idx="15">
                        <c:v>5.7746522817447099</c:v>
                      </c:pt>
                      <c:pt idx="16">
                        <c:v>6.2834690000000002</c:v>
                      </c:pt>
                    </c:numCache>
                  </c:numRef>
                </c:val>
                <c:smooth val="1"/>
                <c:extLst xmlns:c15="http://schemas.microsoft.com/office/drawing/2012/chart">
                  <c:ext xmlns:c16="http://schemas.microsoft.com/office/drawing/2014/chart" uri="{C3380CC4-5D6E-409C-BE32-E72D297353CC}">
                    <c16:uniqueId val="{0000001E-37AF-49A7-BFB9-EAD5D457771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List1!$A$7</c15:sqref>
                        </c15:formulaRef>
                      </c:ext>
                    </c:extLst>
                    <c:strCache>
                      <c:ptCount val="1"/>
                      <c:pt idx="0">
                        <c:v>Svobodní</c:v>
                      </c:pt>
                    </c:strCache>
                  </c:strRef>
                </c:tx>
                <c:spPr>
                  <a:ln w="19050" cap="rnd">
                    <a:solidFill>
                      <a:srgbClr val="23BDAB"/>
                    </a:solidFill>
                    <a:round/>
                  </a:ln>
                  <a:effectLst/>
                </c:spPr>
                <c:marker>
                  <c:symbol val="circle"/>
                  <c:size val="5"/>
                  <c:spPr>
                    <a:solidFill>
                      <a:srgbClr val="23BDAB"/>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List1!$B$7:$R$7</c15:sqref>
                        </c15:formulaRef>
                      </c:ext>
                    </c:extLst>
                    <c:numCache>
                      <c:formatCode>_-* #\ ##0.0_-;\-* #\ ##0.0_-;_-* "-"??_-;_-@_-</c:formatCode>
                      <c:ptCount val="17"/>
                      <c:pt idx="0">
                        <c:v>1.5</c:v>
                      </c:pt>
                      <c:pt idx="1">
                        <c:v>1.5</c:v>
                      </c:pt>
                      <c:pt idx="2">
                        <c:v>1.8</c:v>
                      </c:pt>
                      <c:pt idx="3">
                        <c:v>1.6</c:v>
                      </c:pt>
                      <c:pt idx="4">
                        <c:v>1.5</c:v>
                      </c:pt>
                      <c:pt idx="5">
                        <c:v>1.3</c:v>
                      </c:pt>
                      <c:pt idx="6">
                        <c:v>2.1</c:v>
                      </c:pt>
                      <c:pt idx="7">
                        <c:v>2.9</c:v>
                      </c:pt>
                      <c:pt idx="8">
                        <c:v>2.7</c:v>
                      </c:pt>
                      <c:pt idx="9">
                        <c:v>1.8</c:v>
                      </c:pt>
                      <c:pt idx="10">
                        <c:v>2.2999999999999998</c:v>
                      </c:pt>
                      <c:pt idx="11">
                        <c:v>1.6</c:v>
                      </c:pt>
                    </c:numCache>
                  </c:numRef>
                </c:val>
                <c:smooth val="1"/>
                <c:extLst xmlns:c15="http://schemas.microsoft.com/office/drawing/2012/chart">
                  <c:ext xmlns:c16="http://schemas.microsoft.com/office/drawing/2014/chart" uri="{C3380CC4-5D6E-409C-BE32-E72D297353CC}">
                    <c16:uniqueId val="{00000020-37AF-49A7-BFB9-EAD5D457771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List1!$A$8</c15:sqref>
                        </c15:formulaRef>
                      </c:ext>
                    </c:extLst>
                    <c:strCache>
                      <c:ptCount val="1"/>
                      <c:pt idx="0">
                        <c:v>Zelení</c:v>
                      </c:pt>
                    </c:strCache>
                  </c:strRef>
                </c:tx>
                <c:spPr>
                  <a:ln w="19050" cap="rnd">
                    <a:solidFill>
                      <a:srgbClr val="00B050"/>
                    </a:solidFill>
                    <a:round/>
                  </a:ln>
                  <a:effectLst/>
                </c:spPr>
                <c:marker>
                  <c:symbol val="circle"/>
                  <c:size val="5"/>
                  <c:spPr>
                    <a:solidFill>
                      <a:srgbClr val="00B050"/>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List1!$B$8:$R$8</c15:sqref>
                        </c15:formulaRef>
                      </c:ext>
                    </c:extLst>
                    <c:numCache>
                      <c:formatCode>_-* #\ ##0.0_-;\-* #\ ##0.0_-;_-* "-"??_-;_-@_-</c:formatCode>
                      <c:ptCount val="17"/>
                      <c:pt idx="0">
                        <c:v>1.9</c:v>
                      </c:pt>
                      <c:pt idx="1">
                        <c:v>1.9</c:v>
                      </c:pt>
                      <c:pt idx="2">
                        <c:v>1.8</c:v>
                      </c:pt>
                      <c:pt idx="3">
                        <c:v>2.1</c:v>
                      </c:pt>
                      <c:pt idx="4">
                        <c:v>2.6</c:v>
                      </c:pt>
                      <c:pt idx="5">
                        <c:v>2.2999999999999998</c:v>
                      </c:pt>
                      <c:pt idx="6">
                        <c:v>2</c:v>
                      </c:pt>
                      <c:pt idx="7">
                        <c:v>2.1</c:v>
                      </c:pt>
                      <c:pt idx="8">
                        <c:v>1.9</c:v>
                      </c:pt>
                      <c:pt idx="9">
                        <c:v>1.6</c:v>
                      </c:pt>
                      <c:pt idx="10">
                        <c:v>1.5</c:v>
                      </c:pt>
                      <c:pt idx="11">
                        <c:v>1.8</c:v>
                      </c:pt>
                      <c:pt idx="12">
                        <c:v>2.1747169804059201</c:v>
                      </c:pt>
                      <c:pt idx="13">
                        <c:v>2</c:v>
                      </c:pt>
                      <c:pt idx="14">
                        <c:v>2</c:v>
                      </c:pt>
                      <c:pt idx="15">
                        <c:v>2.36869303682544</c:v>
                      </c:pt>
                      <c:pt idx="16">
                        <c:v>2.027873</c:v>
                      </c:pt>
                    </c:numCache>
                  </c:numRef>
                </c:val>
                <c:smooth val="1"/>
                <c:extLst xmlns:c15="http://schemas.microsoft.com/office/drawing/2012/chart">
                  <c:ext xmlns:c16="http://schemas.microsoft.com/office/drawing/2014/chart" uri="{C3380CC4-5D6E-409C-BE32-E72D297353CC}">
                    <c16:uniqueId val="{00000021-37AF-49A7-BFB9-EAD5D457771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List1!$A$11</c15:sqref>
                        </c15:formulaRef>
                      </c:ext>
                    </c:extLst>
                    <c:strCache>
                      <c:ptCount val="1"/>
                      <c:pt idx="0">
                        <c:v>Trikolora</c:v>
                      </c:pt>
                    </c:strCache>
                  </c:strRef>
                </c:tx>
                <c:spPr>
                  <a:ln w="19050" cap="rnd">
                    <a:solidFill>
                      <a:srgbClr val="996633"/>
                    </a:solidFill>
                    <a:round/>
                  </a:ln>
                  <a:effectLst/>
                </c:spPr>
                <c:marker>
                  <c:symbol val="circle"/>
                  <c:size val="5"/>
                  <c:spPr>
                    <a:solidFill>
                      <a:srgbClr val="996633"/>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List1!$B$11:$R$11</c15:sqref>
                        </c15:formulaRef>
                      </c:ext>
                    </c:extLst>
                    <c:numCache>
                      <c:formatCode>_-* #\ ##0.0_-;\-* #\ ##0.0_-;_-* "-"??_-;_-@_-</c:formatCode>
                      <c:ptCount val="17"/>
                      <c:pt idx="0">
                        <c:v>0.9</c:v>
                      </c:pt>
                      <c:pt idx="1">
                        <c:v>0.7</c:v>
                      </c:pt>
                      <c:pt idx="2">
                        <c:v>0.9</c:v>
                      </c:pt>
                      <c:pt idx="3">
                        <c:v>0.7</c:v>
                      </c:pt>
                      <c:pt idx="4">
                        <c:v>0.5</c:v>
                      </c:pt>
                      <c:pt idx="5">
                        <c:v>0.8</c:v>
                      </c:pt>
                      <c:pt idx="6">
                        <c:v>0.9</c:v>
                      </c:pt>
                      <c:pt idx="7">
                        <c:v>0.8</c:v>
                      </c:pt>
                      <c:pt idx="8">
                        <c:v>0.5</c:v>
                      </c:pt>
                      <c:pt idx="9">
                        <c:v>0.5</c:v>
                      </c:pt>
                      <c:pt idx="10">
                        <c:v>0.5</c:v>
                      </c:pt>
                      <c:pt idx="11">
                        <c:v>0.4</c:v>
                      </c:pt>
                    </c:numCache>
                  </c:numRef>
                </c:val>
                <c:smooth val="1"/>
                <c:extLst xmlns:c15="http://schemas.microsoft.com/office/drawing/2012/chart">
                  <c:ext xmlns:c16="http://schemas.microsoft.com/office/drawing/2014/chart" uri="{C3380CC4-5D6E-409C-BE32-E72D297353CC}">
                    <c16:uniqueId val="{00000024-37AF-49A7-BFB9-EAD5D457771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List1!$A$12</c15:sqref>
                        </c15:formulaRef>
                      </c:ext>
                    </c:extLst>
                    <c:strCache>
                      <c:ptCount val="1"/>
                      <c:pt idx="0">
                        <c:v>Přísaha</c:v>
                      </c:pt>
                    </c:strCache>
                  </c:strRef>
                </c:tx>
                <c:spPr>
                  <a:ln w="19050" cap="rnd">
                    <a:solidFill>
                      <a:srgbClr val="336600"/>
                    </a:solidFill>
                    <a:round/>
                  </a:ln>
                  <a:effectLst/>
                </c:spPr>
                <c:marker>
                  <c:symbol val="circle"/>
                  <c:size val="5"/>
                  <c:spPr>
                    <a:solidFill>
                      <a:srgbClr val="336600"/>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List1!$B$12:$R$12</c15:sqref>
                        </c15:formulaRef>
                      </c:ext>
                    </c:extLst>
                    <c:numCache>
                      <c:formatCode>_-* #\ ##0.0_-;\-* #\ ##0.0_-;_-* "-"??_-;_-@_-</c:formatCode>
                      <c:ptCount val="17"/>
                      <c:pt idx="0">
                        <c:v>3</c:v>
                      </c:pt>
                      <c:pt idx="1">
                        <c:v>2.8</c:v>
                      </c:pt>
                      <c:pt idx="2">
                        <c:v>2.2999999999999998</c:v>
                      </c:pt>
                      <c:pt idx="3">
                        <c:v>2.1</c:v>
                      </c:pt>
                      <c:pt idx="4">
                        <c:v>2.1</c:v>
                      </c:pt>
                      <c:pt idx="5">
                        <c:v>2.9</c:v>
                      </c:pt>
                      <c:pt idx="6">
                        <c:v>2.9</c:v>
                      </c:pt>
                      <c:pt idx="7">
                        <c:v>2.5</c:v>
                      </c:pt>
                      <c:pt idx="8">
                        <c:v>2.6</c:v>
                      </c:pt>
                      <c:pt idx="9">
                        <c:v>2.9</c:v>
                      </c:pt>
                      <c:pt idx="10">
                        <c:v>2.8</c:v>
                      </c:pt>
                      <c:pt idx="11">
                        <c:v>1.9</c:v>
                      </c:pt>
                      <c:pt idx="12">
                        <c:v>1.7520962500535</c:v>
                      </c:pt>
                      <c:pt idx="13">
                        <c:v>2.4</c:v>
                      </c:pt>
                      <c:pt idx="14">
                        <c:v>2.5</c:v>
                      </c:pt>
                      <c:pt idx="15">
                        <c:v>2.6021117386275199</c:v>
                      </c:pt>
                      <c:pt idx="16">
                        <c:v>2.5342169999999999</c:v>
                      </c:pt>
                    </c:numCache>
                  </c:numRef>
                </c:val>
                <c:smooth val="1"/>
                <c:extLst xmlns:c15="http://schemas.microsoft.com/office/drawing/2012/chart">
                  <c:ext xmlns:c16="http://schemas.microsoft.com/office/drawing/2014/chart" uri="{C3380CC4-5D6E-409C-BE32-E72D297353CC}">
                    <c16:uniqueId val="{00000025-37AF-49A7-BFB9-EAD5D457771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List1!$A$13</c15:sqref>
                        </c15:formulaRef>
                      </c:ext>
                    </c:extLst>
                    <c:strCache>
                      <c:ptCount val="1"/>
                      <c:pt idx="0">
                        <c:v>PRO</c:v>
                      </c:pt>
                    </c:strCache>
                  </c:strRef>
                </c:tx>
                <c:spPr>
                  <a:ln w="19050" cap="rnd">
                    <a:solidFill>
                      <a:srgbClr val="663300"/>
                    </a:solidFill>
                    <a:round/>
                  </a:ln>
                  <a:effectLst/>
                </c:spPr>
                <c:marker>
                  <c:symbol val="circle"/>
                  <c:size val="5"/>
                  <c:spPr>
                    <a:solidFill>
                      <a:srgbClr val="663300"/>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List1!$B$13:$R$13</c15:sqref>
                        </c15:formulaRef>
                      </c:ext>
                    </c:extLst>
                    <c:numCache>
                      <c:formatCode>_-* #\ ##0.0_-;\-* #\ ##0.0_-;_-* "-"??_-;_-@_-</c:formatCode>
                      <c:ptCount val="17"/>
                      <c:pt idx="0">
                        <c:v>1.9</c:v>
                      </c:pt>
                      <c:pt idx="1">
                        <c:v>1.7</c:v>
                      </c:pt>
                      <c:pt idx="2">
                        <c:v>1.2</c:v>
                      </c:pt>
                      <c:pt idx="3">
                        <c:v>1</c:v>
                      </c:pt>
                      <c:pt idx="4">
                        <c:v>0.7</c:v>
                      </c:pt>
                      <c:pt idx="5">
                        <c:v>0.4</c:v>
                      </c:pt>
                      <c:pt idx="6">
                        <c:v>0.6</c:v>
                      </c:pt>
                      <c:pt idx="7">
                        <c:v>0.6</c:v>
                      </c:pt>
                      <c:pt idx="8">
                        <c:v>0.8</c:v>
                      </c:pt>
                      <c:pt idx="9">
                        <c:v>0.9</c:v>
                      </c:pt>
                      <c:pt idx="10">
                        <c:v>0.8</c:v>
                      </c:pt>
                      <c:pt idx="11">
                        <c:v>0.6</c:v>
                      </c:pt>
                    </c:numCache>
                  </c:numRef>
                </c:val>
                <c:smooth val="1"/>
                <c:extLst xmlns:c15="http://schemas.microsoft.com/office/drawing/2012/chart">
                  <c:ext xmlns:c16="http://schemas.microsoft.com/office/drawing/2014/chart" uri="{C3380CC4-5D6E-409C-BE32-E72D297353CC}">
                    <c16:uniqueId val="{00000027-37AF-49A7-BFB9-EAD5D457771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List1!$A$14</c15:sqref>
                        </c15:formulaRef>
                      </c:ext>
                    </c:extLst>
                    <c:strCache>
                      <c:ptCount val="1"/>
                      <c:pt idx="0">
                        <c:v>Motoristé</c:v>
                      </c:pt>
                    </c:strCache>
                  </c:strRef>
                </c:tx>
                <c:spPr>
                  <a:ln w="19050" cap="rnd">
                    <a:solidFill>
                      <a:srgbClr val="00CCFF"/>
                    </a:solidFill>
                    <a:round/>
                  </a:ln>
                  <a:effectLst/>
                </c:spPr>
                <c:marker>
                  <c:symbol val="circle"/>
                  <c:size val="5"/>
                  <c:spPr>
                    <a:solidFill>
                      <a:srgbClr val="00CCFF"/>
                    </a:solidFill>
                    <a:ln w="9525">
                      <a:noFill/>
                    </a:ln>
                    <a:effectLst/>
                  </c:spPr>
                </c:marker>
                <c:dLbls>
                  <c:delete val="1"/>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List1!$B$14:$R$14</c15:sqref>
                        </c15:formulaRef>
                      </c:ext>
                    </c:extLst>
                    <c:numCache>
                      <c:formatCode>_-* #\ ##0.0_-;\-* #\ ##0.0_-;_-* "-"??_-;_-@_-</c:formatCode>
                      <c:ptCount val="17"/>
                      <c:pt idx="0">
                        <c:v>5</c:v>
                      </c:pt>
                      <c:pt idx="1">
                        <c:v>4.9000000000000004</c:v>
                      </c:pt>
                      <c:pt idx="2">
                        <c:v>3.9</c:v>
                      </c:pt>
                      <c:pt idx="3">
                        <c:v>4.0999999999999996</c:v>
                      </c:pt>
                      <c:pt idx="4">
                        <c:v>4.5</c:v>
                      </c:pt>
                      <c:pt idx="5">
                        <c:v>4.2</c:v>
                      </c:pt>
                      <c:pt idx="6">
                        <c:v>4.5</c:v>
                      </c:pt>
                      <c:pt idx="7">
                        <c:v>5</c:v>
                      </c:pt>
                      <c:pt idx="8">
                        <c:v>4.5</c:v>
                      </c:pt>
                      <c:pt idx="9">
                        <c:v>5.3</c:v>
                      </c:pt>
                      <c:pt idx="10">
                        <c:v>6.4</c:v>
                      </c:pt>
                      <c:pt idx="11">
                        <c:v>6.7</c:v>
                      </c:pt>
                      <c:pt idx="12">
                        <c:v>6.2449860833119093</c:v>
                      </c:pt>
                      <c:pt idx="13">
                        <c:v>6</c:v>
                      </c:pt>
                      <c:pt idx="14">
                        <c:v>5</c:v>
                      </c:pt>
                      <c:pt idx="15">
                        <c:v>5.3956229391488701</c:v>
                      </c:pt>
                      <c:pt idx="16">
                        <c:v>4.8290420000000003</c:v>
                      </c:pt>
                    </c:numCache>
                  </c:numRef>
                </c:val>
                <c:smooth val="1"/>
                <c:extLst xmlns:c15="http://schemas.microsoft.com/office/drawing/2012/chart">
                  <c:ext xmlns:c16="http://schemas.microsoft.com/office/drawing/2014/chart" uri="{C3380CC4-5D6E-409C-BE32-E72D297353CC}">
                    <c16:uniqueId val="{0000002E-37AF-49A7-BFB9-EAD5D4577712}"/>
                  </c:ext>
                </c:extLst>
              </c15:ser>
            </c15:filteredLineSeries>
          </c:ext>
        </c:extLst>
      </c:lineChart>
      <c:catAx>
        <c:axId val="463778344"/>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Roboto Condensed Light" panose="02000000000000000000" pitchFamily="2" charset="0"/>
                <a:cs typeface="+mn-cs"/>
              </a:defRPr>
            </a:pPr>
            <a:endParaRPr lang="cs-CZ"/>
          </a:p>
        </c:txPr>
        <c:crossAx val="463777360"/>
        <c:crossesAt val="5"/>
        <c:auto val="1"/>
        <c:lblAlgn val="ctr"/>
        <c:lblOffset val="100"/>
        <c:noMultiLvlLbl val="0"/>
      </c:catAx>
      <c:valAx>
        <c:axId val="463777360"/>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Roboto Condensed Light" panose="02000000000000000000" pitchFamily="2" charset="0"/>
                <a:cs typeface="+mn-cs"/>
              </a:defRPr>
            </a:pPr>
            <a:endParaRPr lang="cs-CZ"/>
          </a:p>
        </c:txPr>
        <c:crossAx val="463778344"/>
        <c:crosses val="autoZero"/>
        <c:crossBetween val="between"/>
        <c:majorUnit val="5"/>
      </c:valAx>
      <c:spPr>
        <a:noFill/>
        <a:ln>
          <a:noFill/>
        </a:ln>
        <a:effectLst/>
      </c:spPr>
    </c:plotArea>
    <c:legend>
      <c:legendPos val="r"/>
      <c:layout>
        <c:manualLayout>
          <c:xMode val="edge"/>
          <c:yMode val="edge"/>
          <c:x val="0.88067775293349637"/>
          <c:y val="2.4193471212209557E-2"/>
          <c:w val="0.11263351460500533"/>
          <c:h val="0.457186312217096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Roboto Condensed Light" panose="02000000000000000000" pitchFamily="2" charset="0"/>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mn-lt"/>
          <a:ea typeface="Roboto Condensed Light" panose="02000000000000000000" pitchFamily="2" charset="0"/>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83868269539769E-2"/>
          <c:y val="2.3602543100560872E-2"/>
          <c:w val="0.86621982071563641"/>
          <c:h val="0.85857264634013686"/>
        </c:manualLayout>
      </c:layout>
      <c:lineChart>
        <c:grouping val="standard"/>
        <c:varyColors val="0"/>
        <c:ser>
          <c:idx val="1"/>
          <c:order val="1"/>
          <c:tx>
            <c:strRef>
              <c:f>List1!$A$3</c:f>
              <c:strCache>
                <c:ptCount val="1"/>
                <c:pt idx="0">
                  <c:v>Piráti</c:v>
                </c:pt>
              </c:strCache>
            </c:strRef>
          </c:tx>
          <c:spPr>
            <a:ln w="19050" cap="rnd">
              <a:solidFill>
                <a:schemeClr val="tx1"/>
              </a:solidFill>
              <a:round/>
            </a:ln>
            <a:effectLst/>
          </c:spPr>
          <c:marker>
            <c:symbol val="circle"/>
            <c:size val="5"/>
            <c:spPr>
              <a:solidFill>
                <a:schemeClr val="tx1"/>
              </a:solidFill>
              <a:ln w="9525">
                <a:no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15:layout>
                    <c:manualLayout>
                      <c:w val="2.7022479144453181E-2"/>
                      <c:h val="4.199874202127428E-2"/>
                    </c:manualLayout>
                  </c15:layout>
                </c:ext>
                <c:ext xmlns:c16="http://schemas.microsoft.com/office/drawing/2014/chart" uri="{C3380CC4-5D6E-409C-BE32-E72D297353CC}">
                  <c16:uniqueId val="{00000002-5DFC-4BEA-B76A-936C3A3087C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A0-4076-AE9A-CC8CAD24CC41}"/>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A0-4076-AE9A-CC8CAD24CC41}"/>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A0-4076-AE9A-CC8CAD24CC41}"/>
                </c:ext>
              </c:extLst>
            </c:dLbl>
            <c:dLbl>
              <c:idx val="12"/>
              <c:layout>
                <c:manualLayout>
                  <c:x val="-1.433618324247805E-2"/>
                  <c:y val="-2.4576258652953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CE-4C86-9946-9674454884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16-4A59-BC66-6E885AE2E36D}"/>
                </c:ext>
              </c:extLst>
            </c:dLbl>
            <c:dLbl>
              <c:idx val="14"/>
              <c:layout>
                <c:manualLayout>
                  <c:x val="-1.6855605802975748E-2"/>
                  <c:y val="-2.4576258652953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C93-4B8B-8B9A-62249CB4F44C}"/>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2-495E-99DB-3AC9FA06F120}"/>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List1!$B$3:$R$3</c:f>
              <c:numCache>
                <c:formatCode>_-* #\ ##0.0_-;\-* #\ ##0.0_-;_-* "-"??_-;_-@_-</c:formatCode>
                <c:ptCount val="17"/>
                <c:pt idx="0">
                  <c:v>6.8</c:v>
                </c:pt>
                <c:pt idx="1">
                  <c:v>7.3</c:v>
                </c:pt>
                <c:pt idx="2">
                  <c:v>6.7</c:v>
                </c:pt>
                <c:pt idx="3">
                  <c:v>6.4</c:v>
                </c:pt>
                <c:pt idx="4">
                  <c:v>5.3</c:v>
                </c:pt>
                <c:pt idx="5">
                  <c:v>5.3</c:v>
                </c:pt>
                <c:pt idx="6">
                  <c:v>5.9</c:v>
                </c:pt>
                <c:pt idx="7">
                  <c:v>6.8</c:v>
                </c:pt>
                <c:pt idx="8">
                  <c:v>7.3</c:v>
                </c:pt>
                <c:pt idx="9">
                  <c:v>6.9</c:v>
                </c:pt>
                <c:pt idx="10">
                  <c:v>6.3</c:v>
                </c:pt>
                <c:pt idx="11">
                  <c:v>5.8</c:v>
                </c:pt>
                <c:pt idx="12">
                  <c:v>6.7712395863506494</c:v>
                </c:pt>
                <c:pt idx="13">
                  <c:v>6.4</c:v>
                </c:pt>
                <c:pt idx="14">
                  <c:v>6.5</c:v>
                </c:pt>
                <c:pt idx="15">
                  <c:v>5.9457949554421603</c:v>
                </c:pt>
                <c:pt idx="16">
                  <c:v>6.3426780000000003</c:v>
                </c:pt>
              </c:numCache>
            </c:numRef>
          </c:val>
          <c:smooth val="1"/>
          <c:extLst>
            <c:ext xmlns:c16="http://schemas.microsoft.com/office/drawing/2014/chart" uri="{C3380CC4-5D6E-409C-BE32-E72D297353CC}">
              <c16:uniqueId val="{00000014-37AF-49A7-BFB9-EAD5D4577712}"/>
            </c:ext>
          </c:extLst>
        </c:ser>
        <c:ser>
          <c:idx val="2"/>
          <c:order val="2"/>
          <c:tx>
            <c:strRef>
              <c:f>List1!$A$4</c:f>
              <c:strCache>
                <c:ptCount val="1"/>
                <c:pt idx="0">
                  <c:v>SOCDEM</c:v>
                </c:pt>
              </c:strCache>
            </c:strRef>
          </c:tx>
          <c:spPr>
            <a:ln w="19050" cap="rnd">
              <a:solidFill>
                <a:srgbClr val="FF9900"/>
              </a:solidFill>
              <a:round/>
            </a:ln>
            <a:effectLst/>
          </c:spPr>
          <c:marker>
            <c:symbol val="circle"/>
            <c:size val="5"/>
            <c:spPr>
              <a:solidFill>
                <a:srgbClr val="FF9900"/>
              </a:solidFill>
              <a:ln w="9525">
                <a:noFill/>
              </a:ln>
              <a:effectLst/>
            </c:spPr>
          </c:marker>
          <c:dLbls>
            <c:delete val="1"/>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List1!$B$4:$R$4</c:f>
              <c:numCache>
                <c:formatCode>_-* #\ ##0.0_-;\-* #\ ##0.0_-;_-* "-"??_-;_-@_-</c:formatCode>
                <c:ptCount val="17"/>
                <c:pt idx="0">
                  <c:v>2.9</c:v>
                </c:pt>
                <c:pt idx="1">
                  <c:v>3</c:v>
                </c:pt>
                <c:pt idx="2">
                  <c:v>3.3</c:v>
                </c:pt>
                <c:pt idx="3">
                  <c:v>2.8</c:v>
                </c:pt>
                <c:pt idx="4">
                  <c:v>2.5</c:v>
                </c:pt>
                <c:pt idx="5">
                  <c:v>3</c:v>
                </c:pt>
                <c:pt idx="6">
                  <c:v>2.2999999999999998</c:v>
                </c:pt>
                <c:pt idx="7">
                  <c:v>2.5</c:v>
                </c:pt>
                <c:pt idx="8">
                  <c:v>2.6</c:v>
                </c:pt>
                <c:pt idx="9">
                  <c:v>2.7</c:v>
                </c:pt>
                <c:pt idx="10">
                  <c:v>2.1</c:v>
                </c:pt>
                <c:pt idx="11">
                  <c:v>2.6</c:v>
                </c:pt>
                <c:pt idx="12">
                  <c:v>3.5880141418890004</c:v>
                </c:pt>
                <c:pt idx="13">
                  <c:v>3</c:v>
                </c:pt>
                <c:pt idx="14">
                  <c:v>3.4</c:v>
                </c:pt>
                <c:pt idx="15">
                  <c:v>3.8187180756557102</c:v>
                </c:pt>
                <c:pt idx="16">
                  <c:v>3.3992550000000001</c:v>
                </c:pt>
              </c:numCache>
            </c:numRef>
          </c:val>
          <c:smooth val="1"/>
          <c:extLst>
            <c:ext xmlns:c16="http://schemas.microsoft.com/office/drawing/2014/chart" uri="{C3380CC4-5D6E-409C-BE32-E72D297353CC}">
              <c16:uniqueId val="{0000001B-37AF-49A7-BFB9-EAD5D4577712}"/>
            </c:ext>
          </c:extLst>
        </c:ser>
        <c:ser>
          <c:idx val="3"/>
          <c:order val="3"/>
          <c:tx>
            <c:strRef>
              <c:f>List1!$A$5</c:f>
              <c:strCache>
                <c:ptCount val="1"/>
                <c:pt idx="0">
                  <c:v>STAČILO!</c:v>
                </c:pt>
              </c:strCache>
            </c:strRef>
          </c:tx>
          <c:spPr>
            <a:ln w="19050" cap="rnd">
              <a:solidFill>
                <a:srgbClr val="FF0000"/>
              </a:solidFill>
              <a:round/>
            </a:ln>
            <a:effectLst/>
          </c:spPr>
          <c:marker>
            <c:symbol val="circle"/>
            <c:size val="5"/>
            <c:spPr>
              <a:solidFill>
                <a:srgbClr val="FF0000"/>
              </a:solidFill>
              <a:ln w="9525">
                <a:noFill/>
              </a:ln>
              <a:effectLst/>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1F-4CE5-BB9D-2C57F623339F}"/>
                </c:ext>
              </c:extLst>
            </c:dLbl>
            <c:dLbl>
              <c:idx val="11"/>
              <c:layout>
                <c:manualLayout>
                  <c:x val="-1.0991817011728895E-2"/>
                  <c:y val="-1.9618291323861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A0-4076-AE9A-CC8CAD24CC41}"/>
                </c:ext>
              </c:extLst>
            </c:dLbl>
            <c:dLbl>
              <c:idx val="12"/>
              <c:layout>
                <c:manualLayout>
                  <c:x val="-1.3221394498894999E-2"/>
                  <c:y val="2.1814099279402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CE-4C86-9946-967445488479}"/>
                </c:ext>
              </c:extLst>
            </c:dLbl>
            <c:dLbl>
              <c:idx val="13"/>
              <c:delete val="1"/>
              <c:extLst>
                <c:ext xmlns:c15="http://schemas.microsoft.com/office/drawing/2012/chart" uri="{CE6537A1-D6FC-4f65-9D91-7224C49458BB}">
                  <c15:layout>
                    <c:manualLayout>
                      <c:w val="2.0868845279874735E-2"/>
                      <c:h val="5.3047379515478103E-2"/>
                    </c:manualLayout>
                  </c15:layout>
                </c:ext>
                <c:ext xmlns:c16="http://schemas.microsoft.com/office/drawing/2014/chart" uri="{C3380CC4-5D6E-409C-BE32-E72D297353CC}">
                  <c16:uniqueId val="{0000000A-4916-4A59-BC66-6E885AE2E36D}"/>
                </c:ext>
              </c:extLst>
            </c:dLbl>
            <c:dLbl>
              <c:idx val="16"/>
              <c:layout>
                <c:manualLayout>
                  <c:x val="-1.5740817059392696E-2"/>
                  <c:y val="1.6289780532300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2-495E-99DB-3AC9FA06F120}"/>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FF0000"/>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List1!$B$5:$R$5</c:f>
              <c:numCache>
                <c:formatCode>_-* #\ ##0.0_-;\-* #\ ##0.0_-;_-* "-"??_-;_-@_-</c:formatCode>
                <c:ptCount val="17"/>
                <c:pt idx="0">
                  <c:v>5.3</c:v>
                </c:pt>
                <c:pt idx="1">
                  <c:v>4.9000000000000004</c:v>
                </c:pt>
                <c:pt idx="2">
                  <c:v>5</c:v>
                </c:pt>
                <c:pt idx="3">
                  <c:v>5.8</c:v>
                </c:pt>
                <c:pt idx="4">
                  <c:v>6.7</c:v>
                </c:pt>
                <c:pt idx="5">
                  <c:v>6.9</c:v>
                </c:pt>
                <c:pt idx="6">
                  <c:v>5.7</c:v>
                </c:pt>
                <c:pt idx="7">
                  <c:v>5.7</c:v>
                </c:pt>
                <c:pt idx="8">
                  <c:v>5.4</c:v>
                </c:pt>
                <c:pt idx="9">
                  <c:v>5.9</c:v>
                </c:pt>
                <c:pt idx="10">
                  <c:v>6.5</c:v>
                </c:pt>
                <c:pt idx="11">
                  <c:v>6.3</c:v>
                </c:pt>
                <c:pt idx="12">
                  <c:v>5.6762499783784701</c:v>
                </c:pt>
                <c:pt idx="13">
                  <c:v>5.4</c:v>
                </c:pt>
                <c:pt idx="14">
                  <c:v>5.2</c:v>
                </c:pt>
                <c:pt idx="15">
                  <c:v>5.7746522817447099</c:v>
                </c:pt>
                <c:pt idx="16">
                  <c:v>6.2834690000000002</c:v>
                </c:pt>
              </c:numCache>
            </c:numRef>
          </c:val>
          <c:smooth val="1"/>
          <c:extLst>
            <c:ext xmlns:c16="http://schemas.microsoft.com/office/drawing/2014/chart" uri="{C3380CC4-5D6E-409C-BE32-E72D297353CC}">
              <c16:uniqueId val="{0000001E-37AF-49A7-BFB9-EAD5D4577712}"/>
            </c:ext>
          </c:extLst>
        </c:ser>
        <c:ser>
          <c:idx val="5"/>
          <c:order val="5"/>
          <c:tx>
            <c:strRef>
              <c:f>List1!$A$7</c:f>
              <c:strCache>
                <c:ptCount val="1"/>
                <c:pt idx="0">
                  <c:v>Svobodní</c:v>
                </c:pt>
              </c:strCache>
            </c:strRef>
          </c:tx>
          <c:spPr>
            <a:ln w="19050" cap="rnd">
              <a:solidFill>
                <a:srgbClr val="23BDAB"/>
              </a:solidFill>
              <a:round/>
            </a:ln>
            <a:effectLst/>
          </c:spPr>
          <c:marker>
            <c:symbol val="circle"/>
            <c:size val="5"/>
            <c:spPr>
              <a:solidFill>
                <a:srgbClr val="23BDAB"/>
              </a:solidFill>
              <a:ln w="9525">
                <a:noFill/>
              </a:ln>
              <a:effectLst/>
            </c:spPr>
          </c:marker>
          <c:dLbls>
            <c:delete val="1"/>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List1!$B$7:$R$7</c:f>
              <c:numCache>
                <c:formatCode>_-* #\ ##0.0_-;\-* #\ ##0.0_-;_-* "-"??_-;_-@_-</c:formatCode>
                <c:ptCount val="17"/>
                <c:pt idx="0">
                  <c:v>1.5</c:v>
                </c:pt>
                <c:pt idx="1">
                  <c:v>1.5</c:v>
                </c:pt>
                <c:pt idx="2">
                  <c:v>1.8</c:v>
                </c:pt>
                <c:pt idx="3">
                  <c:v>1.6</c:v>
                </c:pt>
                <c:pt idx="4">
                  <c:v>1.5</c:v>
                </c:pt>
                <c:pt idx="5">
                  <c:v>1.3</c:v>
                </c:pt>
                <c:pt idx="6">
                  <c:v>2.1</c:v>
                </c:pt>
                <c:pt idx="7">
                  <c:v>2.9</c:v>
                </c:pt>
                <c:pt idx="8">
                  <c:v>2.7</c:v>
                </c:pt>
                <c:pt idx="9">
                  <c:v>1.8</c:v>
                </c:pt>
                <c:pt idx="10">
                  <c:v>2.2999999999999998</c:v>
                </c:pt>
                <c:pt idx="11">
                  <c:v>1.6</c:v>
                </c:pt>
              </c:numCache>
            </c:numRef>
          </c:val>
          <c:smooth val="1"/>
          <c:extLst>
            <c:ext xmlns:c16="http://schemas.microsoft.com/office/drawing/2014/chart" uri="{C3380CC4-5D6E-409C-BE32-E72D297353CC}">
              <c16:uniqueId val="{00000020-37AF-49A7-BFB9-EAD5D4577712}"/>
            </c:ext>
          </c:extLst>
        </c:ser>
        <c:ser>
          <c:idx val="6"/>
          <c:order val="6"/>
          <c:tx>
            <c:strRef>
              <c:f>List1!$A$8</c:f>
              <c:strCache>
                <c:ptCount val="1"/>
                <c:pt idx="0">
                  <c:v>Zelení</c:v>
                </c:pt>
              </c:strCache>
            </c:strRef>
          </c:tx>
          <c:spPr>
            <a:ln w="19050" cap="rnd">
              <a:solidFill>
                <a:srgbClr val="00B050"/>
              </a:solidFill>
              <a:round/>
            </a:ln>
            <a:effectLst/>
          </c:spPr>
          <c:marker>
            <c:symbol val="circle"/>
            <c:size val="5"/>
            <c:spPr>
              <a:solidFill>
                <a:srgbClr val="00B050"/>
              </a:solidFill>
              <a:ln w="9525">
                <a:noFill/>
              </a:ln>
              <a:effectLst/>
            </c:spPr>
          </c:marker>
          <c:dLbls>
            <c:delete val="1"/>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List1!$B$8:$R$8</c:f>
              <c:numCache>
                <c:formatCode>_-* #\ ##0.0_-;\-* #\ ##0.0_-;_-* "-"??_-;_-@_-</c:formatCode>
                <c:ptCount val="17"/>
                <c:pt idx="0">
                  <c:v>1.9</c:v>
                </c:pt>
                <c:pt idx="1">
                  <c:v>1.9</c:v>
                </c:pt>
                <c:pt idx="2">
                  <c:v>1.8</c:v>
                </c:pt>
                <c:pt idx="3">
                  <c:v>2.1</c:v>
                </c:pt>
                <c:pt idx="4">
                  <c:v>2.6</c:v>
                </c:pt>
                <c:pt idx="5">
                  <c:v>2.2999999999999998</c:v>
                </c:pt>
                <c:pt idx="6">
                  <c:v>2</c:v>
                </c:pt>
                <c:pt idx="7">
                  <c:v>2.1</c:v>
                </c:pt>
                <c:pt idx="8">
                  <c:v>1.9</c:v>
                </c:pt>
                <c:pt idx="9">
                  <c:v>1.6</c:v>
                </c:pt>
                <c:pt idx="10">
                  <c:v>1.5</c:v>
                </c:pt>
                <c:pt idx="11">
                  <c:v>1.8</c:v>
                </c:pt>
                <c:pt idx="12">
                  <c:v>2.1747169804059201</c:v>
                </c:pt>
                <c:pt idx="13">
                  <c:v>2</c:v>
                </c:pt>
                <c:pt idx="14">
                  <c:v>2</c:v>
                </c:pt>
                <c:pt idx="15">
                  <c:v>2.36869303682544</c:v>
                </c:pt>
                <c:pt idx="16">
                  <c:v>2.027873</c:v>
                </c:pt>
              </c:numCache>
            </c:numRef>
          </c:val>
          <c:smooth val="1"/>
          <c:extLst>
            <c:ext xmlns:c16="http://schemas.microsoft.com/office/drawing/2014/chart" uri="{C3380CC4-5D6E-409C-BE32-E72D297353CC}">
              <c16:uniqueId val="{00000021-37AF-49A7-BFB9-EAD5D4577712}"/>
            </c:ext>
          </c:extLst>
        </c:ser>
        <c:ser>
          <c:idx val="9"/>
          <c:order val="9"/>
          <c:tx>
            <c:strRef>
              <c:f>List1!$A$11</c:f>
              <c:strCache>
                <c:ptCount val="1"/>
                <c:pt idx="0">
                  <c:v>Trikolora</c:v>
                </c:pt>
              </c:strCache>
            </c:strRef>
          </c:tx>
          <c:spPr>
            <a:ln w="19050" cap="rnd">
              <a:solidFill>
                <a:srgbClr val="996633"/>
              </a:solidFill>
              <a:round/>
            </a:ln>
            <a:effectLst/>
          </c:spPr>
          <c:marker>
            <c:symbol val="circle"/>
            <c:size val="5"/>
            <c:spPr>
              <a:solidFill>
                <a:srgbClr val="996633"/>
              </a:solidFill>
              <a:ln w="9525">
                <a:noFill/>
              </a:ln>
              <a:effectLst/>
            </c:spPr>
          </c:marker>
          <c:dLbls>
            <c:delete val="1"/>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List1!$B$11:$R$11</c:f>
              <c:numCache>
                <c:formatCode>_-* #\ ##0.0_-;\-* #\ ##0.0_-;_-* "-"??_-;_-@_-</c:formatCode>
                <c:ptCount val="17"/>
                <c:pt idx="0">
                  <c:v>0.9</c:v>
                </c:pt>
                <c:pt idx="1">
                  <c:v>0.7</c:v>
                </c:pt>
                <c:pt idx="2">
                  <c:v>0.9</c:v>
                </c:pt>
                <c:pt idx="3">
                  <c:v>0.7</c:v>
                </c:pt>
                <c:pt idx="4">
                  <c:v>0.5</c:v>
                </c:pt>
                <c:pt idx="5">
                  <c:v>0.8</c:v>
                </c:pt>
                <c:pt idx="6">
                  <c:v>0.9</c:v>
                </c:pt>
                <c:pt idx="7">
                  <c:v>0.8</c:v>
                </c:pt>
                <c:pt idx="8">
                  <c:v>0.5</c:v>
                </c:pt>
                <c:pt idx="9">
                  <c:v>0.5</c:v>
                </c:pt>
                <c:pt idx="10">
                  <c:v>0.5</c:v>
                </c:pt>
                <c:pt idx="11">
                  <c:v>0.4</c:v>
                </c:pt>
              </c:numCache>
            </c:numRef>
          </c:val>
          <c:smooth val="1"/>
          <c:extLst>
            <c:ext xmlns:c16="http://schemas.microsoft.com/office/drawing/2014/chart" uri="{C3380CC4-5D6E-409C-BE32-E72D297353CC}">
              <c16:uniqueId val="{00000024-37AF-49A7-BFB9-EAD5D4577712}"/>
            </c:ext>
          </c:extLst>
        </c:ser>
        <c:ser>
          <c:idx val="10"/>
          <c:order val="10"/>
          <c:tx>
            <c:strRef>
              <c:f>List1!$A$12</c:f>
              <c:strCache>
                <c:ptCount val="1"/>
                <c:pt idx="0">
                  <c:v>Přísaha</c:v>
                </c:pt>
              </c:strCache>
            </c:strRef>
          </c:tx>
          <c:spPr>
            <a:ln w="19050" cap="rnd">
              <a:solidFill>
                <a:srgbClr val="336600"/>
              </a:solidFill>
              <a:round/>
            </a:ln>
            <a:effectLst/>
          </c:spPr>
          <c:marker>
            <c:symbol val="circle"/>
            <c:size val="5"/>
            <c:spPr>
              <a:solidFill>
                <a:srgbClr val="336600"/>
              </a:solidFill>
              <a:ln w="9525">
                <a:noFill/>
              </a:ln>
              <a:effectLst/>
            </c:spPr>
          </c:marker>
          <c:dLbls>
            <c:delete val="1"/>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List1!$B$12:$R$12</c:f>
              <c:numCache>
                <c:formatCode>_-* #\ ##0.0_-;\-* #\ ##0.0_-;_-* "-"??_-;_-@_-</c:formatCode>
                <c:ptCount val="17"/>
                <c:pt idx="0">
                  <c:v>3</c:v>
                </c:pt>
                <c:pt idx="1">
                  <c:v>2.8</c:v>
                </c:pt>
                <c:pt idx="2">
                  <c:v>2.2999999999999998</c:v>
                </c:pt>
                <c:pt idx="3">
                  <c:v>2.1</c:v>
                </c:pt>
                <c:pt idx="4">
                  <c:v>2.1</c:v>
                </c:pt>
                <c:pt idx="5">
                  <c:v>2.9</c:v>
                </c:pt>
                <c:pt idx="6">
                  <c:v>2.9</c:v>
                </c:pt>
                <c:pt idx="7">
                  <c:v>2.5</c:v>
                </c:pt>
                <c:pt idx="8">
                  <c:v>2.6</c:v>
                </c:pt>
                <c:pt idx="9">
                  <c:v>2.9</c:v>
                </c:pt>
                <c:pt idx="10">
                  <c:v>2.8</c:v>
                </c:pt>
                <c:pt idx="11">
                  <c:v>1.9</c:v>
                </c:pt>
                <c:pt idx="12">
                  <c:v>1.7520962500535</c:v>
                </c:pt>
                <c:pt idx="13">
                  <c:v>2.4</c:v>
                </c:pt>
                <c:pt idx="14">
                  <c:v>2.5</c:v>
                </c:pt>
                <c:pt idx="15">
                  <c:v>2.6021117386275199</c:v>
                </c:pt>
                <c:pt idx="16">
                  <c:v>2.5342169999999999</c:v>
                </c:pt>
              </c:numCache>
            </c:numRef>
          </c:val>
          <c:smooth val="1"/>
          <c:extLst>
            <c:ext xmlns:c16="http://schemas.microsoft.com/office/drawing/2014/chart" uri="{C3380CC4-5D6E-409C-BE32-E72D297353CC}">
              <c16:uniqueId val="{00000025-37AF-49A7-BFB9-EAD5D4577712}"/>
            </c:ext>
          </c:extLst>
        </c:ser>
        <c:ser>
          <c:idx val="11"/>
          <c:order val="11"/>
          <c:tx>
            <c:strRef>
              <c:f>List1!$A$13</c:f>
              <c:strCache>
                <c:ptCount val="1"/>
                <c:pt idx="0">
                  <c:v>PRO</c:v>
                </c:pt>
              </c:strCache>
            </c:strRef>
          </c:tx>
          <c:spPr>
            <a:ln w="19050" cap="rnd">
              <a:solidFill>
                <a:srgbClr val="663300"/>
              </a:solidFill>
              <a:round/>
            </a:ln>
            <a:effectLst/>
          </c:spPr>
          <c:marker>
            <c:symbol val="circle"/>
            <c:size val="5"/>
            <c:spPr>
              <a:solidFill>
                <a:srgbClr val="663300"/>
              </a:solidFill>
              <a:ln w="9525">
                <a:noFill/>
              </a:ln>
              <a:effectLst/>
            </c:spPr>
          </c:marker>
          <c:dLbls>
            <c:delete val="1"/>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List1!$B$13:$R$13</c:f>
              <c:numCache>
                <c:formatCode>_-* #\ ##0.0_-;\-* #\ ##0.0_-;_-* "-"??_-;_-@_-</c:formatCode>
                <c:ptCount val="17"/>
                <c:pt idx="0">
                  <c:v>1.9</c:v>
                </c:pt>
                <c:pt idx="1">
                  <c:v>1.7</c:v>
                </c:pt>
                <c:pt idx="2">
                  <c:v>1.2</c:v>
                </c:pt>
                <c:pt idx="3">
                  <c:v>1</c:v>
                </c:pt>
                <c:pt idx="4">
                  <c:v>0.7</c:v>
                </c:pt>
                <c:pt idx="5">
                  <c:v>0.4</c:v>
                </c:pt>
                <c:pt idx="6">
                  <c:v>0.6</c:v>
                </c:pt>
                <c:pt idx="7">
                  <c:v>0.6</c:v>
                </c:pt>
                <c:pt idx="8">
                  <c:v>0.8</c:v>
                </c:pt>
                <c:pt idx="9">
                  <c:v>0.9</c:v>
                </c:pt>
                <c:pt idx="10">
                  <c:v>0.8</c:v>
                </c:pt>
                <c:pt idx="11">
                  <c:v>0.6</c:v>
                </c:pt>
              </c:numCache>
            </c:numRef>
          </c:val>
          <c:smooth val="1"/>
          <c:extLst>
            <c:ext xmlns:c16="http://schemas.microsoft.com/office/drawing/2014/chart" uri="{C3380CC4-5D6E-409C-BE32-E72D297353CC}">
              <c16:uniqueId val="{00000027-37AF-49A7-BFB9-EAD5D4577712}"/>
            </c:ext>
          </c:extLst>
        </c:ser>
        <c:ser>
          <c:idx val="12"/>
          <c:order val="12"/>
          <c:tx>
            <c:strRef>
              <c:f>List1!$A$14</c:f>
              <c:strCache>
                <c:ptCount val="1"/>
                <c:pt idx="0">
                  <c:v>Motoristé</c:v>
                </c:pt>
              </c:strCache>
            </c:strRef>
          </c:tx>
          <c:spPr>
            <a:ln w="19050" cap="rnd">
              <a:solidFill>
                <a:srgbClr val="00CCFF"/>
              </a:solidFill>
              <a:round/>
            </a:ln>
            <a:effectLst/>
          </c:spPr>
          <c:marker>
            <c:symbol val="circle"/>
            <c:size val="5"/>
            <c:spPr>
              <a:solidFill>
                <a:srgbClr val="00CCFF"/>
              </a:solidFill>
              <a:ln w="9525">
                <a:noFill/>
              </a:ln>
              <a:effectLst/>
            </c:spPr>
          </c:marker>
          <c:dLbls>
            <c:dLbl>
              <c:idx val="10"/>
              <c:layout>
                <c:manualLayout>
                  <c:x val="-1.6565760729644156E-2"/>
                  <c:y val="-2.4576258652953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C9-4BEE-9EB1-44D0486B6DD2}"/>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A0-4076-AE9A-CC8CAD24CC41}"/>
                </c:ext>
              </c:extLst>
            </c:dLbl>
            <c:dLbl>
              <c:idx val="12"/>
              <c:layout>
                <c:manualLayout>
                  <c:x val="-7.6474507809797376E-3"/>
                  <c:y val="-1.3527621158749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CE-4C86-9946-967445488479}"/>
                </c:ext>
              </c:extLst>
            </c:dLbl>
            <c:dLbl>
              <c:idx val="13"/>
              <c:layout>
                <c:manualLayout>
                  <c:x val="-2.7713648165474676E-2"/>
                  <c:y val="1.6856131950310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16-4A59-BC66-6E885AE2E36D}"/>
                </c:ext>
              </c:extLst>
            </c:dLbl>
            <c:dLbl>
              <c:idx val="16"/>
              <c:layout>
                <c:manualLayout>
                  <c:x val="-9.0520845978945465E-3"/>
                  <c:y val="5.80749445610684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E2-495E-99DB-3AC9FA06F120}"/>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CCFF"/>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List1!$B$1:$R$1</c:f>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f>List1!$B$14:$R$14</c:f>
              <c:numCache>
                <c:formatCode>_-* #\ ##0.0_-;\-* #\ ##0.0_-;_-* "-"??_-;_-@_-</c:formatCode>
                <c:ptCount val="17"/>
                <c:pt idx="0">
                  <c:v>5</c:v>
                </c:pt>
                <c:pt idx="1">
                  <c:v>4.9000000000000004</c:v>
                </c:pt>
                <c:pt idx="2">
                  <c:v>3.9</c:v>
                </c:pt>
                <c:pt idx="3">
                  <c:v>4.0999999999999996</c:v>
                </c:pt>
                <c:pt idx="4">
                  <c:v>4.5</c:v>
                </c:pt>
                <c:pt idx="5">
                  <c:v>4.2</c:v>
                </c:pt>
                <c:pt idx="6">
                  <c:v>4.5</c:v>
                </c:pt>
                <c:pt idx="7">
                  <c:v>5</c:v>
                </c:pt>
                <c:pt idx="8">
                  <c:v>4.5</c:v>
                </c:pt>
                <c:pt idx="9">
                  <c:v>5.3</c:v>
                </c:pt>
                <c:pt idx="10">
                  <c:v>6.4</c:v>
                </c:pt>
                <c:pt idx="11">
                  <c:v>6.7</c:v>
                </c:pt>
                <c:pt idx="12">
                  <c:v>6.2449860833119093</c:v>
                </c:pt>
                <c:pt idx="13">
                  <c:v>6</c:v>
                </c:pt>
                <c:pt idx="14">
                  <c:v>5</c:v>
                </c:pt>
                <c:pt idx="15">
                  <c:v>5.3956229391488701</c:v>
                </c:pt>
                <c:pt idx="16">
                  <c:v>4.8290420000000003</c:v>
                </c:pt>
              </c:numCache>
            </c:numRef>
          </c:val>
          <c:smooth val="1"/>
          <c:extLst>
            <c:ext xmlns:c16="http://schemas.microsoft.com/office/drawing/2014/chart" uri="{C3380CC4-5D6E-409C-BE32-E72D297353CC}">
              <c16:uniqueId val="{0000002E-37AF-49A7-BFB9-EAD5D4577712}"/>
            </c:ext>
          </c:extLst>
        </c:ser>
        <c:dLbls>
          <c:dLblPos val="t"/>
          <c:showLegendKey val="0"/>
          <c:showVal val="1"/>
          <c:showCatName val="0"/>
          <c:showSerName val="0"/>
          <c:showPercent val="0"/>
          <c:showBubbleSize val="0"/>
        </c:dLbls>
        <c:marker val="1"/>
        <c:smooth val="0"/>
        <c:axId val="463778344"/>
        <c:axId val="463777360"/>
        <c:extLst>
          <c:ext xmlns:c15="http://schemas.microsoft.com/office/drawing/2012/chart" uri="{02D57815-91ED-43cb-92C2-25804820EDAC}">
            <c15:filteredLineSeries>
              <c15:ser>
                <c:idx val="0"/>
                <c:order val="0"/>
                <c:tx>
                  <c:strRef>
                    <c:extLst>
                      <c:ext uri="{02D57815-91ED-43cb-92C2-25804820EDAC}">
                        <c15:formulaRef>
                          <c15:sqref>List1!$A$2</c15:sqref>
                        </c15:formulaRef>
                      </c:ext>
                    </c:extLst>
                    <c:strCache>
                      <c:ptCount val="1"/>
                      <c:pt idx="0">
                        <c:v>ANO</c:v>
                      </c:pt>
                    </c:strCache>
                  </c:strRef>
                </c:tx>
                <c:spPr>
                  <a:ln w="19050" cap="rnd">
                    <a:solidFill>
                      <a:srgbClr val="3366CC"/>
                    </a:solidFill>
                    <a:round/>
                  </a:ln>
                  <a:effectLst/>
                </c:spPr>
                <c:marker>
                  <c:symbol val="circle"/>
                  <c:size val="6"/>
                  <c:spPr>
                    <a:solidFill>
                      <a:srgbClr val="3366CC"/>
                    </a:solidFill>
                    <a:ln w="190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66CC"/>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c:ext uri="{02D57815-91ED-43cb-92C2-25804820EDAC}">
                        <c15:formulaRef>
                          <c15:sqref>List1!$B$2:$R$2</c15:sqref>
                        </c15:formulaRef>
                      </c:ext>
                    </c:extLst>
                    <c:numCache>
                      <c:formatCode>_-* #\ ##0.0_-;\-* #\ ##0.0_-;_-* "-"??_-;_-@_-</c:formatCode>
                      <c:ptCount val="17"/>
                      <c:pt idx="0">
                        <c:v>33.9</c:v>
                      </c:pt>
                      <c:pt idx="1">
                        <c:v>34.4</c:v>
                      </c:pt>
                      <c:pt idx="2">
                        <c:v>34.9</c:v>
                      </c:pt>
                      <c:pt idx="3">
                        <c:v>35.1</c:v>
                      </c:pt>
                      <c:pt idx="4">
                        <c:v>35.299999999999997</c:v>
                      </c:pt>
                      <c:pt idx="5">
                        <c:v>34.1</c:v>
                      </c:pt>
                      <c:pt idx="6">
                        <c:v>34.700000000000003</c:v>
                      </c:pt>
                      <c:pt idx="7">
                        <c:v>33.6</c:v>
                      </c:pt>
                      <c:pt idx="8">
                        <c:v>35.6</c:v>
                      </c:pt>
                      <c:pt idx="9">
                        <c:v>33.700000000000003</c:v>
                      </c:pt>
                      <c:pt idx="10">
                        <c:v>32.700000000000003</c:v>
                      </c:pt>
                      <c:pt idx="11">
                        <c:v>31.1</c:v>
                      </c:pt>
                      <c:pt idx="12">
                        <c:v>31.402911600390098</c:v>
                      </c:pt>
                      <c:pt idx="13">
                        <c:v>31.6</c:v>
                      </c:pt>
                      <c:pt idx="14">
                        <c:v>33</c:v>
                      </c:pt>
                      <c:pt idx="15">
                        <c:v>32.152380588540204</c:v>
                      </c:pt>
                      <c:pt idx="16">
                        <c:v>31.531229</c:v>
                      </c:pt>
                    </c:numCache>
                  </c:numRef>
                </c:val>
                <c:smooth val="1"/>
                <c:extLst>
                  <c:ext xmlns:c16="http://schemas.microsoft.com/office/drawing/2014/chart" uri="{C3380CC4-5D6E-409C-BE32-E72D297353CC}">
                    <c16:uniqueId val="{00000012-37AF-49A7-BFB9-EAD5D457771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List1!$A$6</c15:sqref>
                        </c15:formulaRef>
                      </c:ext>
                    </c:extLst>
                    <c:strCache>
                      <c:ptCount val="1"/>
                      <c:pt idx="0">
                        <c:v>SPOLU</c:v>
                      </c:pt>
                    </c:strCache>
                  </c:strRef>
                </c:tx>
                <c:spPr>
                  <a:ln w="19050" cap="rnd">
                    <a:solidFill>
                      <a:srgbClr val="1A195B"/>
                    </a:solidFill>
                    <a:prstDash val="solid"/>
                    <a:round/>
                  </a:ln>
                  <a:effectLst/>
                </c:spPr>
                <c:marker>
                  <c:symbol val="circle"/>
                  <c:size val="5"/>
                  <c:spPr>
                    <a:solidFill>
                      <a:srgbClr val="1A195B"/>
                    </a:solidFill>
                    <a:ln w="9525">
                      <a:noFill/>
                    </a:ln>
                    <a:effectLst/>
                  </c:spPr>
                </c:marker>
                <c:dPt>
                  <c:idx val="0"/>
                  <c:marker>
                    <c:symbol val="circle"/>
                    <c:size val="5"/>
                    <c:spPr>
                      <a:solidFill>
                        <a:srgbClr val="1A195B"/>
                      </a:solidFill>
                      <a:ln w="9525">
                        <a:noFill/>
                      </a:ln>
                      <a:effectLst/>
                    </c:spPr>
                  </c:marker>
                  <c:bubble3D val="0"/>
                  <c:spPr>
                    <a:ln w="19050" cap="rnd">
                      <a:solidFill>
                        <a:srgbClr val="1A195B"/>
                      </a:solidFill>
                      <a:prstDash val="solid"/>
                      <a:round/>
                    </a:ln>
                    <a:effectLst/>
                  </c:spPr>
                  <c:extLst xmlns:c15="http://schemas.microsoft.com/office/drawing/2012/chart">
                    <c:ext xmlns:c16="http://schemas.microsoft.com/office/drawing/2014/chart" uri="{C3380CC4-5D6E-409C-BE32-E72D297353CC}">
                      <c16:uniqueId val="{0000002B-2A66-426F-8285-C4B7B7EA66A1}"/>
                    </c:ext>
                  </c:extLst>
                </c:dPt>
                <c:dPt>
                  <c:idx val="1"/>
                  <c:marker>
                    <c:symbol val="circle"/>
                    <c:size val="5"/>
                    <c:spPr>
                      <a:solidFill>
                        <a:srgbClr val="1A195B"/>
                      </a:solidFill>
                      <a:ln w="9525">
                        <a:noFill/>
                      </a:ln>
                      <a:effectLst/>
                    </c:spPr>
                  </c:marker>
                  <c:bubble3D val="0"/>
                  <c:spPr>
                    <a:ln w="19050" cap="rnd">
                      <a:solidFill>
                        <a:srgbClr val="1A195B"/>
                      </a:solidFill>
                      <a:prstDash val="solid"/>
                      <a:round/>
                    </a:ln>
                    <a:effectLst/>
                  </c:spPr>
                  <c:extLst xmlns:c15="http://schemas.microsoft.com/office/drawing/2012/chart">
                    <c:ext xmlns:c16="http://schemas.microsoft.com/office/drawing/2014/chart" uri="{C3380CC4-5D6E-409C-BE32-E72D297353CC}">
                      <c16:uniqueId val="{00000009-5DFC-4BEA-B76A-936C3A3087C2}"/>
                    </c:ext>
                  </c:extLst>
                </c:dPt>
                <c:dPt>
                  <c:idx val="2"/>
                  <c:marker>
                    <c:symbol val="circle"/>
                    <c:size val="5"/>
                    <c:spPr>
                      <a:solidFill>
                        <a:srgbClr val="1A195B"/>
                      </a:solidFill>
                      <a:ln w="9525">
                        <a:noFill/>
                      </a:ln>
                      <a:effectLst/>
                    </c:spPr>
                  </c:marker>
                  <c:bubble3D val="0"/>
                  <c:spPr>
                    <a:ln w="19050" cap="rnd">
                      <a:solidFill>
                        <a:srgbClr val="1A195B"/>
                      </a:solidFill>
                      <a:prstDash val="solid"/>
                      <a:round/>
                    </a:ln>
                    <a:effectLst/>
                  </c:spPr>
                  <c:extLst xmlns:c15="http://schemas.microsoft.com/office/drawing/2012/chart">
                    <c:ext xmlns:c16="http://schemas.microsoft.com/office/drawing/2014/chart" uri="{C3380CC4-5D6E-409C-BE32-E72D297353CC}">
                      <c16:uniqueId val="{0000000B-5DFC-4BEA-B76A-936C3A3087C2}"/>
                    </c:ext>
                  </c:extLst>
                </c:dPt>
                <c:dPt>
                  <c:idx val="3"/>
                  <c:marker>
                    <c:symbol val="circle"/>
                    <c:size val="5"/>
                    <c:spPr>
                      <a:solidFill>
                        <a:srgbClr val="1A195B"/>
                      </a:solidFill>
                      <a:ln w="9525">
                        <a:noFill/>
                      </a:ln>
                      <a:effectLst/>
                    </c:spPr>
                  </c:marker>
                  <c:bubble3D val="0"/>
                  <c:spPr>
                    <a:ln w="19050" cap="rnd">
                      <a:solidFill>
                        <a:srgbClr val="1A195B"/>
                      </a:solidFill>
                      <a:prstDash val="solid"/>
                      <a:round/>
                    </a:ln>
                    <a:effectLst/>
                  </c:spPr>
                  <c:extLst xmlns:c15="http://schemas.microsoft.com/office/drawing/2012/chart">
                    <c:ext xmlns:c16="http://schemas.microsoft.com/office/drawing/2014/chart" uri="{C3380CC4-5D6E-409C-BE32-E72D297353CC}">
                      <c16:uniqueId val="{0000000D-5DFC-4BEA-B76A-936C3A3087C2}"/>
                    </c:ext>
                  </c:extLst>
                </c:dPt>
                <c:dLbls>
                  <c:dLbl>
                    <c:idx val="3"/>
                    <c:layout>
                      <c:manualLayout>
                        <c:x val="-1.6337272926530241E-2"/>
                        <c:y val="3.342908819161643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5DFC-4BEA-B76A-936C3A3087C2}"/>
                      </c:ext>
                    </c:extLst>
                  </c:dLbl>
                  <c:dLbl>
                    <c:idx val="5"/>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A195B"/>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extLst xmlns:c15="http://schemas.microsoft.com/office/drawing/2012/chart">
                      <c:ext xmlns:c16="http://schemas.microsoft.com/office/drawing/2014/chart" uri="{C3380CC4-5D6E-409C-BE32-E72D297353CC}">
                        <c16:uniqueId val="{0000000C-737E-4049-8DCC-11790D18958D}"/>
                      </c:ext>
                    </c:extLst>
                  </c:dLbl>
                  <c:dLbl>
                    <c:idx val="7"/>
                    <c:layout>
                      <c:manualLayout>
                        <c:x val="-2.1621371571114073E-2"/>
                        <c:y val="-3.010057740005550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737E-4049-8DCC-11790D18958D}"/>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A195B"/>
                          </a:solidFill>
                          <a:latin typeface="+mn-lt"/>
                          <a:ea typeface="Roboto Condensed Light" panose="02000000000000000000" pitchFamily="2" charset="0"/>
                          <a:cs typeface="+mn-cs"/>
                        </a:defRPr>
                      </a:pPr>
                      <a:endParaRPr lang="cs-CZ"/>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List1!$B$6:$R$6</c15:sqref>
                        </c15:formulaRef>
                      </c:ext>
                    </c:extLst>
                    <c:numCache>
                      <c:formatCode>_-* #\ ##0.0_-;\-* #\ ##0.0_-;_-* "-"??_-;_-@_-</c:formatCode>
                      <c:ptCount val="17"/>
                      <c:pt idx="0">
                        <c:v>18.399999999999999</c:v>
                      </c:pt>
                      <c:pt idx="1">
                        <c:v>18.100000000000001</c:v>
                      </c:pt>
                      <c:pt idx="2">
                        <c:v>18.2</c:v>
                      </c:pt>
                      <c:pt idx="3">
                        <c:v>18.8</c:v>
                      </c:pt>
                      <c:pt idx="4">
                        <c:v>19.8</c:v>
                      </c:pt>
                      <c:pt idx="5">
                        <c:v>19</c:v>
                      </c:pt>
                      <c:pt idx="6">
                        <c:v>18.5</c:v>
                      </c:pt>
                      <c:pt idx="7">
                        <c:v>16.2</c:v>
                      </c:pt>
                      <c:pt idx="8">
                        <c:v>17.100000000000001</c:v>
                      </c:pt>
                      <c:pt idx="9">
                        <c:v>17.3</c:v>
                      </c:pt>
                      <c:pt idx="10">
                        <c:v>18.7</c:v>
                      </c:pt>
                      <c:pt idx="11">
                        <c:v>20</c:v>
                      </c:pt>
                      <c:pt idx="12">
                        <c:v>19.9133896100562</c:v>
                      </c:pt>
                      <c:pt idx="13">
                        <c:v>19.899999999999999</c:v>
                      </c:pt>
                      <c:pt idx="14">
                        <c:v>19.8</c:v>
                      </c:pt>
                      <c:pt idx="15">
                        <c:v>19.509126098424503</c:v>
                      </c:pt>
                      <c:pt idx="16">
                        <c:v>19.849468000000002</c:v>
                      </c:pt>
                    </c:numCache>
                  </c:numRef>
                </c:val>
                <c:smooth val="1"/>
                <c:extLst xmlns:c15="http://schemas.microsoft.com/office/drawing/2012/chart">
                  <c:ext xmlns:c16="http://schemas.microsoft.com/office/drawing/2014/chart" uri="{C3380CC4-5D6E-409C-BE32-E72D297353CC}">
                    <c16:uniqueId val="{0000001F-37AF-49A7-BFB9-EAD5D457771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List1!$A$9</c15:sqref>
                        </c15:formulaRef>
                      </c:ext>
                    </c:extLst>
                    <c:strCache>
                      <c:ptCount val="1"/>
                      <c:pt idx="0">
                        <c:v>SPD</c:v>
                      </c:pt>
                    </c:strCache>
                  </c:strRef>
                </c:tx>
                <c:spPr>
                  <a:ln w="19050" cap="rnd">
                    <a:solidFill>
                      <a:srgbClr val="BA4A00"/>
                    </a:solidFill>
                    <a:round/>
                  </a:ln>
                  <a:effectLst/>
                </c:spPr>
                <c:marker>
                  <c:symbol val="circle"/>
                  <c:size val="5"/>
                  <c:spPr>
                    <a:solidFill>
                      <a:srgbClr val="BA4A00"/>
                    </a:solidFill>
                    <a:ln w="9525">
                      <a:noFill/>
                    </a:ln>
                    <a:effectLst/>
                  </c:spPr>
                </c:marker>
                <c:dLbls>
                  <c:dLbl>
                    <c:idx val="0"/>
                    <c:layout>
                      <c:manualLayout>
                        <c:x val="-5.3379069516558252E-3"/>
                        <c:y val="-1.104863749420381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5DFC-4BEA-B76A-936C3A3087C2}"/>
                      </c:ext>
                    </c:extLst>
                  </c:dLbl>
                  <c:dLbl>
                    <c:idx val="1"/>
                    <c:layout>
                      <c:manualLayout>
                        <c:x val="-1.5740817059392696E-2"/>
                        <c:y val="-1.961829132386166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5DFC-4BEA-B76A-936C3A3087C2}"/>
                      </c:ext>
                    </c:extLst>
                  </c:dLbl>
                  <c:dLbl>
                    <c:idx val="2"/>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5DFC-4BEA-B76A-936C3A3087C2}"/>
                      </c:ext>
                    </c:extLst>
                  </c:dLbl>
                  <c:dLbl>
                    <c:idx val="3"/>
                    <c:layout>
                      <c:manualLayout>
                        <c:x val="-1.1147887435830521E-2"/>
                        <c:y val="-1.933511561485677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5DFC-4BEA-B76A-936C3A3087C2}"/>
                      </c:ext>
                    </c:extLst>
                  </c:dLbl>
                  <c:dLbl>
                    <c:idx val="4"/>
                    <c:layout>
                      <c:manualLayout>
                        <c:x val="-8.7622395245629536E-3"/>
                        <c:y val="-1.961829132386176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5DFC-4BEA-B76A-936C3A3087C2}"/>
                      </c:ext>
                    </c:extLst>
                  </c:dLbl>
                  <c:dLbl>
                    <c:idx val="5"/>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5DFC-4BEA-B76A-936C3A3087C2}"/>
                      </c:ext>
                    </c:extLst>
                  </c:dLbl>
                  <c:dLbl>
                    <c:idx val="6"/>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E0E9-4EDF-BA14-A5FC023AB2B3}"/>
                      </c:ext>
                    </c:extLst>
                  </c:dLbl>
                  <c:dLbl>
                    <c:idx val="7"/>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737E-4049-8DCC-11790D18958D}"/>
                      </c:ext>
                    </c:extLst>
                  </c:dLbl>
                  <c:dLbl>
                    <c:idx val="8"/>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3677-4DB5-9163-80B2F98EA13E}"/>
                      </c:ext>
                    </c:extLst>
                  </c:dLbl>
                  <c:dLbl>
                    <c:idx val="9"/>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C11F-4CE5-BB9D-2C57F623339F}"/>
                      </c:ext>
                    </c:extLst>
                  </c:dLbl>
                  <c:dLbl>
                    <c:idx val="10"/>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BBC9-4BEE-9EB1-44D0486B6DD2}"/>
                      </c:ext>
                    </c:extLst>
                  </c:dLbl>
                  <c:dLbl>
                    <c:idx val="1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A1A0-4076-AE9A-CC8CAD24CC4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BA4A00"/>
                          </a:solidFill>
                          <a:latin typeface="+mn-lt"/>
                          <a:ea typeface="Roboto Condensed Light" panose="02000000000000000000" pitchFamily="2" charset="0"/>
                          <a:cs typeface="+mn-cs"/>
                        </a:defRPr>
                      </a:pPr>
                      <a:endParaRPr lang="cs-CZ"/>
                    </a:p>
                  </c:txPr>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List1!$B$9:$R$9</c15:sqref>
                        </c15:formulaRef>
                      </c:ext>
                    </c:extLst>
                    <c:numCache>
                      <c:formatCode>_-* #\ ##0.0_-;\-* #\ ##0.0_-;_-* "-"??_-;_-@_-</c:formatCode>
                      <c:ptCount val="17"/>
                      <c:pt idx="0">
                        <c:v>8.1</c:v>
                      </c:pt>
                      <c:pt idx="1">
                        <c:v>8.1999999999999993</c:v>
                      </c:pt>
                      <c:pt idx="2">
                        <c:v>8.5</c:v>
                      </c:pt>
                      <c:pt idx="3">
                        <c:v>8.6999999999999993</c:v>
                      </c:pt>
                      <c:pt idx="4">
                        <c:v>8.1</c:v>
                      </c:pt>
                      <c:pt idx="5">
                        <c:v>8.1999999999999993</c:v>
                      </c:pt>
                      <c:pt idx="6">
                        <c:v>8.1</c:v>
                      </c:pt>
                      <c:pt idx="7">
                        <c:v>8.1</c:v>
                      </c:pt>
                      <c:pt idx="8">
                        <c:v>7.5</c:v>
                      </c:pt>
                      <c:pt idx="9">
                        <c:v>8.9</c:v>
                      </c:pt>
                      <c:pt idx="10">
                        <c:v>7.8</c:v>
                      </c:pt>
                      <c:pt idx="11">
                        <c:v>8.9</c:v>
                      </c:pt>
                    </c:numCache>
                  </c:numRef>
                </c:val>
                <c:smooth val="1"/>
                <c:extLst xmlns:c15="http://schemas.microsoft.com/office/drawing/2012/chart">
                  <c:ext xmlns:c16="http://schemas.microsoft.com/office/drawing/2014/chart" uri="{C3380CC4-5D6E-409C-BE32-E72D297353CC}">
                    <c16:uniqueId val="{00000022-37AF-49A7-BFB9-EAD5D457771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List1!$A$10</c15:sqref>
                        </c15:formulaRef>
                      </c:ext>
                    </c:extLst>
                    <c:strCache>
                      <c:ptCount val="1"/>
                      <c:pt idx="0">
                        <c:v>STAN</c:v>
                      </c:pt>
                    </c:strCache>
                  </c:strRef>
                </c:tx>
                <c:spPr>
                  <a:ln w="19050" cap="rnd">
                    <a:solidFill>
                      <a:srgbClr val="FF69B4"/>
                    </a:solidFill>
                    <a:round/>
                  </a:ln>
                  <a:effectLst/>
                </c:spPr>
                <c:marker>
                  <c:symbol val="circle"/>
                  <c:size val="5"/>
                  <c:spPr>
                    <a:solidFill>
                      <a:srgbClr val="FF69B4"/>
                    </a:solidFill>
                    <a:ln w="9525">
                      <a:noFill/>
                    </a:ln>
                    <a:effectLst/>
                  </c:spPr>
                </c:marker>
                <c:dLbls>
                  <c:dLbl>
                    <c:idx val="0"/>
                    <c:layout>
                      <c:manualLayout>
                        <c:x val="-7.5203473084830249E-3"/>
                        <c:y val="-2.460214030377673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1-237F-48FE-A7FD-E34BCE2A07F4}"/>
                      </c:ext>
                    </c:extLst>
                  </c:dLbl>
                  <c:dLbl>
                    <c:idx val="3"/>
                    <c:layout>
                      <c:manualLayout>
                        <c:x val="-1.7452061670113296E-2"/>
                        <c:y val="-3.342908819161643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4-237F-48FE-A7FD-E34BCE2A07F4}"/>
                      </c:ext>
                    </c:extLst>
                  </c:dLbl>
                  <c:dLbl>
                    <c:idx val="7"/>
                    <c:layout>
                      <c:manualLayout>
                        <c:x val="-1.939179408394797E-2"/>
                        <c:y val="-1.961829132386166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737E-4049-8DCC-11790D1895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69B4"/>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List1!$B$10:$R$10</c15:sqref>
                        </c15:formulaRef>
                      </c:ext>
                    </c:extLst>
                    <c:numCache>
                      <c:formatCode>_-* #\ ##0.0_-;\-* #\ ##0.0_-;_-* "-"??_-;_-@_-</c:formatCode>
                      <c:ptCount val="17"/>
                      <c:pt idx="0">
                        <c:v>9.4</c:v>
                      </c:pt>
                      <c:pt idx="1">
                        <c:v>9.9</c:v>
                      </c:pt>
                      <c:pt idx="2">
                        <c:v>11.1</c:v>
                      </c:pt>
                      <c:pt idx="3">
                        <c:v>10.6</c:v>
                      </c:pt>
                      <c:pt idx="4">
                        <c:v>10.3</c:v>
                      </c:pt>
                      <c:pt idx="5">
                        <c:v>11.1</c:v>
                      </c:pt>
                      <c:pt idx="6">
                        <c:v>11.4</c:v>
                      </c:pt>
                      <c:pt idx="7">
                        <c:v>12.9</c:v>
                      </c:pt>
                      <c:pt idx="8">
                        <c:v>10.9</c:v>
                      </c:pt>
                      <c:pt idx="9">
                        <c:v>10.6</c:v>
                      </c:pt>
                      <c:pt idx="10">
                        <c:v>11.1</c:v>
                      </c:pt>
                      <c:pt idx="11">
                        <c:v>11.8</c:v>
                      </c:pt>
                      <c:pt idx="12">
                        <c:v>11.299772198128199</c:v>
                      </c:pt>
                      <c:pt idx="13">
                        <c:v>11.9</c:v>
                      </c:pt>
                      <c:pt idx="14">
                        <c:v>10.8</c:v>
                      </c:pt>
                      <c:pt idx="15">
                        <c:v>10.050943440976399</c:v>
                      </c:pt>
                      <c:pt idx="16">
                        <c:v>9.7159469999999999</c:v>
                      </c:pt>
                    </c:numCache>
                  </c:numRef>
                </c:val>
                <c:smooth val="1"/>
                <c:extLst xmlns:c15="http://schemas.microsoft.com/office/drawing/2012/chart">
                  <c:ext xmlns:c16="http://schemas.microsoft.com/office/drawing/2014/chart" uri="{C3380CC4-5D6E-409C-BE32-E72D297353CC}">
                    <c16:uniqueId val="{00000023-37AF-49A7-BFB9-EAD5D457771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List1!$A$15</c15:sqref>
                        </c15:formulaRef>
                      </c:ext>
                    </c:extLst>
                    <c:strCache>
                      <c:ptCount val="1"/>
                      <c:pt idx="0">
                        <c:v>SPD (Svobodní, PRO, Trikolora)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Roboto Condensed Light" panose="02000000000000000000" pitchFamily="2" charset="0"/>
                          <a:cs typeface="+mn-cs"/>
                        </a:defRPr>
                      </a:pPr>
                      <a:endParaRPr lang="cs-CZ"/>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25/01/01</c:v>
                      </c:pt>
                      <c:pt idx="1">
                        <c:v>25/01/02</c:v>
                      </c:pt>
                      <c:pt idx="2">
                        <c:v>25/01/03</c:v>
                      </c:pt>
                      <c:pt idx="3">
                        <c:v>25/01/04</c:v>
                      </c:pt>
                      <c:pt idx="4">
                        <c:v>25/01/05</c:v>
                      </c:pt>
                      <c:pt idx="5">
                        <c:v>25/02/06</c:v>
                      </c:pt>
                      <c:pt idx="6">
                        <c:v>25/02/07</c:v>
                      </c:pt>
                      <c:pt idx="7">
                        <c:v>25/02/08</c:v>
                      </c:pt>
                      <c:pt idx="8">
                        <c:v>25/02/09</c:v>
                      </c:pt>
                      <c:pt idx="9">
                        <c:v>25/03/10</c:v>
                      </c:pt>
                      <c:pt idx="10">
                        <c:v>25/03/11</c:v>
                      </c:pt>
                      <c:pt idx="11">
                        <c:v>25/03/12</c:v>
                      </c:pt>
                      <c:pt idx="12">
                        <c:v>25/03/13</c:v>
                      </c:pt>
                      <c:pt idx="13">
                        <c:v>25/04/14</c:v>
                      </c:pt>
                      <c:pt idx="14">
                        <c:v>25/04/15</c:v>
                      </c:pt>
                      <c:pt idx="15">
                        <c:v>25/04/16</c:v>
                      </c:pt>
                      <c:pt idx="16">
                        <c:v>25/04/17</c:v>
                      </c:pt>
                    </c:strCache>
                  </c:strRef>
                </c:cat>
                <c:val>
                  <c:numRef>
                    <c:extLst xmlns:c15="http://schemas.microsoft.com/office/drawing/2012/chart">
                      <c:ext xmlns:c15="http://schemas.microsoft.com/office/drawing/2012/chart" uri="{02D57815-91ED-43cb-92C2-25804820EDAC}">
                        <c15:formulaRef>
                          <c15:sqref>List1!$B$15:$R$15</c15:sqref>
                        </c15:formulaRef>
                      </c:ext>
                    </c:extLst>
                    <c:numCache>
                      <c:formatCode>General</c:formatCode>
                      <c:ptCount val="17"/>
                      <c:pt idx="12" formatCode="_-* #\ ##0.0_-;\-* #\ ##0.0_-;_-* &quot;-&quot;??_-;_-@_-">
                        <c:v>10.6649523709468</c:v>
                      </c:pt>
                      <c:pt idx="13" formatCode="_-* #\ ##0.0_-;\-* #\ ##0.0_-;_-* &quot;-&quot;??_-;_-@_-">
                        <c:v>10.5</c:v>
                      </c:pt>
                      <c:pt idx="14" formatCode="_-* #\ ##0.0_-;\-* #\ ##0.0_-;_-* &quot;-&quot;??_-;_-@_-">
                        <c:v>11.1</c:v>
                      </c:pt>
                      <c:pt idx="15" formatCode="_-* #\ ##0.0_-;\-* #\ ##0.0_-;_-* &quot;-&quot;??_-;_-@_-">
                        <c:v>11.570146919445099</c:v>
                      </c:pt>
                      <c:pt idx="16" formatCode="_-* #\ ##0.0_-;\-* #\ ##0.0_-;_-* &quot;-&quot;??_-;_-@_-">
                        <c:v>12.586753</c:v>
                      </c:pt>
                    </c:numCache>
                  </c:numRef>
                </c:val>
                <c:smooth val="0"/>
                <c:extLst xmlns:c15="http://schemas.microsoft.com/office/drawing/2012/chart">
                  <c:ext xmlns:c16="http://schemas.microsoft.com/office/drawing/2014/chart" uri="{C3380CC4-5D6E-409C-BE32-E72D297353CC}">
                    <c16:uniqueId val="{00000009-1DAC-4E90-B8CC-77D5CBE14046}"/>
                  </c:ext>
                </c:extLst>
              </c15:ser>
            </c15:filteredLineSeries>
          </c:ext>
        </c:extLst>
      </c:lineChart>
      <c:catAx>
        <c:axId val="463778344"/>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Roboto Condensed Light" panose="02000000000000000000" pitchFamily="2" charset="0"/>
                <a:cs typeface="+mn-cs"/>
              </a:defRPr>
            </a:pPr>
            <a:endParaRPr lang="cs-CZ"/>
          </a:p>
        </c:txPr>
        <c:crossAx val="463777360"/>
        <c:crossesAt val="5"/>
        <c:auto val="1"/>
        <c:lblAlgn val="ctr"/>
        <c:lblOffset val="100"/>
        <c:noMultiLvlLbl val="0"/>
      </c:catAx>
      <c:valAx>
        <c:axId val="463777360"/>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Roboto Condensed Light" panose="02000000000000000000" pitchFamily="2" charset="0"/>
                <a:cs typeface="+mn-cs"/>
              </a:defRPr>
            </a:pPr>
            <a:endParaRPr lang="cs-CZ"/>
          </a:p>
        </c:txPr>
        <c:crossAx val="463778344"/>
        <c:crosses val="autoZero"/>
        <c:crossBetween val="between"/>
        <c:majorUnit val="5"/>
      </c:valAx>
      <c:spPr>
        <a:noFill/>
        <a:ln>
          <a:noFill/>
        </a:ln>
        <a:effectLst/>
      </c:spPr>
    </c:plotArea>
    <c:legend>
      <c:legendPos val="r"/>
      <c:layout>
        <c:manualLayout>
          <c:xMode val="edge"/>
          <c:yMode val="edge"/>
          <c:x val="0.9165700004380154"/>
          <c:y val="4.6484506305080414E-2"/>
          <c:w val="8.3429999561984575E-2"/>
          <c:h val="0.943385085035359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Roboto Condensed Light" panose="02000000000000000000" pitchFamily="2" charset="0"/>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mn-lt"/>
          <a:ea typeface="Roboto Condensed Light" panose="02000000000000000000" pitchFamily="2" charset="0"/>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1D5765-A15E-E2AC-3D17-2695D9D6CE6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1C98B2-CAFA-8191-7EC9-D723FF0A9FD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07B7E1-00C0-4833-84C9-508DFE0C39F0}" type="datetimeFigureOut">
              <a:rPr lang="en-US" smtClean="0"/>
              <a:t>5/7/2025</a:t>
            </a:fld>
            <a:endParaRPr lang="en-US"/>
          </a:p>
        </p:txBody>
      </p:sp>
      <p:sp>
        <p:nvSpPr>
          <p:cNvPr id="4" name="Footer Placeholder 3">
            <a:extLst>
              <a:ext uri="{FF2B5EF4-FFF2-40B4-BE49-F238E27FC236}">
                <a16:creationId xmlns:a16="http://schemas.microsoft.com/office/drawing/2014/main" id="{0340A324-9863-C48D-F067-298463934D9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a:t>Název studie footer</a:t>
            </a:r>
          </a:p>
        </p:txBody>
      </p:sp>
      <p:sp>
        <p:nvSpPr>
          <p:cNvPr id="5" name="Slide Number Placeholder 4">
            <a:extLst>
              <a:ext uri="{FF2B5EF4-FFF2-40B4-BE49-F238E27FC236}">
                <a16:creationId xmlns:a16="http://schemas.microsoft.com/office/drawing/2014/main" id="{BD2E36CA-CB3B-DB40-756D-7C0D3326BBA3}"/>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8DBD2AE-395A-447C-BECE-7BE405E86D0B}" type="slidenum">
              <a:rPr lang="en-US" smtClean="0"/>
              <a:t>‹#›</a:t>
            </a:fld>
            <a:endParaRPr lang="en-US"/>
          </a:p>
        </p:txBody>
      </p:sp>
    </p:spTree>
    <p:extLst>
      <p:ext uri="{BB962C8B-B14F-4D97-AF65-F5344CB8AC3E}">
        <p14:creationId xmlns:p14="http://schemas.microsoft.com/office/powerpoint/2010/main" val="41179408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B18752-09B4-43C7-8CEB-6814861FEA26}" type="datetimeFigureOut">
              <a:rPr lang="en-US" smtClean="0"/>
              <a:t>5/7/2025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US"/>
              <a:t>Název studie footer</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5C64B7-F011-4348-9F1F-BB2D55D0A4FC}" type="slidenum">
              <a:rPr lang="en-US" smtClean="0"/>
              <a:t>‹#›</a:t>
            </a:fld>
            <a:endParaRPr lang="en-US"/>
          </a:p>
        </p:txBody>
      </p:sp>
    </p:spTree>
    <p:extLst>
      <p:ext uri="{BB962C8B-B14F-4D97-AF65-F5344CB8AC3E}">
        <p14:creationId xmlns:p14="http://schemas.microsoft.com/office/powerpoint/2010/main" val="16003148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4"/>
          </p:nvPr>
        </p:nvSpPr>
        <p:spPr/>
        <p:txBody>
          <a:bodyPr/>
          <a:lstStyle/>
          <a:p>
            <a:r>
              <a:rPr lang="en-US" err="1"/>
              <a:t>Název</a:t>
            </a:r>
            <a:r>
              <a:rPr lang="en-US"/>
              <a:t> studie footer</a:t>
            </a:r>
          </a:p>
        </p:txBody>
      </p:sp>
      <p:sp>
        <p:nvSpPr>
          <p:cNvPr id="5" name="Zástupný symbol pro číslo snímku 4"/>
          <p:cNvSpPr>
            <a:spLocks noGrp="1"/>
          </p:cNvSpPr>
          <p:nvPr>
            <p:ph type="sldNum" sz="quarter" idx="5"/>
          </p:nvPr>
        </p:nvSpPr>
        <p:spPr/>
        <p:txBody>
          <a:bodyPr/>
          <a:lstStyle/>
          <a:p>
            <a:fld id="{E55C64B7-F011-4348-9F1F-BB2D55D0A4FC}" type="slidenum">
              <a:rPr lang="en-US" smtClean="0"/>
              <a:t>1</a:t>
            </a:fld>
            <a:endParaRPr lang="en-US"/>
          </a:p>
        </p:txBody>
      </p:sp>
    </p:spTree>
    <p:extLst>
      <p:ext uri="{BB962C8B-B14F-4D97-AF65-F5344CB8AC3E}">
        <p14:creationId xmlns:p14="http://schemas.microsoft.com/office/powerpoint/2010/main" val="299273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472F-8E17-C5F4-C5E6-DD29179BAF8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4F9AAC5-4789-1FB2-650B-2C3065C14F6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E7CF930-2D36-468B-6C31-A0119E3BB733}"/>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007A7D7F-5397-315F-E465-33462810480D}"/>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8453B1E9-4EE9-1512-0013-CF1D2D0698F7}"/>
              </a:ext>
            </a:extLst>
          </p:cNvPr>
          <p:cNvSpPr>
            <a:spLocks noGrp="1"/>
          </p:cNvSpPr>
          <p:nvPr>
            <p:ph type="sldNum" sz="quarter" idx="5"/>
          </p:nvPr>
        </p:nvSpPr>
        <p:spPr/>
        <p:txBody>
          <a:bodyPr/>
          <a:lstStyle/>
          <a:p>
            <a:fld id="{E55C64B7-F011-4348-9F1F-BB2D55D0A4FC}" type="slidenum">
              <a:rPr lang="en-US" smtClean="0"/>
              <a:t>21</a:t>
            </a:fld>
            <a:endParaRPr lang="en-US"/>
          </a:p>
        </p:txBody>
      </p:sp>
    </p:spTree>
    <p:extLst>
      <p:ext uri="{BB962C8B-B14F-4D97-AF65-F5344CB8AC3E}">
        <p14:creationId xmlns:p14="http://schemas.microsoft.com/office/powerpoint/2010/main" val="197330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4"/>
          </p:nvPr>
        </p:nvSpPr>
        <p:spPr/>
        <p:txBody>
          <a:bodyPr/>
          <a:lstStyle/>
          <a:p>
            <a:r>
              <a:rPr lang="en-US"/>
              <a:t>Název studie footer</a:t>
            </a:r>
          </a:p>
        </p:txBody>
      </p:sp>
      <p:sp>
        <p:nvSpPr>
          <p:cNvPr id="5" name="Zástupný symbol pro číslo snímku 4"/>
          <p:cNvSpPr>
            <a:spLocks noGrp="1"/>
          </p:cNvSpPr>
          <p:nvPr>
            <p:ph type="sldNum" sz="quarter" idx="5"/>
          </p:nvPr>
        </p:nvSpPr>
        <p:spPr/>
        <p:txBody>
          <a:bodyPr/>
          <a:lstStyle/>
          <a:p>
            <a:fld id="{E55C64B7-F011-4348-9F1F-BB2D55D0A4FC}" type="slidenum">
              <a:rPr lang="en-US" smtClean="0"/>
              <a:t>22</a:t>
            </a:fld>
            <a:endParaRPr lang="en-US"/>
          </a:p>
        </p:txBody>
      </p:sp>
    </p:spTree>
    <p:extLst>
      <p:ext uri="{BB962C8B-B14F-4D97-AF65-F5344CB8AC3E}">
        <p14:creationId xmlns:p14="http://schemas.microsoft.com/office/powerpoint/2010/main" val="168805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46D2-6466-FA34-2E1C-0D9296A0E89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40DE706-6969-4A1A-69DD-98EFAC0CDCA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9D8BA04-5AD2-221D-64D0-E35520A3B895}"/>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3EEAEEE8-C0A2-471C-4435-DCC2AD9B5014}"/>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ED13F6F7-A577-21CA-1CDE-E0BCD5E58AC7}"/>
              </a:ext>
            </a:extLst>
          </p:cNvPr>
          <p:cNvSpPr>
            <a:spLocks noGrp="1"/>
          </p:cNvSpPr>
          <p:nvPr>
            <p:ph type="sldNum" sz="quarter" idx="5"/>
          </p:nvPr>
        </p:nvSpPr>
        <p:spPr/>
        <p:txBody>
          <a:bodyPr/>
          <a:lstStyle/>
          <a:p>
            <a:fld id="{E55C64B7-F011-4348-9F1F-BB2D55D0A4FC}" type="slidenum">
              <a:rPr lang="en-US" smtClean="0"/>
              <a:t>3</a:t>
            </a:fld>
            <a:endParaRPr lang="en-US"/>
          </a:p>
        </p:txBody>
      </p:sp>
    </p:spTree>
    <p:extLst>
      <p:ext uri="{BB962C8B-B14F-4D97-AF65-F5344CB8AC3E}">
        <p14:creationId xmlns:p14="http://schemas.microsoft.com/office/powerpoint/2010/main" val="28383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43854-3FA3-076C-E68C-74F00F5640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4AC741E-99F5-FFC0-C5FD-C0AC4ABEABB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717CFE-45E9-D22C-F179-24F5E268409B}"/>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9505EA4E-9C66-19FD-D0C6-04F14F5209A8}"/>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F800DFAB-CA20-4869-351E-5A5008F5C535}"/>
              </a:ext>
            </a:extLst>
          </p:cNvPr>
          <p:cNvSpPr>
            <a:spLocks noGrp="1"/>
          </p:cNvSpPr>
          <p:nvPr>
            <p:ph type="sldNum" sz="quarter" idx="5"/>
          </p:nvPr>
        </p:nvSpPr>
        <p:spPr/>
        <p:txBody>
          <a:bodyPr/>
          <a:lstStyle/>
          <a:p>
            <a:fld id="{E55C64B7-F011-4348-9F1F-BB2D55D0A4FC}" type="slidenum">
              <a:rPr lang="en-US" smtClean="0"/>
              <a:t>5</a:t>
            </a:fld>
            <a:endParaRPr lang="en-US"/>
          </a:p>
        </p:txBody>
      </p:sp>
    </p:spTree>
    <p:extLst>
      <p:ext uri="{BB962C8B-B14F-4D97-AF65-F5344CB8AC3E}">
        <p14:creationId xmlns:p14="http://schemas.microsoft.com/office/powerpoint/2010/main" val="336610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3214-AD6C-8A83-0A40-CC4A310FE24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30DF6F-9865-2A65-48B0-1C60E69F680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B66A6A2-D41A-C6D8-2C67-E27A17BF8CC8}"/>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C99D372B-E162-E0DF-90F9-9DCC7E9A1361}"/>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E7FC9989-5130-E4A7-B331-D605E0AF4F7C}"/>
              </a:ext>
            </a:extLst>
          </p:cNvPr>
          <p:cNvSpPr>
            <a:spLocks noGrp="1"/>
          </p:cNvSpPr>
          <p:nvPr>
            <p:ph type="sldNum" sz="quarter" idx="5"/>
          </p:nvPr>
        </p:nvSpPr>
        <p:spPr/>
        <p:txBody>
          <a:bodyPr/>
          <a:lstStyle/>
          <a:p>
            <a:fld id="{E55C64B7-F011-4348-9F1F-BB2D55D0A4FC}" type="slidenum">
              <a:rPr lang="en-US" smtClean="0"/>
              <a:t>7</a:t>
            </a:fld>
            <a:endParaRPr lang="en-US"/>
          </a:p>
        </p:txBody>
      </p:sp>
    </p:spTree>
    <p:extLst>
      <p:ext uri="{BB962C8B-B14F-4D97-AF65-F5344CB8AC3E}">
        <p14:creationId xmlns:p14="http://schemas.microsoft.com/office/powerpoint/2010/main" val="67812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22DE8-529D-89B4-971D-3FC404A09AD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423358E-9D2F-6B1E-A894-ED9AF8A2A21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FDBA28C-2CCC-DDF5-822E-FCAFD57DC3BC}"/>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21DC7E12-8DEF-15CC-70DB-9C1C158940B4}"/>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6735CADF-D18C-4DCB-8479-2BA69D9E115C}"/>
              </a:ext>
            </a:extLst>
          </p:cNvPr>
          <p:cNvSpPr>
            <a:spLocks noGrp="1"/>
          </p:cNvSpPr>
          <p:nvPr>
            <p:ph type="sldNum" sz="quarter" idx="5"/>
          </p:nvPr>
        </p:nvSpPr>
        <p:spPr/>
        <p:txBody>
          <a:bodyPr/>
          <a:lstStyle/>
          <a:p>
            <a:fld id="{E55C64B7-F011-4348-9F1F-BB2D55D0A4FC}" type="slidenum">
              <a:rPr lang="en-US" smtClean="0"/>
              <a:t>8</a:t>
            </a:fld>
            <a:endParaRPr lang="en-US"/>
          </a:p>
        </p:txBody>
      </p:sp>
    </p:spTree>
    <p:extLst>
      <p:ext uri="{BB962C8B-B14F-4D97-AF65-F5344CB8AC3E}">
        <p14:creationId xmlns:p14="http://schemas.microsoft.com/office/powerpoint/2010/main" val="17857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4"/>
          </p:nvPr>
        </p:nvSpPr>
        <p:spPr/>
        <p:txBody>
          <a:bodyPr/>
          <a:lstStyle/>
          <a:p>
            <a:r>
              <a:rPr lang="en-US"/>
              <a:t>Název studie footer</a:t>
            </a:r>
          </a:p>
        </p:txBody>
      </p:sp>
      <p:sp>
        <p:nvSpPr>
          <p:cNvPr id="5" name="Zástupný symbol pro číslo snímku 4"/>
          <p:cNvSpPr>
            <a:spLocks noGrp="1"/>
          </p:cNvSpPr>
          <p:nvPr>
            <p:ph type="sldNum" sz="quarter" idx="5"/>
          </p:nvPr>
        </p:nvSpPr>
        <p:spPr/>
        <p:txBody>
          <a:bodyPr/>
          <a:lstStyle/>
          <a:p>
            <a:fld id="{E55C64B7-F011-4348-9F1F-BB2D55D0A4FC}" type="slidenum">
              <a:rPr lang="en-US" smtClean="0"/>
              <a:t>17</a:t>
            </a:fld>
            <a:endParaRPr lang="en-US"/>
          </a:p>
        </p:txBody>
      </p:sp>
    </p:spTree>
    <p:extLst>
      <p:ext uri="{BB962C8B-B14F-4D97-AF65-F5344CB8AC3E}">
        <p14:creationId xmlns:p14="http://schemas.microsoft.com/office/powerpoint/2010/main" val="85467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patí 3"/>
          <p:cNvSpPr>
            <a:spLocks noGrp="1"/>
          </p:cNvSpPr>
          <p:nvPr>
            <p:ph type="ftr" sz="quarter" idx="4"/>
          </p:nvPr>
        </p:nvSpPr>
        <p:spPr/>
        <p:txBody>
          <a:bodyPr/>
          <a:lstStyle/>
          <a:p>
            <a:r>
              <a:rPr lang="en-US"/>
              <a:t>Název studie footer</a:t>
            </a:r>
          </a:p>
        </p:txBody>
      </p:sp>
      <p:sp>
        <p:nvSpPr>
          <p:cNvPr id="5" name="Zástupný symbol pro číslo snímku 4"/>
          <p:cNvSpPr>
            <a:spLocks noGrp="1"/>
          </p:cNvSpPr>
          <p:nvPr>
            <p:ph type="sldNum" sz="quarter" idx="5"/>
          </p:nvPr>
        </p:nvSpPr>
        <p:spPr/>
        <p:txBody>
          <a:bodyPr/>
          <a:lstStyle/>
          <a:p>
            <a:fld id="{E55C64B7-F011-4348-9F1F-BB2D55D0A4FC}" type="slidenum">
              <a:rPr lang="en-US" smtClean="0"/>
              <a:t>18</a:t>
            </a:fld>
            <a:endParaRPr lang="en-US"/>
          </a:p>
        </p:txBody>
      </p:sp>
    </p:spTree>
    <p:extLst>
      <p:ext uri="{BB962C8B-B14F-4D97-AF65-F5344CB8AC3E}">
        <p14:creationId xmlns:p14="http://schemas.microsoft.com/office/powerpoint/2010/main" val="327543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3B75E-7650-FAA9-FC30-DBD3F61EEAE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E67252-43E9-DFDA-8431-EFCD8928A7F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8024AC0-C970-C916-0451-67D8BE9DC909}"/>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41B23280-6722-2A19-D14B-BE56EF0B93A6}"/>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54DA0939-BEC9-40B8-D36E-96BC5B985714}"/>
              </a:ext>
            </a:extLst>
          </p:cNvPr>
          <p:cNvSpPr>
            <a:spLocks noGrp="1"/>
          </p:cNvSpPr>
          <p:nvPr>
            <p:ph type="sldNum" sz="quarter" idx="5"/>
          </p:nvPr>
        </p:nvSpPr>
        <p:spPr/>
        <p:txBody>
          <a:bodyPr/>
          <a:lstStyle/>
          <a:p>
            <a:fld id="{E55C64B7-F011-4348-9F1F-BB2D55D0A4FC}" type="slidenum">
              <a:rPr lang="en-US" smtClean="0"/>
              <a:t>19</a:t>
            </a:fld>
            <a:endParaRPr lang="en-US"/>
          </a:p>
        </p:txBody>
      </p:sp>
    </p:spTree>
    <p:extLst>
      <p:ext uri="{BB962C8B-B14F-4D97-AF65-F5344CB8AC3E}">
        <p14:creationId xmlns:p14="http://schemas.microsoft.com/office/powerpoint/2010/main" val="36302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9EFA-60FE-FBA5-62EA-12C6836C65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1A1CE58-375D-1585-F821-ECF6154BABF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FE98FE9-F962-208D-B427-5F5BBF36B491}"/>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0ACE3442-1496-AE46-2D26-9DB78053A299}"/>
              </a:ext>
            </a:extLst>
          </p:cNvPr>
          <p:cNvSpPr>
            <a:spLocks noGrp="1"/>
          </p:cNvSpPr>
          <p:nvPr>
            <p:ph type="ftr" sz="quarter" idx="4"/>
          </p:nvPr>
        </p:nvSpPr>
        <p:spPr/>
        <p:txBody>
          <a:bodyPr/>
          <a:lstStyle/>
          <a:p>
            <a:r>
              <a:rPr lang="en-US"/>
              <a:t>Název studie footer</a:t>
            </a:r>
          </a:p>
        </p:txBody>
      </p:sp>
      <p:sp>
        <p:nvSpPr>
          <p:cNvPr id="5" name="Zástupný symbol pro číslo snímku 4">
            <a:extLst>
              <a:ext uri="{FF2B5EF4-FFF2-40B4-BE49-F238E27FC236}">
                <a16:creationId xmlns:a16="http://schemas.microsoft.com/office/drawing/2014/main" id="{E38C6603-588D-DF44-6BF2-56ED41B7EA9B}"/>
              </a:ext>
            </a:extLst>
          </p:cNvPr>
          <p:cNvSpPr>
            <a:spLocks noGrp="1"/>
          </p:cNvSpPr>
          <p:nvPr>
            <p:ph type="sldNum" sz="quarter" idx="5"/>
          </p:nvPr>
        </p:nvSpPr>
        <p:spPr/>
        <p:txBody>
          <a:bodyPr/>
          <a:lstStyle/>
          <a:p>
            <a:fld id="{E55C64B7-F011-4348-9F1F-BB2D55D0A4FC}" type="slidenum">
              <a:rPr lang="en-US" smtClean="0"/>
              <a:t>20</a:t>
            </a:fld>
            <a:endParaRPr lang="en-US"/>
          </a:p>
        </p:txBody>
      </p:sp>
    </p:spTree>
    <p:extLst>
      <p:ext uri="{BB962C8B-B14F-4D97-AF65-F5344CB8AC3E}">
        <p14:creationId xmlns:p14="http://schemas.microsoft.com/office/powerpoint/2010/main" val="905172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pic>
        <p:nvPicPr>
          <p:cNvPr id="8" name="Picture 7" descr="A close-up of a cloud&#10;&#10;Description automatically generated">
            <a:extLst>
              <a:ext uri="{FF2B5EF4-FFF2-40B4-BE49-F238E27FC236}">
                <a16:creationId xmlns:a16="http://schemas.microsoft.com/office/drawing/2014/main" id="{5A26BD22-622E-1D5C-9D0A-A457C4CAAD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B4D58CC-232C-B190-7F37-D8DD051998DF}"/>
              </a:ext>
            </a:extLst>
          </p:cNvPr>
          <p:cNvSpPr/>
          <p:nvPr userDrawn="1"/>
        </p:nvSpPr>
        <p:spPr>
          <a:xfrm>
            <a:off x="0" y="0"/>
            <a:ext cx="12192000" cy="6858000"/>
          </a:xfrm>
          <a:prstGeom prst="rect">
            <a:avLst/>
          </a:prstGeom>
          <a:solidFill>
            <a:srgbClr val="0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5085E-27A6-8F55-B2F2-49997718FDBF}"/>
              </a:ext>
            </a:extLst>
          </p:cNvPr>
          <p:cNvSpPr>
            <a:spLocks noGrp="1"/>
          </p:cNvSpPr>
          <p:nvPr>
            <p:ph type="ctrTitle" hasCustomPrompt="1"/>
          </p:nvPr>
        </p:nvSpPr>
        <p:spPr>
          <a:xfrm>
            <a:off x="390526" y="385763"/>
            <a:ext cx="8118000" cy="692497"/>
          </a:xfrm>
        </p:spPr>
        <p:txBody>
          <a:bodyPr anchor="t">
            <a:spAutoFit/>
          </a:bodyPr>
          <a:lstStyle>
            <a:lvl1pPr algn="l">
              <a:defRPr sz="5000">
                <a:solidFill>
                  <a:schemeClr val="bg1"/>
                </a:solidFill>
              </a:defRPr>
            </a:lvl1pPr>
          </a:lstStyle>
          <a:p>
            <a:r>
              <a:rPr lang="en-US" err="1"/>
              <a:t>Zde</a:t>
            </a:r>
            <a:r>
              <a:rPr lang="en-US"/>
              <a:t> </a:t>
            </a:r>
            <a:r>
              <a:rPr lang="cs-CZ"/>
              <a:t>vložte název studie</a:t>
            </a:r>
            <a:endParaRPr lang="en-US"/>
          </a:p>
        </p:txBody>
      </p:sp>
      <p:sp>
        <p:nvSpPr>
          <p:cNvPr id="3" name="Subtitle 2">
            <a:extLst>
              <a:ext uri="{FF2B5EF4-FFF2-40B4-BE49-F238E27FC236}">
                <a16:creationId xmlns:a16="http://schemas.microsoft.com/office/drawing/2014/main" id="{27A200B8-82B9-B2EC-7251-1D864A26657A}"/>
              </a:ext>
            </a:extLst>
          </p:cNvPr>
          <p:cNvSpPr>
            <a:spLocks noGrp="1"/>
          </p:cNvSpPr>
          <p:nvPr>
            <p:ph type="subTitle" idx="1" hasCustomPrompt="1"/>
          </p:nvPr>
        </p:nvSpPr>
        <p:spPr>
          <a:xfrm>
            <a:off x="390526" y="2740335"/>
            <a:ext cx="8118000" cy="2004258"/>
          </a:xfrm>
        </p:spPr>
        <p:txBody>
          <a:bodyPr>
            <a:noAutofit/>
          </a:bodyPr>
          <a:lstStyle>
            <a:lvl1pPr marL="0" indent="0" algn="l">
              <a:spcBef>
                <a:spcPts val="0"/>
              </a:spcBef>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Zde vložte podtitulek</a:t>
            </a:r>
            <a:endParaRPr lang="en-US"/>
          </a:p>
        </p:txBody>
      </p:sp>
      <p:sp>
        <p:nvSpPr>
          <p:cNvPr id="5" name="Rectangle 4">
            <a:extLst>
              <a:ext uri="{FF2B5EF4-FFF2-40B4-BE49-F238E27FC236}">
                <a16:creationId xmlns:a16="http://schemas.microsoft.com/office/drawing/2014/main" id="{DB2269DB-4F6E-EF2F-8B19-B33A73DDFDD2}"/>
              </a:ext>
            </a:extLst>
          </p:cNvPr>
          <p:cNvSpPr/>
          <p:nvPr userDrawn="1"/>
        </p:nvSpPr>
        <p:spPr>
          <a:xfrm>
            <a:off x="8899525" y="0"/>
            <a:ext cx="3292475" cy="6858000"/>
          </a:xfrm>
          <a:prstGeom prst="rect">
            <a:avLst/>
          </a:prstGeom>
          <a:solidFill>
            <a:srgbClr val="821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A53CB5A-7D78-5B7E-69BF-FD320A64307F}"/>
              </a:ext>
            </a:extLst>
          </p:cNvPr>
          <p:cNvSpPr txBox="1">
            <a:spLocks/>
          </p:cNvSpPr>
          <p:nvPr userDrawn="1"/>
        </p:nvSpPr>
        <p:spPr>
          <a:xfrm>
            <a:off x="9292835" y="462898"/>
            <a:ext cx="2513403" cy="269113"/>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lnSpc>
                <a:spcPct val="120000"/>
              </a:lnSpc>
            </a:pPr>
            <a:fld id="{D483DDE8-4FD4-4BFC-82B5-7F3C9B4C4E10}" type="datetime4">
              <a:rPr lang="cs-CZ" sz="1600" smtClean="0">
                <a:solidFill>
                  <a:schemeClr val="bg1"/>
                </a:solidFill>
                <a:cs typeface="Arial" panose="020B0604020202020204" pitchFamily="34" charset="0"/>
              </a:rPr>
              <a:pPr algn="l">
                <a:lnSpc>
                  <a:spcPct val="120000"/>
                </a:lnSpc>
              </a:pPr>
              <a:t>7. května 2025</a:t>
            </a:fld>
            <a:endParaRPr lang="en-US" sz="1600">
              <a:solidFill>
                <a:schemeClr val="bg1"/>
              </a:solidFill>
              <a:cs typeface="Arial" panose="020B0604020202020204" pitchFamily="34" charset="0"/>
            </a:endParaRPr>
          </a:p>
        </p:txBody>
      </p:sp>
      <p:sp>
        <p:nvSpPr>
          <p:cNvPr id="11" name="Text Placeholder 9">
            <a:extLst>
              <a:ext uri="{FF2B5EF4-FFF2-40B4-BE49-F238E27FC236}">
                <a16:creationId xmlns:a16="http://schemas.microsoft.com/office/drawing/2014/main" id="{013B9BC4-BA5C-0D48-7A0E-18F044C8E783}"/>
              </a:ext>
            </a:extLst>
          </p:cNvPr>
          <p:cNvSpPr>
            <a:spLocks noGrp="1"/>
          </p:cNvSpPr>
          <p:nvPr>
            <p:ph type="body" sz="quarter" idx="10" hasCustomPrompt="1"/>
          </p:nvPr>
        </p:nvSpPr>
        <p:spPr>
          <a:xfrm>
            <a:off x="9286876" y="2740335"/>
            <a:ext cx="2519362" cy="3585188"/>
          </a:xfrm>
        </p:spPr>
        <p:txBody>
          <a:bodyPr wrap="square">
            <a:noAutofit/>
          </a:bodyPr>
          <a:lstStyle>
            <a:lvl1pPr marL="0" indent="0" algn="l">
              <a:lnSpc>
                <a:spcPct val="110000"/>
              </a:lnSpc>
              <a:spcBef>
                <a:spcPts val="0"/>
              </a:spcBef>
              <a:buNone/>
              <a:defRPr lang="en-US" sz="1600" kern="1200" smtClean="0">
                <a:solidFill>
                  <a:schemeClr val="bg1"/>
                </a:solidFill>
                <a:latin typeface="Calibri" panose="020F0502020204030204" pitchFamily="34" charset="0"/>
                <a:ea typeface="+mj-ea"/>
                <a:cs typeface="Calibri" panose="020F0502020204030204" pitchFamily="34" charset="0"/>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lvl="0"/>
            <a:r>
              <a:rPr lang="cs-CZ"/>
              <a:t>Vložte zadatele a zpracovatele výzkumu</a:t>
            </a:r>
            <a:endParaRPr lang="en-US"/>
          </a:p>
        </p:txBody>
      </p:sp>
      <p:sp>
        <p:nvSpPr>
          <p:cNvPr id="6" name="TextovéPole 5">
            <a:extLst>
              <a:ext uri="{FF2B5EF4-FFF2-40B4-BE49-F238E27FC236}">
                <a16:creationId xmlns:a16="http://schemas.microsoft.com/office/drawing/2014/main" id="{BEAAE782-8D0A-3455-28E1-D3004CD485E2}"/>
              </a:ext>
            </a:extLst>
          </p:cNvPr>
          <p:cNvSpPr txBox="1"/>
          <p:nvPr userDrawn="1"/>
        </p:nvSpPr>
        <p:spPr>
          <a:xfrm>
            <a:off x="9286876" y="6325523"/>
            <a:ext cx="1632155" cy="275717"/>
          </a:xfrm>
          <a:prstGeom prst="rect">
            <a:avLst/>
          </a:prstGeom>
          <a:noFill/>
        </p:spPr>
        <p:txBody>
          <a:bodyPr wrap="square" lIns="0" tIns="0" rIns="0" bIns="0">
            <a:spAutoFit/>
          </a:bodyPr>
          <a:lstStyle/>
          <a:p>
            <a:pPr algn="l">
              <a:lnSpc>
                <a:spcPct val="120000"/>
              </a:lnSpc>
            </a:pPr>
            <a:r>
              <a:rPr lang="cs-CZ" sz="1600">
                <a:solidFill>
                  <a:schemeClr val="bg1"/>
                </a:solidFill>
                <a:latin typeface="Calibri" panose="020F0502020204030204" pitchFamily="34" charset="0"/>
                <a:cs typeface="Calibri" panose="020F0502020204030204" pitchFamily="34" charset="0"/>
              </a:rPr>
              <a:t>www.stem.cz</a:t>
            </a:r>
            <a:endParaRPr lang="en-US" sz="1600">
              <a:solidFill>
                <a:schemeClr val="bg1"/>
              </a:solidFill>
              <a:latin typeface="Calibri" panose="020F0502020204030204" pitchFamily="34" charset="0"/>
              <a:cs typeface="Calibri" panose="020F0502020204030204" pitchFamily="34" charset="0"/>
            </a:endParaRPr>
          </a:p>
        </p:txBody>
      </p:sp>
      <p:pic>
        <p:nvPicPr>
          <p:cNvPr id="10" name="Obrázek 9" descr="Obsah obrázku kresba, skica, strom, černobílá&#10;&#10;Popis byl vytvořen automaticky">
            <a:extLst>
              <a:ext uri="{FF2B5EF4-FFF2-40B4-BE49-F238E27FC236}">
                <a16:creationId xmlns:a16="http://schemas.microsoft.com/office/drawing/2014/main" id="{0B7E15A9-28DA-BDDC-311C-89B03B6C72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62" y="5399741"/>
            <a:ext cx="1141114" cy="1141114"/>
          </a:xfrm>
          <a:prstGeom prst="rect">
            <a:avLst/>
          </a:prstGeom>
        </p:spPr>
      </p:pic>
    </p:spTree>
    <p:extLst>
      <p:ext uri="{BB962C8B-B14F-4D97-AF65-F5344CB8AC3E}">
        <p14:creationId xmlns:p14="http://schemas.microsoft.com/office/powerpoint/2010/main" val="155643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Slide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1A4456-0EB3-7044-A713-E4007390B41B}"/>
              </a:ext>
            </a:extLst>
          </p:cNvPr>
          <p:cNvPicPr>
            <a:picLocks noChangeAspect="1"/>
          </p:cNvPicPr>
          <p:nvPr userDrawn="1"/>
        </p:nvPicPr>
        <p:blipFill rotWithShape="1">
          <a:blip r:embed="rId2"/>
          <a:srcRect r="33734"/>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5307883-E036-241D-9BAF-82359C67F2B7}"/>
              </a:ext>
            </a:extLst>
          </p:cNvPr>
          <p:cNvSpPr/>
          <p:nvPr userDrawn="1"/>
        </p:nvSpPr>
        <p:spPr>
          <a:xfrm>
            <a:off x="0" y="3429000"/>
            <a:ext cx="12192000" cy="3429000"/>
          </a:xfrm>
          <a:prstGeom prst="rect">
            <a:avLst/>
          </a:prstGeom>
          <a:solidFill>
            <a:srgbClr val="821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69D3EA-DF78-FDDF-4058-E90742E55464}"/>
              </a:ext>
            </a:extLst>
          </p:cNvPr>
          <p:cNvPicPr>
            <a:picLocks noChangeAspect="1"/>
          </p:cNvPicPr>
          <p:nvPr userDrawn="1"/>
        </p:nvPicPr>
        <p:blipFill>
          <a:blip r:embed="rId3"/>
          <a:stretch>
            <a:fillRect/>
          </a:stretch>
        </p:blipFill>
        <p:spPr>
          <a:xfrm>
            <a:off x="10136332" y="6211887"/>
            <a:ext cx="1663947" cy="391721"/>
          </a:xfrm>
          <a:prstGeom prst="rect">
            <a:avLst/>
          </a:prstGeom>
        </p:spPr>
      </p:pic>
      <p:sp>
        <p:nvSpPr>
          <p:cNvPr id="15" name="Text Placeholder 9">
            <a:extLst>
              <a:ext uri="{FF2B5EF4-FFF2-40B4-BE49-F238E27FC236}">
                <a16:creationId xmlns:a16="http://schemas.microsoft.com/office/drawing/2014/main" id="{08B17A51-8542-4C8A-A6AB-E8F50C97C843}"/>
              </a:ext>
            </a:extLst>
          </p:cNvPr>
          <p:cNvSpPr>
            <a:spLocks noGrp="1"/>
          </p:cNvSpPr>
          <p:nvPr>
            <p:ph type="body" sz="quarter" idx="10" hasCustomPrompt="1"/>
          </p:nvPr>
        </p:nvSpPr>
        <p:spPr>
          <a:xfrm>
            <a:off x="390524" y="4716070"/>
            <a:ext cx="4276368" cy="1367230"/>
          </a:xfrm>
        </p:spPr>
        <p:txBody>
          <a:bodyPr wrap="square">
            <a:noAutofit/>
          </a:bodyPr>
          <a:lstStyle>
            <a:lvl1pPr marL="0" indent="0" algn="l">
              <a:lnSpc>
                <a:spcPct val="110000"/>
              </a:lnSpc>
              <a:spcBef>
                <a:spcPts val="0"/>
              </a:spcBef>
              <a:buNone/>
              <a:defRPr lang="en-US" sz="1400" kern="1200" smtClean="0">
                <a:solidFill>
                  <a:schemeClr val="bg1"/>
                </a:solidFill>
                <a:latin typeface="Calibri" panose="020F0502020204030204" pitchFamily="34" charset="0"/>
                <a:ea typeface="+mj-ea"/>
                <a:cs typeface="Calibri" panose="020F0502020204030204" pitchFamily="34" charset="0"/>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lvl="0"/>
            <a:r>
              <a:rPr lang="cs-CZ"/>
              <a:t>Vložte zadatele a zpracovatele výzkumu, případně také kontakt</a:t>
            </a:r>
            <a:endParaRPr lang="en-US"/>
          </a:p>
        </p:txBody>
      </p:sp>
      <p:sp>
        <p:nvSpPr>
          <p:cNvPr id="16" name="Title 6">
            <a:extLst>
              <a:ext uri="{FF2B5EF4-FFF2-40B4-BE49-F238E27FC236}">
                <a16:creationId xmlns:a16="http://schemas.microsoft.com/office/drawing/2014/main" id="{D5C6CC52-6734-6964-EEE8-EF1B2886C99D}"/>
              </a:ext>
            </a:extLst>
          </p:cNvPr>
          <p:cNvSpPr txBox="1">
            <a:spLocks/>
          </p:cNvSpPr>
          <p:nvPr userDrawn="1"/>
        </p:nvSpPr>
        <p:spPr>
          <a:xfrm>
            <a:off x="390524" y="6327891"/>
            <a:ext cx="5608638" cy="27571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lnSpc>
                <a:spcPct val="120000"/>
              </a:lnSpc>
            </a:pPr>
            <a:r>
              <a:rPr lang="cs-CZ" sz="1600" b="1" u="none" strike="noStrike" baseline="0">
                <a:solidFill>
                  <a:schemeClr val="bg1"/>
                </a:solidFill>
                <a:latin typeface="Calibri" panose="020F0502020204030204" pitchFamily="34" charset="0"/>
                <a:cs typeface="Calibri" panose="020F0502020204030204" pitchFamily="34" charset="0"/>
              </a:rPr>
              <a:t>www.stem.cz</a:t>
            </a:r>
            <a:endParaRPr lang="en-US" sz="1600" b="1">
              <a:solidFill>
                <a:schemeClr val="bg1"/>
              </a:solidFill>
              <a:latin typeface="Calibri" panose="020F0502020204030204" pitchFamily="34" charset="0"/>
              <a:cs typeface="Calibri" panose="020F0502020204030204" pitchFamily="34" charset="0"/>
            </a:endParaRPr>
          </a:p>
        </p:txBody>
      </p:sp>
      <p:pic>
        <p:nvPicPr>
          <p:cNvPr id="9" name="Obrázek 8" descr="Obsah obrázku kresba, skica, strom, černobílá&#10;&#10;Popis byl vytvořen automaticky">
            <a:extLst>
              <a:ext uri="{FF2B5EF4-FFF2-40B4-BE49-F238E27FC236}">
                <a16:creationId xmlns:a16="http://schemas.microsoft.com/office/drawing/2014/main" id="{80005C2B-D183-3C37-64B3-52B2903C8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0523" y="3501978"/>
            <a:ext cx="1141114" cy="1141114"/>
          </a:xfrm>
          <a:prstGeom prst="rect">
            <a:avLst/>
          </a:prstGeom>
        </p:spPr>
      </p:pic>
    </p:spTree>
    <p:extLst>
      <p:ext uri="{BB962C8B-B14F-4D97-AF65-F5344CB8AC3E}">
        <p14:creationId xmlns:p14="http://schemas.microsoft.com/office/powerpoint/2010/main" val="72189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4D58CC-232C-B190-7F37-D8DD051998DF}"/>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5085E-27A6-8F55-B2F2-49997718FDBF}"/>
              </a:ext>
            </a:extLst>
          </p:cNvPr>
          <p:cNvSpPr>
            <a:spLocks noGrp="1"/>
          </p:cNvSpPr>
          <p:nvPr>
            <p:ph type="ctrTitle" hasCustomPrompt="1"/>
          </p:nvPr>
        </p:nvSpPr>
        <p:spPr>
          <a:xfrm>
            <a:off x="390526" y="385763"/>
            <a:ext cx="8118000" cy="692497"/>
          </a:xfrm>
        </p:spPr>
        <p:txBody>
          <a:bodyPr anchor="t">
            <a:spAutoFit/>
          </a:bodyPr>
          <a:lstStyle>
            <a:lvl1pPr algn="l">
              <a:defRPr sz="5000">
                <a:solidFill>
                  <a:srgbClr val="821932"/>
                </a:solidFill>
              </a:defRPr>
            </a:lvl1pPr>
          </a:lstStyle>
          <a:p>
            <a:r>
              <a:rPr lang="en-US" err="1"/>
              <a:t>Zde</a:t>
            </a:r>
            <a:r>
              <a:rPr lang="en-US"/>
              <a:t> </a:t>
            </a:r>
            <a:r>
              <a:rPr lang="cs-CZ"/>
              <a:t>vložte název studie</a:t>
            </a:r>
            <a:endParaRPr lang="en-US"/>
          </a:p>
        </p:txBody>
      </p:sp>
      <p:sp>
        <p:nvSpPr>
          <p:cNvPr id="5" name="Rectangle 4">
            <a:extLst>
              <a:ext uri="{FF2B5EF4-FFF2-40B4-BE49-F238E27FC236}">
                <a16:creationId xmlns:a16="http://schemas.microsoft.com/office/drawing/2014/main" id="{DB2269DB-4F6E-EF2F-8B19-B33A73DDFDD2}"/>
              </a:ext>
            </a:extLst>
          </p:cNvPr>
          <p:cNvSpPr/>
          <p:nvPr userDrawn="1"/>
        </p:nvSpPr>
        <p:spPr>
          <a:xfrm>
            <a:off x="8899525" y="0"/>
            <a:ext cx="329247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A53CB5A-7D78-5B7E-69BF-FD320A64307F}"/>
              </a:ext>
            </a:extLst>
          </p:cNvPr>
          <p:cNvSpPr txBox="1">
            <a:spLocks/>
          </p:cNvSpPr>
          <p:nvPr userDrawn="1"/>
        </p:nvSpPr>
        <p:spPr>
          <a:xfrm>
            <a:off x="9286876" y="385763"/>
            <a:ext cx="2513403" cy="269113"/>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lnSpc>
                <a:spcPct val="120000"/>
              </a:lnSpc>
            </a:pPr>
            <a:fld id="{D483DDE8-4FD4-4BFC-82B5-7F3C9B4C4E10}" type="datetime4">
              <a:rPr lang="cs-CZ" sz="1600" smtClean="0">
                <a:solidFill>
                  <a:srgbClr val="821932"/>
                </a:solidFill>
                <a:cs typeface="Arial" panose="020B0604020202020204" pitchFamily="34" charset="0"/>
              </a:rPr>
              <a:pPr algn="l">
                <a:lnSpc>
                  <a:spcPct val="120000"/>
                </a:lnSpc>
              </a:pPr>
              <a:t>7. května 2025</a:t>
            </a:fld>
            <a:endParaRPr lang="en-US" sz="1600">
              <a:solidFill>
                <a:srgbClr val="821932"/>
              </a:solidFill>
              <a:cs typeface="Arial" panose="020B0604020202020204" pitchFamily="34" charset="0"/>
            </a:endParaRPr>
          </a:p>
        </p:txBody>
      </p:sp>
      <p:sp>
        <p:nvSpPr>
          <p:cNvPr id="11" name="Text Placeholder 9">
            <a:extLst>
              <a:ext uri="{FF2B5EF4-FFF2-40B4-BE49-F238E27FC236}">
                <a16:creationId xmlns:a16="http://schemas.microsoft.com/office/drawing/2014/main" id="{013B9BC4-BA5C-0D48-7A0E-18F044C8E783}"/>
              </a:ext>
            </a:extLst>
          </p:cNvPr>
          <p:cNvSpPr>
            <a:spLocks noGrp="1"/>
          </p:cNvSpPr>
          <p:nvPr>
            <p:ph type="body" sz="quarter" idx="10" hasCustomPrompt="1"/>
          </p:nvPr>
        </p:nvSpPr>
        <p:spPr>
          <a:xfrm>
            <a:off x="9286876" y="2731099"/>
            <a:ext cx="2519362" cy="3594424"/>
          </a:xfrm>
        </p:spPr>
        <p:txBody>
          <a:bodyPr wrap="square">
            <a:noAutofit/>
          </a:bodyPr>
          <a:lstStyle>
            <a:lvl1pPr marL="0" indent="0" algn="l">
              <a:lnSpc>
                <a:spcPct val="110000"/>
              </a:lnSpc>
              <a:spcBef>
                <a:spcPts val="0"/>
              </a:spcBef>
              <a:buNone/>
              <a:defRPr lang="en-US" sz="1600" kern="1200" smtClean="0">
                <a:solidFill>
                  <a:srgbClr val="821932"/>
                </a:solidFill>
                <a:latin typeface="Calibri" panose="020F0502020204030204" pitchFamily="34" charset="0"/>
                <a:ea typeface="+mj-ea"/>
                <a:cs typeface="Calibri" panose="020F0502020204030204" pitchFamily="34" charset="0"/>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lvl="0"/>
            <a:r>
              <a:rPr lang="cs-CZ"/>
              <a:t>Vložte zadatele a zpracovatele výzkumu</a:t>
            </a:r>
            <a:endParaRPr lang="en-US"/>
          </a:p>
        </p:txBody>
      </p:sp>
      <p:sp>
        <p:nvSpPr>
          <p:cNvPr id="6" name="TextovéPole 5">
            <a:extLst>
              <a:ext uri="{FF2B5EF4-FFF2-40B4-BE49-F238E27FC236}">
                <a16:creationId xmlns:a16="http://schemas.microsoft.com/office/drawing/2014/main" id="{E3BD63F2-1214-59CB-0CB0-B44428A20042}"/>
              </a:ext>
            </a:extLst>
          </p:cNvPr>
          <p:cNvSpPr txBox="1"/>
          <p:nvPr userDrawn="1"/>
        </p:nvSpPr>
        <p:spPr>
          <a:xfrm>
            <a:off x="9286876" y="6325523"/>
            <a:ext cx="1632155" cy="275717"/>
          </a:xfrm>
          <a:prstGeom prst="rect">
            <a:avLst/>
          </a:prstGeom>
          <a:noFill/>
        </p:spPr>
        <p:txBody>
          <a:bodyPr wrap="square" lIns="0" tIns="0" rIns="0" bIns="0">
            <a:spAutoFit/>
          </a:bodyPr>
          <a:lstStyle/>
          <a:p>
            <a:pPr algn="l">
              <a:lnSpc>
                <a:spcPct val="120000"/>
              </a:lnSpc>
            </a:pPr>
            <a:r>
              <a:rPr lang="cs-CZ" sz="1600">
                <a:solidFill>
                  <a:srgbClr val="821932"/>
                </a:solidFill>
                <a:latin typeface="Calibri" panose="020F0502020204030204" pitchFamily="34" charset="0"/>
                <a:cs typeface="Calibri" panose="020F0502020204030204" pitchFamily="34" charset="0"/>
              </a:rPr>
              <a:t>www.stem.cz</a:t>
            </a:r>
            <a:endParaRPr lang="en-US" sz="1600">
              <a:solidFill>
                <a:srgbClr val="821932"/>
              </a:solidFill>
              <a:latin typeface="Calibri" panose="020F0502020204030204" pitchFamily="34" charset="0"/>
              <a:cs typeface="Calibri" panose="020F0502020204030204" pitchFamily="34" charset="0"/>
            </a:endParaRPr>
          </a:p>
        </p:txBody>
      </p:sp>
      <p:sp>
        <p:nvSpPr>
          <p:cNvPr id="8" name="Subtitle 2">
            <a:extLst>
              <a:ext uri="{FF2B5EF4-FFF2-40B4-BE49-F238E27FC236}">
                <a16:creationId xmlns:a16="http://schemas.microsoft.com/office/drawing/2014/main" id="{77DE9618-A97D-ACA7-90F2-89DFDC2C64DE}"/>
              </a:ext>
            </a:extLst>
          </p:cNvPr>
          <p:cNvSpPr>
            <a:spLocks noGrp="1"/>
          </p:cNvSpPr>
          <p:nvPr>
            <p:ph type="subTitle" idx="1" hasCustomPrompt="1"/>
          </p:nvPr>
        </p:nvSpPr>
        <p:spPr>
          <a:xfrm>
            <a:off x="390526" y="2731099"/>
            <a:ext cx="8118000" cy="2004258"/>
          </a:xfrm>
        </p:spPr>
        <p:txBody>
          <a:bodyPr>
            <a:noAutofit/>
          </a:bodyPr>
          <a:lstStyle>
            <a:lvl1pPr marL="0" indent="0" algn="l">
              <a:spcBef>
                <a:spcPts val="0"/>
              </a:spcBef>
              <a:buNone/>
              <a:defRPr sz="2400">
                <a:solidFill>
                  <a:srgbClr val="8219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Zde vložte podtitulek</a:t>
            </a:r>
            <a:endParaRPr lang="en-US"/>
          </a:p>
        </p:txBody>
      </p:sp>
      <p:pic>
        <p:nvPicPr>
          <p:cNvPr id="14" name="Obrázek 13" descr="Obsah obrázku kresba, umění, strom, design&#10;&#10;Popis byl vytvořen automaticky">
            <a:extLst>
              <a:ext uri="{FF2B5EF4-FFF2-40B4-BE49-F238E27FC236}">
                <a16:creationId xmlns:a16="http://schemas.microsoft.com/office/drawing/2014/main" id="{B9700324-AF6A-0C0A-180F-A129275A2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78" y="5398823"/>
            <a:ext cx="1141115" cy="1141115"/>
          </a:xfrm>
          <a:prstGeom prst="rect">
            <a:avLst/>
          </a:prstGeom>
        </p:spPr>
      </p:pic>
    </p:spTree>
    <p:extLst>
      <p:ext uri="{BB962C8B-B14F-4D97-AF65-F5344CB8AC3E}">
        <p14:creationId xmlns:p14="http://schemas.microsoft.com/office/powerpoint/2010/main" val="346387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307883-E036-241D-9BAF-82359C67F2B7}"/>
              </a:ext>
            </a:extLst>
          </p:cNvPr>
          <p:cNvSpPr/>
          <p:nvPr userDrawn="1"/>
        </p:nvSpPr>
        <p:spPr>
          <a:xfrm>
            <a:off x="0" y="7762"/>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2320472-B82C-EECA-575D-E85D11F03B38}"/>
              </a:ext>
            </a:extLst>
          </p:cNvPr>
          <p:cNvSpPr txBox="1">
            <a:spLocks/>
          </p:cNvSpPr>
          <p:nvPr userDrawn="1"/>
        </p:nvSpPr>
        <p:spPr>
          <a:xfrm>
            <a:off x="390523" y="6327891"/>
            <a:ext cx="5608638" cy="27571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lnSpc>
                <a:spcPct val="120000"/>
              </a:lnSpc>
            </a:pPr>
            <a:r>
              <a:rPr lang="en-US" sz="1600" b="0" u="none" strike="noStrike" baseline="0">
                <a:solidFill>
                  <a:srgbClr val="821932"/>
                </a:solidFill>
                <a:latin typeface="Calibri" panose="020F0502020204030204" pitchFamily="34" charset="0"/>
                <a:cs typeface="Calibri" panose="020F0502020204030204" pitchFamily="34" charset="0"/>
              </a:rPr>
              <a:t>© 2024 STEM, z. ú.</a:t>
            </a:r>
            <a:endParaRPr lang="en-US" sz="1600">
              <a:solidFill>
                <a:srgbClr val="821932"/>
              </a:solidFill>
              <a:latin typeface="Calibri" panose="020F0502020204030204" pitchFamily="34" charset="0"/>
              <a:cs typeface="Calibri" panose="020F0502020204030204" pitchFamily="34" charset="0"/>
            </a:endParaRPr>
          </a:p>
        </p:txBody>
      </p:sp>
      <p:sp>
        <p:nvSpPr>
          <p:cNvPr id="15" name="Text Placeholder 9">
            <a:extLst>
              <a:ext uri="{FF2B5EF4-FFF2-40B4-BE49-F238E27FC236}">
                <a16:creationId xmlns:a16="http://schemas.microsoft.com/office/drawing/2014/main" id="{08B17A51-8542-4C8A-A6AB-E8F50C97C843}"/>
              </a:ext>
            </a:extLst>
          </p:cNvPr>
          <p:cNvSpPr>
            <a:spLocks noGrp="1"/>
          </p:cNvSpPr>
          <p:nvPr>
            <p:ph type="body" sz="quarter" idx="10" hasCustomPrompt="1"/>
          </p:nvPr>
        </p:nvSpPr>
        <p:spPr>
          <a:xfrm>
            <a:off x="390523" y="4000082"/>
            <a:ext cx="5608638" cy="1367230"/>
          </a:xfrm>
        </p:spPr>
        <p:txBody>
          <a:bodyPr wrap="square">
            <a:noAutofit/>
          </a:bodyPr>
          <a:lstStyle>
            <a:lvl1pPr marL="0" indent="0" algn="l">
              <a:lnSpc>
                <a:spcPct val="110000"/>
              </a:lnSpc>
              <a:spcBef>
                <a:spcPts val="0"/>
              </a:spcBef>
              <a:buNone/>
              <a:defRPr lang="en-US" sz="1400" kern="1200" smtClean="0">
                <a:solidFill>
                  <a:srgbClr val="821932"/>
                </a:solidFill>
                <a:latin typeface="Calibri" panose="020F0502020204030204" pitchFamily="34" charset="0"/>
                <a:ea typeface="+mj-ea"/>
                <a:cs typeface="Calibri" panose="020F0502020204030204" pitchFamily="34" charset="0"/>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lvl="0"/>
            <a:r>
              <a:rPr lang="cs-CZ"/>
              <a:t>Vložte zadatele a zpracovatele výzkumu, </a:t>
            </a:r>
          </a:p>
          <a:p>
            <a:pPr lvl="0"/>
            <a:r>
              <a:rPr lang="cs-CZ"/>
              <a:t>případně také kontakt</a:t>
            </a:r>
          </a:p>
        </p:txBody>
      </p:sp>
      <p:sp>
        <p:nvSpPr>
          <p:cNvPr id="16" name="Title 6">
            <a:extLst>
              <a:ext uri="{FF2B5EF4-FFF2-40B4-BE49-F238E27FC236}">
                <a16:creationId xmlns:a16="http://schemas.microsoft.com/office/drawing/2014/main" id="{D5C6CC52-6734-6964-EEE8-EF1B2886C99D}"/>
              </a:ext>
            </a:extLst>
          </p:cNvPr>
          <p:cNvSpPr txBox="1">
            <a:spLocks/>
          </p:cNvSpPr>
          <p:nvPr userDrawn="1"/>
        </p:nvSpPr>
        <p:spPr>
          <a:xfrm>
            <a:off x="390523" y="5709743"/>
            <a:ext cx="5608638" cy="27571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lnSpc>
                <a:spcPct val="120000"/>
              </a:lnSpc>
            </a:pPr>
            <a:r>
              <a:rPr lang="cs-CZ" sz="1600" b="1" u="none" strike="noStrike" baseline="0">
                <a:solidFill>
                  <a:srgbClr val="821932"/>
                </a:solidFill>
                <a:latin typeface="Calibri" panose="020F0502020204030204" pitchFamily="34" charset="0"/>
                <a:cs typeface="Calibri" panose="020F0502020204030204" pitchFamily="34" charset="0"/>
              </a:rPr>
              <a:t>www.stem.cz</a:t>
            </a:r>
            <a:endParaRPr lang="en-US" sz="1600" b="1">
              <a:solidFill>
                <a:srgbClr val="821932"/>
              </a:solidFill>
              <a:latin typeface="Calibri" panose="020F0502020204030204" pitchFamily="34" charset="0"/>
              <a:cs typeface="Calibri" panose="020F0502020204030204" pitchFamily="34" charset="0"/>
            </a:endParaRPr>
          </a:p>
        </p:txBody>
      </p:sp>
      <p:pic>
        <p:nvPicPr>
          <p:cNvPr id="6" name="Obrázek 5" descr="Obsah obrázku kresba, umění, strom, design&#10;&#10;Popis byl vytvořen automaticky">
            <a:extLst>
              <a:ext uri="{FF2B5EF4-FFF2-40B4-BE49-F238E27FC236}">
                <a16:creationId xmlns:a16="http://schemas.microsoft.com/office/drawing/2014/main" id="{06B72623-AA31-4820-5B90-3F981023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523" y="2586915"/>
            <a:ext cx="1141115" cy="1141115"/>
          </a:xfrm>
          <a:prstGeom prst="rect">
            <a:avLst/>
          </a:prstGeom>
        </p:spPr>
      </p:pic>
    </p:spTree>
    <p:extLst>
      <p:ext uri="{BB962C8B-B14F-4D97-AF65-F5344CB8AC3E}">
        <p14:creationId xmlns:p14="http://schemas.microsoft.com/office/powerpoint/2010/main" val="304836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A954-C5AB-8F79-61EE-B4E382E55795}"/>
              </a:ext>
            </a:extLst>
          </p:cNvPr>
          <p:cNvSpPr>
            <a:spLocks noGrp="1"/>
          </p:cNvSpPr>
          <p:nvPr>
            <p:ph type="title" hasCustomPrompt="1"/>
          </p:nvPr>
        </p:nvSpPr>
        <p:spPr>
          <a:xfrm>
            <a:off x="391721" y="387350"/>
            <a:ext cx="11415600" cy="387798"/>
          </a:xfrm>
        </p:spPr>
        <p:txBody>
          <a:bodyPr/>
          <a:lstStyle>
            <a:lvl1pPr>
              <a:defRPr sz="2800"/>
            </a:lvl1pPr>
          </a:lstStyle>
          <a:p>
            <a:r>
              <a:rPr lang="en-US" err="1"/>
              <a:t>Zde</a:t>
            </a:r>
            <a:r>
              <a:rPr lang="en-US"/>
              <a:t> </a:t>
            </a:r>
            <a:r>
              <a:rPr lang="cs-CZ"/>
              <a:t>vložte nadpis H1 </a:t>
            </a:r>
            <a:endParaRPr lang="en-US"/>
          </a:p>
        </p:txBody>
      </p:sp>
      <p:sp>
        <p:nvSpPr>
          <p:cNvPr id="3" name="Content Placeholder 2">
            <a:extLst>
              <a:ext uri="{FF2B5EF4-FFF2-40B4-BE49-F238E27FC236}">
                <a16:creationId xmlns:a16="http://schemas.microsoft.com/office/drawing/2014/main" id="{4B7A9240-760B-0AC1-6E5E-13D6F7DAAE78}"/>
              </a:ext>
            </a:extLst>
          </p:cNvPr>
          <p:cNvSpPr>
            <a:spLocks noGrp="1"/>
          </p:cNvSpPr>
          <p:nvPr>
            <p:ph idx="1" hasCustomPrompt="1"/>
          </p:nvPr>
        </p:nvSpPr>
        <p:spPr>
          <a:xfrm>
            <a:off x="390525" y="1387475"/>
            <a:ext cx="11409754" cy="4695824"/>
          </a:xfrm>
        </p:spPr>
        <p:txBody>
          <a:bodyPr>
            <a:normAutofit/>
          </a:bodyPr>
          <a:lstStyle>
            <a:lvl1pPr>
              <a:lnSpc>
                <a:spcPct val="110000"/>
              </a:lnSpc>
              <a:defRPr sz="1600"/>
            </a:lvl1pPr>
            <a:lvl2pPr>
              <a:defRPr sz="1400"/>
            </a:lvl2pPr>
            <a:lvl3pPr>
              <a:defRPr sz="1400"/>
            </a:lvl3pPr>
            <a:lvl4pPr>
              <a:defRPr sz="1400"/>
            </a:lvl4pPr>
            <a:lvl5pPr>
              <a:defRPr sz="1400">
                <a:solidFill>
                  <a:schemeClr val="tx1"/>
                </a:solidFill>
              </a:defRPr>
            </a:lvl5pPr>
          </a:lstStyle>
          <a:p>
            <a:pPr lvl="0"/>
            <a:r>
              <a:rPr lang="cs-CZ"/>
              <a:t>Zde vložte obsah</a:t>
            </a:r>
            <a:endParaRPr lang="en-US"/>
          </a:p>
        </p:txBody>
      </p:sp>
      <p:sp>
        <p:nvSpPr>
          <p:cNvPr id="4" name="Slide Number Placeholder 5">
            <a:extLst>
              <a:ext uri="{FF2B5EF4-FFF2-40B4-BE49-F238E27FC236}">
                <a16:creationId xmlns:a16="http://schemas.microsoft.com/office/drawing/2014/main" id="{158E7C44-FE4A-FE25-5C7D-C3882DF37ED4}"/>
              </a:ext>
            </a:extLst>
          </p:cNvPr>
          <p:cNvSpPr txBox="1">
            <a:spLocks/>
          </p:cNvSpPr>
          <p:nvPr userDrawn="1"/>
        </p:nvSpPr>
        <p:spPr>
          <a:xfrm>
            <a:off x="390525" y="6337301"/>
            <a:ext cx="1074971" cy="522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D2663-4E1E-4FCB-A4C5-E07615DF26F6}" type="slidenum">
              <a:rPr lang="en-US" sz="1100" smtClean="0">
                <a:solidFill>
                  <a:schemeClr val="tx1">
                    <a:lumMod val="50000"/>
                    <a:lumOff val="50000"/>
                  </a:schemeClr>
                </a:solidFill>
                <a:latin typeface="Calibri" panose="020F0502020204030204" pitchFamily="34" charset="0"/>
                <a:cs typeface="Calibri" panose="020F0502020204030204" pitchFamily="34" charset="0"/>
              </a:rPr>
              <a:pPr/>
              <a:t>‹#›</a:t>
            </a:fld>
            <a:endParaRPr lang="en-US" sz="110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0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9119-6E2B-ED27-FCB6-BAA3648137AB}"/>
              </a:ext>
            </a:extLst>
          </p:cNvPr>
          <p:cNvSpPr>
            <a:spLocks noGrp="1"/>
          </p:cNvSpPr>
          <p:nvPr>
            <p:ph type="title" hasCustomPrompt="1"/>
          </p:nvPr>
        </p:nvSpPr>
        <p:spPr>
          <a:xfrm>
            <a:off x="390525" y="387350"/>
            <a:ext cx="11410950" cy="387798"/>
          </a:xfrm>
        </p:spPr>
        <p:txBody>
          <a:bodyPr anchor="t">
            <a:spAutoFit/>
          </a:bodyPr>
          <a:lstStyle>
            <a:lvl1pPr>
              <a:defRPr sz="2800"/>
            </a:lvl1pPr>
          </a:lstStyle>
          <a:p>
            <a:r>
              <a:rPr lang="en-US" err="1"/>
              <a:t>Zde</a:t>
            </a:r>
            <a:r>
              <a:rPr lang="en-US"/>
              <a:t> </a:t>
            </a:r>
            <a:r>
              <a:rPr lang="cs-CZ"/>
              <a:t>vložte nadpis H1 </a:t>
            </a:r>
            <a:endParaRPr lang="en-US"/>
          </a:p>
        </p:txBody>
      </p:sp>
      <p:sp>
        <p:nvSpPr>
          <p:cNvPr id="3" name="Content Placeholder 2">
            <a:extLst>
              <a:ext uri="{FF2B5EF4-FFF2-40B4-BE49-F238E27FC236}">
                <a16:creationId xmlns:a16="http://schemas.microsoft.com/office/drawing/2014/main" id="{2C82E260-624B-9850-1168-0330C3F71DE4}"/>
              </a:ext>
            </a:extLst>
          </p:cNvPr>
          <p:cNvSpPr>
            <a:spLocks noGrp="1"/>
          </p:cNvSpPr>
          <p:nvPr>
            <p:ph idx="1" hasCustomPrompt="1"/>
          </p:nvPr>
        </p:nvSpPr>
        <p:spPr>
          <a:xfrm>
            <a:off x="390525" y="1773346"/>
            <a:ext cx="11409754" cy="4309954"/>
          </a:xfrm>
        </p:spPr>
        <p:txBody>
          <a:bodyPr>
            <a:normAutofit/>
          </a:bodyPr>
          <a:lstStyle>
            <a:lvl1pPr>
              <a:lnSpc>
                <a:spcPct val="110000"/>
              </a:lnSpc>
              <a:defRPr sz="1600"/>
            </a:lvl1pPr>
            <a:lvl2pPr>
              <a:defRPr sz="1400"/>
            </a:lvl2pPr>
            <a:lvl3pPr>
              <a:defRPr sz="1400"/>
            </a:lvl3pPr>
            <a:lvl4pPr>
              <a:defRPr sz="1400"/>
            </a:lvl4pPr>
            <a:lvl5pPr>
              <a:defRPr sz="1400">
                <a:solidFill>
                  <a:schemeClr val="tx1"/>
                </a:solidFill>
              </a:defRPr>
            </a:lvl5pPr>
          </a:lstStyle>
          <a:p>
            <a:pPr lvl="0"/>
            <a:r>
              <a:rPr lang="cs-CZ"/>
              <a:t>Zde vložte obsah</a:t>
            </a:r>
            <a:endParaRPr lang="en-US"/>
          </a:p>
        </p:txBody>
      </p:sp>
      <p:sp>
        <p:nvSpPr>
          <p:cNvPr id="8" name="Slide Number Placeholder 5">
            <a:extLst>
              <a:ext uri="{FF2B5EF4-FFF2-40B4-BE49-F238E27FC236}">
                <a16:creationId xmlns:a16="http://schemas.microsoft.com/office/drawing/2014/main" id="{5DF1B02D-F96C-6A0D-D413-2DD974763DFB}"/>
              </a:ext>
            </a:extLst>
          </p:cNvPr>
          <p:cNvSpPr txBox="1">
            <a:spLocks/>
          </p:cNvSpPr>
          <p:nvPr userDrawn="1"/>
        </p:nvSpPr>
        <p:spPr>
          <a:xfrm>
            <a:off x="390525" y="6337301"/>
            <a:ext cx="1074971" cy="522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D2663-4E1E-4FCB-A4C5-E07615DF26F6}" type="slidenum">
              <a:rPr lang="en-US" sz="1100" smtClean="0">
                <a:solidFill>
                  <a:schemeClr val="tx1">
                    <a:lumMod val="50000"/>
                    <a:lumOff val="50000"/>
                  </a:schemeClr>
                </a:solidFill>
                <a:latin typeface="Calibri" panose="020F0502020204030204" pitchFamily="34" charset="0"/>
                <a:cs typeface="Calibri" panose="020F0502020204030204" pitchFamily="34" charset="0"/>
              </a:rPr>
              <a:pPr/>
              <a:t>‹#›</a:t>
            </a:fld>
            <a:endParaRPr lang="en-US" sz="110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480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DF1B02D-F96C-6A0D-D413-2DD974763DFB}"/>
              </a:ext>
            </a:extLst>
          </p:cNvPr>
          <p:cNvSpPr txBox="1">
            <a:spLocks/>
          </p:cNvSpPr>
          <p:nvPr userDrawn="1"/>
        </p:nvSpPr>
        <p:spPr>
          <a:xfrm>
            <a:off x="390525" y="6337301"/>
            <a:ext cx="1074971" cy="522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D2663-4E1E-4FCB-A4C5-E07615DF26F6}" type="slidenum">
              <a:rPr lang="en-US" sz="1100" smtClean="0">
                <a:solidFill>
                  <a:schemeClr val="tx1">
                    <a:lumMod val="50000"/>
                    <a:lumOff val="50000"/>
                  </a:schemeClr>
                </a:solidFill>
                <a:latin typeface="Calibri" panose="020F0502020204030204" pitchFamily="34" charset="0"/>
                <a:cs typeface="Calibri" panose="020F0502020204030204" pitchFamily="34" charset="0"/>
              </a:rPr>
              <a:pPr/>
              <a:t>‹#›</a:t>
            </a:fld>
            <a:endParaRPr lang="en-US" sz="110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287ACCD5-E0DC-C4D6-4996-21D8638EB0AD}"/>
              </a:ext>
            </a:extLst>
          </p:cNvPr>
          <p:cNvSpPr/>
          <p:nvPr userDrawn="1"/>
        </p:nvSpPr>
        <p:spPr>
          <a:xfrm>
            <a:off x="0" y="0"/>
            <a:ext cx="12192000" cy="6083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0">
            <a:extLst>
              <a:ext uri="{FF2B5EF4-FFF2-40B4-BE49-F238E27FC236}">
                <a16:creationId xmlns:a16="http://schemas.microsoft.com/office/drawing/2014/main" id="{91B2BF5E-E1DE-27F0-B061-F755FB4D99E3}"/>
              </a:ext>
            </a:extLst>
          </p:cNvPr>
          <p:cNvSpPr>
            <a:spLocks noGrp="1"/>
          </p:cNvSpPr>
          <p:nvPr>
            <p:ph type="body" sz="quarter" idx="10" hasCustomPrompt="1"/>
          </p:nvPr>
        </p:nvSpPr>
        <p:spPr>
          <a:xfrm>
            <a:off x="394239" y="387350"/>
            <a:ext cx="11412000" cy="221599"/>
          </a:xfrm>
        </p:spPr>
        <p:txBody>
          <a:bodyPr wrap="square">
            <a:spAutoFit/>
          </a:bodyPr>
          <a:lstStyle>
            <a:lvl1pPr marL="0" indent="0">
              <a:buNone/>
              <a:defRPr sz="1600">
                <a:solidFill>
                  <a:schemeClr val="tx2"/>
                </a:solidFill>
                <a:latin typeface="+mj-lt"/>
              </a:defRPr>
            </a:lvl1pPr>
          </a:lstStyle>
          <a:p>
            <a:pPr lvl="0"/>
            <a:r>
              <a:rPr lang="cs-CZ" sz="1600"/>
              <a:t>KAPITOLA X</a:t>
            </a:r>
            <a:endParaRPr lang="en-US"/>
          </a:p>
        </p:txBody>
      </p:sp>
      <p:sp>
        <p:nvSpPr>
          <p:cNvPr id="26" name="Text Placeholder 24">
            <a:extLst>
              <a:ext uri="{FF2B5EF4-FFF2-40B4-BE49-F238E27FC236}">
                <a16:creationId xmlns:a16="http://schemas.microsoft.com/office/drawing/2014/main" id="{9AC93C49-AA90-13EC-628A-54B9A3375DF1}"/>
              </a:ext>
            </a:extLst>
          </p:cNvPr>
          <p:cNvSpPr>
            <a:spLocks noGrp="1"/>
          </p:cNvSpPr>
          <p:nvPr>
            <p:ph type="body" sz="quarter" idx="11" hasCustomPrompt="1"/>
          </p:nvPr>
        </p:nvSpPr>
        <p:spPr>
          <a:xfrm>
            <a:off x="385762" y="732297"/>
            <a:ext cx="5608800" cy="498598"/>
          </a:xfrm>
        </p:spPr>
        <p:txBody>
          <a:bodyPr wrap="square">
            <a:spAutoFit/>
          </a:bodyPr>
          <a:lstStyle>
            <a:lvl1pPr>
              <a:defRPr sz="3600">
                <a:solidFill>
                  <a:schemeClr val="tx2"/>
                </a:solidFill>
                <a:latin typeface="+mj-lt"/>
              </a:defRPr>
            </a:lvl1pPr>
          </a:lstStyle>
          <a:p>
            <a:r>
              <a:rPr lang="en-US" err="1"/>
              <a:t>Zde</a:t>
            </a:r>
            <a:r>
              <a:rPr lang="en-US"/>
              <a:t> </a:t>
            </a:r>
            <a:r>
              <a:rPr lang="cs-CZ"/>
              <a:t>vložte název kapitoly X </a:t>
            </a:r>
            <a:endParaRPr lang="en-US">
              <a:solidFill>
                <a:schemeClr val="tx2"/>
              </a:solidFill>
            </a:endParaRPr>
          </a:p>
        </p:txBody>
      </p:sp>
    </p:spTree>
    <p:extLst>
      <p:ext uri="{BB962C8B-B14F-4D97-AF65-F5344CB8AC3E}">
        <p14:creationId xmlns:p14="http://schemas.microsoft.com/office/powerpoint/2010/main" val="144736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DF1B02D-F96C-6A0D-D413-2DD974763DFB}"/>
              </a:ext>
            </a:extLst>
          </p:cNvPr>
          <p:cNvSpPr txBox="1">
            <a:spLocks/>
          </p:cNvSpPr>
          <p:nvPr userDrawn="1"/>
        </p:nvSpPr>
        <p:spPr>
          <a:xfrm>
            <a:off x="390525" y="6337301"/>
            <a:ext cx="1074971" cy="522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D2663-4E1E-4FCB-A4C5-E07615DF26F6}" type="slidenum">
              <a:rPr lang="en-US" sz="1100" smtClean="0">
                <a:solidFill>
                  <a:schemeClr val="tx1">
                    <a:lumMod val="50000"/>
                    <a:lumOff val="50000"/>
                  </a:schemeClr>
                </a:solidFill>
                <a:latin typeface="Calibri" panose="020F0502020204030204" pitchFamily="34" charset="0"/>
                <a:cs typeface="Calibri" panose="020F0502020204030204" pitchFamily="34" charset="0"/>
              </a:rPr>
              <a:pPr/>
              <a:t>‹#›</a:t>
            </a:fld>
            <a:endParaRPr lang="en-US" sz="110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287ACCD5-E0DC-C4D6-4996-21D8638EB0AD}"/>
              </a:ext>
            </a:extLst>
          </p:cNvPr>
          <p:cNvSpPr/>
          <p:nvPr userDrawn="1"/>
        </p:nvSpPr>
        <p:spPr>
          <a:xfrm>
            <a:off x="0" y="0"/>
            <a:ext cx="12192000" cy="6083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0">
            <a:extLst>
              <a:ext uri="{FF2B5EF4-FFF2-40B4-BE49-F238E27FC236}">
                <a16:creationId xmlns:a16="http://schemas.microsoft.com/office/drawing/2014/main" id="{91B2BF5E-E1DE-27F0-B061-F755FB4D99E3}"/>
              </a:ext>
            </a:extLst>
          </p:cNvPr>
          <p:cNvSpPr>
            <a:spLocks noGrp="1"/>
          </p:cNvSpPr>
          <p:nvPr>
            <p:ph type="body" sz="quarter" idx="10" hasCustomPrompt="1"/>
          </p:nvPr>
        </p:nvSpPr>
        <p:spPr>
          <a:xfrm>
            <a:off x="394239" y="387350"/>
            <a:ext cx="11412000" cy="221599"/>
          </a:xfrm>
        </p:spPr>
        <p:txBody>
          <a:bodyPr wrap="square">
            <a:spAutoFit/>
          </a:bodyPr>
          <a:lstStyle>
            <a:lvl1pPr marL="0" indent="0">
              <a:buNone/>
              <a:defRPr>
                <a:solidFill>
                  <a:schemeClr val="tx2"/>
                </a:solidFill>
                <a:latin typeface="+mj-lt"/>
              </a:defRPr>
            </a:lvl1pPr>
          </a:lstStyle>
          <a:p>
            <a:pPr lvl="0"/>
            <a:r>
              <a:rPr lang="cs-CZ" sz="1600"/>
              <a:t>KAPITOLA X</a:t>
            </a:r>
            <a:endParaRPr lang="en-US"/>
          </a:p>
        </p:txBody>
      </p:sp>
      <p:sp>
        <p:nvSpPr>
          <p:cNvPr id="26" name="Text Placeholder 24">
            <a:extLst>
              <a:ext uri="{FF2B5EF4-FFF2-40B4-BE49-F238E27FC236}">
                <a16:creationId xmlns:a16="http://schemas.microsoft.com/office/drawing/2014/main" id="{9AC93C49-AA90-13EC-628A-54B9A3375DF1}"/>
              </a:ext>
            </a:extLst>
          </p:cNvPr>
          <p:cNvSpPr>
            <a:spLocks noGrp="1"/>
          </p:cNvSpPr>
          <p:nvPr>
            <p:ph type="body" sz="quarter" idx="11" hasCustomPrompt="1"/>
          </p:nvPr>
        </p:nvSpPr>
        <p:spPr>
          <a:xfrm>
            <a:off x="385762" y="732297"/>
            <a:ext cx="5608800" cy="498598"/>
          </a:xfrm>
        </p:spPr>
        <p:txBody>
          <a:bodyPr wrap="square">
            <a:spAutoFit/>
          </a:bodyPr>
          <a:lstStyle>
            <a:lvl1pPr>
              <a:defRPr sz="3600">
                <a:solidFill>
                  <a:schemeClr val="tx2"/>
                </a:solidFill>
                <a:latin typeface="+mj-lt"/>
              </a:defRPr>
            </a:lvl1pPr>
          </a:lstStyle>
          <a:p>
            <a:r>
              <a:rPr lang="en-US" err="1"/>
              <a:t>Zde</a:t>
            </a:r>
            <a:r>
              <a:rPr lang="en-US"/>
              <a:t> </a:t>
            </a:r>
            <a:r>
              <a:rPr lang="cs-CZ"/>
              <a:t>vložte název kapitoly X </a:t>
            </a:r>
            <a:endParaRPr lang="en-US">
              <a:solidFill>
                <a:schemeClr val="tx2"/>
              </a:solidFill>
            </a:endParaRPr>
          </a:p>
        </p:txBody>
      </p:sp>
      <p:sp>
        <p:nvSpPr>
          <p:cNvPr id="3" name="Picture Placeholder 2">
            <a:extLst>
              <a:ext uri="{FF2B5EF4-FFF2-40B4-BE49-F238E27FC236}">
                <a16:creationId xmlns:a16="http://schemas.microsoft.com/office/drawing/2014/main" id="{F0F39439-7273-EDC4-42DF-B2BD3378E7EF}"/>
              </a:ext>
            </a:extLst>
          </p:cNvPr>
          <p:cNvSpPr>
            <a:spLocks noGrp="1"/>
          </p:cNvSpPr>
          <p:nvPr>
            <p:ph type="pic" sz="quarter" idx="12" hasCustomPrompt="1"/>
          </p:nvPr>
        </p:nvSpPr>
        <p:spPr>
          <a:xfrm>
            <a:off x="6197600" y="0"/>
            <a:ext cx="5994400" cy="6083300"/>
          </a:xfrm>
        </p:spPr>
        <p:txBody>
          <a:bodyPr anchor="ctr"/>
          <a:lstStyle>
            <a:lvl1pPr algn="l">
              <a:defRPr/>
            </a:lvl1pPr>
          </a:lstStyle>
          <a:p>
            <a:r>
              <a:rPr lang="cs-CZ"/>
              <a:t>Vložte obrázek</a:t>
            </a:r>
            <a:endParaRPr lang="en-US"/>
          </a:p>
        </p:txBody>
      </p:sp>
    </p:spTree>
    <p:extLst>
      <p:ext uri="{BB962C8B-B14F-4D97-AF65-F5344CB8AC3E}">
        <p14:creationId xmlns:p14="http://schemas.microsoft.com/office/powerpoint/2010/main" val="32862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85949-58F7-B0AA-BCCF-3A8CCA3B5AA5}"/>
              </a:ext>
            </a:extLst>
          </p:cNvPr>
          <p:cNvSpPr>
            <a:spLocks noGrp="1"/>
          </p:cNvSpPr>
          <p:nvPr>
            <p:ph type="title"/>
          </p:nvPr>
        </p:nvSpPr>
        <p:spPr>
          <a:xfrm>
            <a:off x="391721" y="387350"/>
            <a:ext cx="11415600" cy="387798"/>
          </a:xfrm>
          <a:prstGeom prst="rect">
            <a:avLst/>
          </a:prstGeom>
        </p:spPr>
        <p:txBody>
          <a:bodyPr vert="horz" lIns="0" tIns="0" rIns="0" bIns="0" rtlCol="0" anchor="t">
            <a:spAutoFit/>
          </a:bodyPr>
          <a:lstStyle/>
          <a:p>
            <a:r>
              <a:rPr lang="en-US" err="1"/>
              <a:t>Zde</a:t>
            </a:r>
            <a:r>
              <a:rPr lang="en-US"/>
              <a:t> </a:t>
            </a:r>
            <a:r>
              <a:rPr lang="cs-CZ"/>
              <a:t>vložte nadpis H1</a:t>
            </a:r>
            <a:endParaRPr lang="en-US"/>
          </a:p>
        </p:txBody>
      </p:sp>
      <p:sp>
        <p:nvSpPr>
          <p:cNvPr id="3" name="Text Placeholder 2">
            <a:extLst>
              <a:ext uri="{FF2B5EF4-FFF2-40B4-BE49-F238E27FC236}">
                <a16:creationId xmlns:a16="http://schemas.microsoft.com/office/drawing/2014/main" id="{C4E68237-809A-F377-676D-4CB2F67EB999}"/>
              </a:ext>
            </a:extLst>
          </p:cNvPr>
          <p:cNvSpPr>
            <a:spLocks noGrp="1"/>
          </p:cNvSpPr>
          <p:nvPr>
            <p:ph type="body" idx="1"/>
          </p:nvPr>
        </p:nvSpPr>
        <p:spPr>
          <a:xfrm>
            <a:off x="390525" y="1387475"/>
            <a:ext cx="11409754" cy="46958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7" name="Graphic 76">
            <a:extLst>
              <a:ext uri="{FF2B5EF4-FFF2-40B4-BE49-F238E27FC236}">
                <a16:creationId xmlns:a16="http://schemas.microsoft.com/office/drawing/2014/main" id="{43C9F855-BEBA-7635-07A6-F275A9A2667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97686" y="6279583"/>
            <a:ext cx="1343420" cy="578417"/>
          </a:xfrm>
          <a:prstGeom prst="rect">
            <a:avLst/>
          </a:prstGeom>
        </p:spPr>
      </p:pic>
    </p:spTree>
    <p:extLst>
      <p:ext uri="{BB962C8B-B14F-4D97-AF65-F5344CB8AC3E}">
        <p14:creationId xmlns:p14="http://schemas.microsoft.com/office/powerpoint/2010/main" val="3686944628"/>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9" r:id="rId3"/>
    <p:sldLayoutId id="2147483660" r:id="rId4"/>
    <p:sldLayoutId id="2147483656" r:id="rId5"/>
    <p:sldLayoutId id="2147483657" r:id="rId6"/>
    <p:sldLayoutId id="2147483652" r:id="rId7"/>
    <p:sldLayoutId id="2147483658" r:id="rId8"/>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3" userDrawn="1">
          <p15:clr>
            <a:srgbClr val="C80000"/>
          </p15:clr>
        </p15:guide>
        <p15:guide id="2" pos="7437" userDrawn="1">
          <p15:clr>
            <a:srgbClr val="C80000"/>
          </p15:clr>
        </p15:guide>
        <p15:guide id="3" orient="horz" pos="243" userDrawn="1">
          <p15:clr>
            <a:srgbClr val="C8C8C8"/>
          </p15:clr>
        </p15:guide>
        <p15:guide id="4" orient="horz" pos="874" userDrawn="1">
          <p15:clr>
            <a:srgbClr val="C80000"/>
          </p15:clr>
        </p15:guide>
        <p15:guide id="5" orient="horz" pos="1118" userDrawn="1">
          <p15:clr>
            <a:srgbClr val="C8C8C8"/>
          </p15:clr>
        </p15:guide>
        <p15:guide id="6" orient="horz" pos="3588" userDrawn="1">
          <p15:clr>
            <a:srgbClr val="C8C8C8"/>
          </p15:clr>
        </p15:guide>
        <p15:guide id="7" orient="horz" pos="3832" userDrawn="1">
          <p15:clr>
            <a:srgbClr val="C80000"/>
          </p15:clr>
        </p15:guide>
        <p15:guide id="8" orient="horz" pos="4198" userDrawn="1">
          <p15:clr>
            <a:srgbClr val="C8C8C8"/>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71E6C-2EA3-E394-6F9C-0499EC725E61}"/>
              </a:ext>
            </a:extLst>
          </p:cNvPr>
          <p:cNvSpPr>
            <a:spLocks noGrp="1"/>
          </p:cNvSpPr>
          <p:nvPr>
            <p:ph type="ctrTitle"/>
          </p:nvPr>
        </p:nvSpPr>
        <p:spPr>
          <a:xfrm>
            <a:off x="390526" y="385763"/>
            <a:ext cx="8118000" cy="1384995"/>
          </a:xfrm>
        </p:spPr>
        <p:txBody>
          <a:bodyPr/>
          <a:lstStyle/>
          <a:p>
            <a:r>
              <a:rPr lang="cs-CZ" dirty="0"/>
              <a:t>Na okraj k politickým průzkumům</a:t>
            </a:r>
          </a:p>
        </p:txBody>
      </p:sp>
      <p:sp>
        <p:nvSpPr>
          <p:cNvPr id="3" name="Podnadpis 2">
            <a:extLst>
              <a:ext uri="{FF2B5EF4-FFF2-40B4-BE49-F238E27FC236}">
                <a16:creationId xmlns:a16="http://schemas.microsoft.com/office/drawing/2014/main" id="{757716FC-CFC6-69D8-B973-E8C64A6BFA44}"/>
              </a:ext>
            </a:extLst>
          </p:cNvPr>
          <p:cNvSpPr>
            <a:spLocks noGrp="1"/>
          </p:cNvSpPr>
          <p:nvPr>
            <p:ph type="subTitle" idx="1"/>
          </p:nvPr>
        </p:nvSpPr>
        <p:spPr/>
        <p:txBody>
          <a:bodyPr/>
          <a:lstStyle/>
          <a:p>
            <a:r>
              <a:rPr lang="cs-CZ" dirty="0"/>
              <a:t>Přednáška v rámci kurzu Politického marketingu </a:t>
            </a:r>
          </a:p>
          <a:p>
            <a:r>
              <a:rPr lang="cs-CZ" dirty="0"/>
              <a:t>FSV UK</a:t>
            </a:r>
          </a:p>
          <a:p>
            <a:endParaRPr lang="cs-CZ" dirty="0"/>
          </a:p>
        </p:txBody>
      </p:sp>
      <p:sp>
        <p:nvSpPr>
          <p:cNvPr id="5" name="TextovéPole 4">
            <a:extLst>
              <a:ext uri="{FF2B5EF4-FFF2-40B4-BE49-F238E27FC236}">
                <a16:creationId xmlns:a16="http://schemas.microsoft.com/office/drawing/2014/main" id="{7BD332DD-72D2-CC23-EBFD-FF8B072C6945}"/>
              </a:ext>
            </a:extLst>
          </p:cNvPr>
          <p:cNvSpPr txBox="1"/>
          <p:nvPr/>
        </p:nvSpPr>
        <p:spPr>
          <a:xfrm>
            <a:off x="9194190" y="383667"/>
            <a:ext cx="2798518" cy="2308324"/>
          </a:xfrm>
          <a:prstGeom prst="rect">
            <a:avLst/>
          </a:prstGeom>
          <a:solidFill>
            <a:schemeClr val="tx2"/>
          </a:solidFill>
        </p:spPr>
        <p:txBody>
          <a:bodyPr wrap="square" rtlCol="0">
            <a:spAutoFit/>
          </a:bodyPr>
          <a:lstStyle/>
          <a:p>
            <a:r>
              <a:rPr lang="cs-CZ" dirty="0">
                <a:solidFill>
                  <a:schemeClr val="bg1"/>
                </a:solidFill>
              </a:rPr>
              <a:t>7. května 2025</a:t>
            </a:r>
          </a:p>
          <a:p>
            <a:endParaRPr lang="cs-CZ" dirty="0">
              <a:solidFill>
                <a:schemeClr val="bg1"/>
              </a:solidFill>
            </a:endParaRPr>
          </a:p>
          <a:p>
            <a:endParaRPr lang="cs-CZ" dirty="0">
              <a:solidFill>
                <a:schemeClr val="bg1"/>
              </a:solidFill>
            </a:endParaRPr>
          </a:p>
          <a:p>
            <a:r>
              <a:rPr lang="cs-CZ" dirty="0">
                <a:solidFill>
                  <a:schemeClr val="bg1"/>
                </a:solidFill>
              </a:rPr>
              <a:t>Martin Kratochvíl</a:t>
            </a:r>
          </a:p>
          <a:p>
            <a:endParaRPr lang="cs-CZ" dirty="0">
              <a:solidFill>
                <a:schemeClr val="bg1"/>
              </a:solidFill>
            </a:endParaRPr>
          </a:p>
          <a:p>
            <a:endParaRPr lang="cs-CZ" dirty="0">
              <a:solidFill>
                <a:schemeClr val="bg1"/>
              </a:solidFill>
            </a:endParaRPr>
          </a:p>
          <a:p>
            <a:r>
              <a:rPr lang="cs-CZ" dirty="0">
                <a:solidFill>
                  <a:schemeClr val="bg1"/>
                </a:solidFill>
              </a:rPr>
              <a:t>STEM, </a:t>
            </a:r>
          </a:p>
          <a:p>
            <a:r>
              <a:rPr lang="cs-CZ" dirty="0">
                <a:solidFill>
                  <a:schemeClr val="bg1"/>
                </a:solidFill>
              </a:rPr>
              <a:t>ústav empirických výzkumů</a:t>
            </a:r>
          </a:p>
        </p:txBody>
      </p:sp>
    </p:spTree>
    <p:extLst>
      <p:ext uri="{BB962C8B-B14F-4D97-AF65-F5344CB8AC3E}">
        <p14:creationId xmlns:p14="http://schemas.microsoft.com/office/powerpoint/2010/main" val="332117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A51F94-A63B-F9C5-6709-EB281C120792}"/>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6BA7043D-2B6B-3FEE-2ACC-1752ECE69BA2}"/>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F7FACD64-439F-9CA3-BD36-54CEF4DE75BB}"/>
              </a:ext>
            </a:extLst>
          </p:cNvPr>
          <p:cNvGraphicFramePr>
            <a:graphicFrameLocks noGrp="1"/>
          </p:cNvGraphicFramePr>
          <p:nvPr>
            <p:extLst>
              <p:ext uri="{D42A27DB-BD31-4B8C-83A1-F6EECF244321}">
                <p14:modId xmlns:p14="http://schemas.microsoft.com/office/powerpoint/2010/main" val="56645122"/>
              </p:ext>
            </p:extLst>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Tree>
    <p:extLst>
      <p:ext uri="{BB962C8B-B14F-4D97-AF65-F5344CB8AC3E}">
        <p14:creationId xmlns:p14="http://schemas.microsoft.com/office/powerpoint/2010/main" val="240325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785A-B656-8C6F-E021-ED5D638F961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2B26FD8-1054-D487-53DB-13DB42E46308}"/>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FE3430C4-5C72-4889-20BF-6F4E32C21B3D}"/>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9085D2FD-122F-FB80-B30E-5F177DE72FD9}"/>
              </a:ext>
            </a:extLst>
          </p:cNvPr>
          <p:cNvGraphicFramePr>
            <a:graphicFrameLocks noGrp="1"/>
          </p:cNvGraphicFramePr>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
        <p:nvSpPr>
          <p:cNvPr id="5" name="Obdélník: se zakulacenými rohy 4">
            <a:extLst>
              <a:ext uri="{FF2B5EF4-FFF2-40B4-BE49-F238E27FC236}">
                <a16:creationId xmlns:a16="http://schemas.microsoft.com/office/drawing/2014/main" id="{D5734477-FB5C-DDF2-EF57-D8A28F2361D4}"/>
              </a:ext>
            </a:extLst>
          </p:cNvPr>
          <p:cNvSpPr/>
          <p:nvPr/>
        </p:nvSpPr>
        <p:spPr>
          <a:xfrm>
            <a:off x="4823011" y="802043"/>
            <a:ext cx="4545106" cy="81160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1E708A08-0F55-53FF-9D98-6B351B0DE0B7}"/>
              </a:ext>
            </a:extLst>
          </p:cNvPr>
          <p:cNvSpPr/>
          <p:nvPr/>
        </p:nvSpPr>
        <p:spPr>
          <a:xfrm>
            <a:off x="9341222" y="178772"/>
            <a:ext cx="2043953" cy="4888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FF0000"/>
                </a:solidFill>
              </a:rPr>
              <a:t>kredibilita</a:t>
            </a:r>
          </a:p>
        </p:txBody>
      </p:sp>
    </p:spTree>
    <p:extLst>
      <p:ext uri="{BB962C8B-B14F-4D97-AF65-F5344CB8AC3E}">
        <p14:creationId xmlns:p14="http://schemas.microsoft.com/office/powerpoint/2010/main" val="43236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6DDC0-AAA3-D159-5EB3-2C7AE895BA7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22D147-F6D9-C46E-96F8-252124524BF0}"/>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1FE4B312-7103-A675-4728-604408D87DF4}"/>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FF51ECF9-CEAD-B507-97E0-D34D274A2CA5}"/>
              </a:ext>
            </a:extLst>
          </p:cNvPr>
          <p:cNvGraphicFramePr>
            <a:graphicFrameLocks noGrp="1"/>
          </p:cNvGraphicFramePr>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
        <p:nvSpPr>
          <p:cNvPr id="5" name="Obdélník: se zakulacenými rohy 4">
            <a:extLst>
              <a:ext uri="{FF2B5EF4-FFF2-40B4-BE49-F238E27FC236}">
                <a16:creationId xmlns:a16="http://schemas.microsoft.com/office/drawing/2014/main" id="{F2CE0370-4DC5-5795-43E8-82AD10371264}"/>
              </a:ext>
            </a:extLst>
          </p:cNvPr>
          <p:cNvSpPr/>
          <p:nvPr/>
        </p:nvSpPr>
        <p:spPr>
          <a:xfrm>
            <a:off x="4823011" y="2593732"/>
            <a:ext cx="4545106" cy="39151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637E2038-9D10-7CE4-84F9-0F0B937D229E}"/>
              </a:ext>
            </a:extLst>
          </p:cNvPr>
          <p:cNvSpPr/>
          <p:nvPr/>
        </p:nvSpPr>
        <p:spPr>
          <a:xfrm>
            <a:off x="9341222" y="178772"/>
            <a:ext cx="2043953" cy="4888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FF0000"/>
                </a:solidFill>
              </a:rPr>
              <a:t>metoda</a:t>
            </a:r>
          </a:p>
        </p:txBody>
      </p:sp>
    </p:spTree>
    <p:extLst>
      <p:ext uri="{BB962C8B-B14F-4D97-AF65-F5344CB8AC3E}">
        <p14:creationId xmlns:p14="http://schemas.microsoft.com/office/powerpoint/2010/main" val="418568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D89F2-7DFE-846C-97C9-E34BFA1891E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6E9DC62-3D57-30BF-544B-0F5FA09B9001}"/>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CD2AF952-B17A-9C3A-F809-932006B413D4}"/>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5EC9165C-3B04-4F60-1E57-D95A7CD06009}"/>
              </a:ext>
            </a:extLst>
          </p:cNvPr>
          <p:cNvGraphicFramePr>
            <a:graphicFrameLocks noGrp="1"/>
          </p:cNvGraphicFramePr>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
        <p:nvSpPr>
          <p:cNvPr id="6" name="Obdélník: se zakulacenými rohy 5">
            <a:extLst>
              <a:ext uri="{FF2B5EF4-FFF2-40B4-BE49-F238E27FC236}">
                <a16:creationId xmlns:a16="http://schemas.microsoft.com/office/drawing/2014/main" id="{B344D935-F9C2-9545-273D-8B78AFA40D8E}"/>
              </a:ext>
            </a:extLst>
          </p:cNvPr>
          <p:cNvSpPr/>
          <p:nvPr/>
        </p:nvSpPr>
        <p:spPr>
          <a:xfrm>
            <a:off x="4823011" y="3023197"/>
            <a:ext cx="4545106" cy="81160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E47B596F-974C-CF47-1F3B-4F93441CC77E}"/>
              </a:ext>
            </a:extLst>
          </p:cNvPr>
          <p:cNvSpPr/>
          <p:nvPr/>
        </p:nvSpPr>
        <p:spPr>
          <a:xfrm>
            <a:off x="9170893" y="178772"/>
            <a:ext cx="2459057" cy="4888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FF0000"/>
                </a:solidFill>
              </a:rPr>
              <a:t>počet dotázaných</a:t>
            </a:r>
          </a:p>
        </p:txBody>
      </p:sp>
    </p:spTree>
    <p:extLst>
      <p:ext uri="{BB962C8B-B14F-4D97-AF65-F5344CB8AC3E}">
        <p14:creationId xmlns:p14="http://schemas.microsoft.com/office/powerpoint/2010/main" val="381572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0799-62BE-8891-C0F6-9255C5524E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AA852DF-9286-6289-7CAB-E133C8AC3325}"/>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355360CA-A4FA-5B5D-FF83-4803EDDCABE5}"/>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B9E8E8A6-1A31-4D24-1FFE-96D903B611D5}"/>
              </a:ext>
            </a:extLst>
          </p:cNvPr>
          <p:cNvGraphicFramePr>
            <a:graphicFrameLocks noGrp="1"/>
          </p:cNvGraphicFramePr>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
        <p:nvSpPr>
          <p:cNvPr id="6" name="Obdélník: se zakulacenými rohy 5">
            <a:extLst>
              <a:ext uri="{FF2B5EF4-FFF2-40B4-BE49-F238E27FC236}">
                <a16:creationId xmlns:a16="http://schemas.microsoft.com/office/drawing/2014/main" id="{4530F902-3106-ED9F-716C-E20B0B135044}"/>
              </a:ext>
            </a:extLst>
          </p:cNvPr>
          <p:cNvSpPr/>
          <p:nvPr/>
        </p:nvSpPr>
        <p:spPr>
          <a:xfrm>
            <a:off x="4823011" y="3838986"/>
            <a:ext cx="5226424" cy="81160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8AF2D80B-10C2-3548-39AF-13B24D92BD3D}"/>
              </a:ext>
            </a:extLst>
          </p:cNvPr>
          <p:cNvSpPr/>
          <p:nvPr/>
        </p:nvSpPr>
        <p:spPr>
          <a:xfrm>
            <a:off x="9341222" y="178772"/>
            <a:ext cx="2294966" cy="4888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FF0000"/>
                </a:solidFill>
              </a:rPr>
              <a:t>doba dotazování</a:t>
            </a:r>
          </a:p>
        </p:txBody>
      </p:sp>
    </p:spTree>
    <p:extLst>
      <p:ext uri="{BB962C8B-B14F-4D97-AF65-F5344CB8AC3E}">
        <p14:creationId xmlns:p14="http://schemas.microsoft.com/office/powerpoint/2010/main" val="365197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DE98A-86A4-1946-B887-C697B8FC87B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F7F896-6EFE-F0F3-2FCB-941E7CCAAF38}"/>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FD4B1BDE-6BA9-923C-213A-D91C2D765B26}"/>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EDD53631-5293-DC2F-1CFD-0F9B73F5EF4F}"/>
              </a:ext>
            </a:extLst>
          </p:cNvPr>
          <p:cNvGraphicFramePr>
            <a:graphicFrameLocks noGrp="1"/>
          </p:cNvGraphicFramePr>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
        <p:nvSpPr>
          <p:cNvPr id="5" name="Obdélník: se zakulacenými rohy 4">
            <a:extLst>
              <a:ext uri="{FF2B5EF4-FFF2-40B4-BE49-F238E27FC236}">
                <a16:creationId xmlns:a16="http://schemas.microsoft.com/office/drawing/2014/main" id="{32B2D067-1608-CB7E-468A-D06012A8F375}"/>
              </a:ext>
            </a:extLst>
          </p:cNvPr>
          <p:cNvSpPr/>
          <p:nvPr/>
        </p:nvSpPr>
        <p:spPr>
          <a:xfrm>
            <a:off x="4823011" y="2178424"/>
            <a:ext cx="4545106" cy="35858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se zakulacenými rohy 5">
            <a:extLst>
              <a:ext uri="{FF2B5EF4-FFF2-40B4-BE49-F238E27FC236}">
                <a16:creationId xmlns:a16="http://schemas.microsoft.com/office/drawing/2014/main" id="{C8098CB9-675E-3B7B-C865-FC69A2A2F202}"/>
              </a:ext>
            </a:extLst>
          </p:cNvPr>
          <p:cNvSpPr/>
          <p:nvPr/>
        </p:nvSpPr>
        <p:spPr>
          <a:xfrm>
            <a:off x="4581219" y="4688542"/>
            <a:ext cx="7162545" cy="156882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F584C23C-8747-17B2-5CE0-15FEF52791C3}"/>
              </a:ext>
            </a:extLst>
          </p:cNvPr>
          <p:cNvSpPr/>
          <p:nvPr/>
        </p:nvSpPr>
        <p:spPr>
          <a:xfrm>
            <a:off x="9161932" y="178772"/>
            <a:ext cx="2259104" cy="4888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FF0000"/>
                </a:solidFill>
              </a:rPr>
              <a:t>reprezentativita</a:t>
            </a:r>
          </a:p>
        </p:txBody>
      </p:sp>
    </p:spTree>
    <p:extLst>
      <p:ext uri="{BB962C8B-B14F-4D97-AF65-F5344CB8AC3E}">
        <p14:creationId xmlns:p14="http://schemas.microsoft.com/office/powerpoint/2010/main" val="255738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53D0-3217-A141-3A9C-F8DC1381E1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F120EC-2970-1E08-E6EF-BE348821195C}"/>
              </a:ext>
            </a:extLst>
          </p:cNvPr>
          <p:cNvSpPr>
            <a:spLocks noGrp="1"/>
          </p:cNvSpPr>
          <p:nvPr>
            <p:ph type="title"/>
          </p:nvPr>
        </p:nvSpPr>
        <p:spPr>
          <a:xfrm>
            <a:off x="391721" y="387350"/>
            <a:ext cx="4075776" cy="387798"/>
          </a:xfrm>
        </p:spPr>
        <p:txBody>
          <a:bodyPr/>
          <a:lstStyle/>
          <a:p>
            <a:r>
              <a:rPr lang="cs-CZ"/>
              <a:t>Metodika kvantitativního sběru dat</a:t>
            </a:r>
          </a:p>
        </p:txBody>
      </p:sp>
      <p:sp>
        <p:nvSpPr>
          <p:cNvPr id="3" name="Zástupný obsah 2">
            <a:extLst>
              <a:ext uri="{FF2B5EF4-FFF2-40B4-BE49-F238E27FC236}">
                <a16:creationId xmlns:a16="http://schemas.microsoft.com/office/drawing/2014/main" id="{B5B957CD-EF76-BF93-A520-927F8EF5A8B6}"/>
              </a:ext>
            </a:extLst>
          </p:cNvPr>
          <p:cNvSpPr>
            <a:spLocks noGrp="1"/>
          </p:cNvSpPr>
          <p:nvPr>
            <p:ph idx="1"/>
          </p:nvPr>
        </p:nvSpPr>
        <p:spPr>
          <a:xfrm>
            <a:off x="390525" y="1387475"/>
            <a:ext cx="3673475" cy="4695824"/>
          </a:xfrm>
        </p:spPr>
        <p:txBody>
          <a:bodyPr>
            <a:normAutofit/>
          </a:bodyPr>
          <a:lstStyle/>
          <a:p>
            <a:r>
              <a:rPr lang="cs-CZ" sz="1400" dirty="0">
                <a:solidFill>
                  <a:srgbClr val="FF0000"/>
                </a:solidFill>
                <a:latin typeface="+mn-lt"/>
              </a:rPr>
              <a:t>Kontext:</a:t>
            </a:r>
          </a:p>
          <a:p>
            <a:r>
              <a:rPr lang="cs-CZ" sz="1400" dirty="0">
                <a:solidFill>
                  <a:srgbClr val="FF0000"/>
                </a:solidFill>
                <a:latin typeface="+mn-lt"/>
              </a:rPr>
              <a:t>Výzkum se uskutečnil ve třech vlnách ve druhé části dubna. Asi polovina respondentů odpovídala již po rozvinutí kontroverze kolem rychlé jízdy F. Turka, takže případné dopady této kauzy model může částečně reflektovat. Zvolna startuje horká fáze předvolební kampaně a poslední politické síly dokončují jednání o možné spolupráci do voleb (SOCDEM, Přísaha, Zelení).</a:t>
            </a:r>
          </a:p>
          <a:p>
            <a:r>
              <a:rPr lang="cs-CZ" sz="1400" dirty="0">
                <a:solidFill>
                  <a:srgbClr val="FF0000"/>
                </a:solidFill>
                <a:latin typeface="+mn-lt"/>
              </a:rPr>
              <a:t>Na mezinárodním poli jsou nadále ostře sledovány kroky D. Trumpa ohledně války na Ukrajině a celních válek různě po světě a důsledky těchto kroků. Prozatím se zdá, že mezinárodně politická orientace a postoj vůči zajištění české obranyschopnosti oproti začátku roku mírně posílily vládní síly a naopak oslabuje hnutí ANO. Tyto pohyby však zatím dále nepokračují.</a:t>
            </a:r>
          </a:p>
        </p:txBody>
      </p:sp>
      <p:graphicFrame>
        <p:nvGraphicFramePr>
          <p:cNvPr id="4" name="Table 4">
            <a:extLst>
              <a:ext uri="{FF2B5EF4-FFF2-40B4-BE49-F238E27FC236}">
                <a16:creationId xmlns:a16="http://schemas.microsoft.com/office/drawing/2014/main" id="{7B4E453A-A21F-9395-064C-A0CD2818A5BC}"/>
              </a:ext>
            </a:extLst>
          </p:cNvPr>
          <p:cNvGraphicFramePr>
            <a:graphicFrameLocks noGrp="1"/>
          </p:cNvGraphicFramePr>
          <p:nvPr/>
        </p:nvGraphicFramePr>
        <p:xfrm>
          <a:off x="4563290" y="118409"/>
          <a:ext cx="7242947" cy="6246894"/>
        </p:xfrm>
        <a:graphic>
          <a:graphicData uri="http://schemas.openxmlformats.org/drawingml/2006/table">
            <a:tbl>
              <a:tblPr firstRow="1" bandRow="1">
                <a:tableStyleId>{5C22544A-7EE6-4342-B048-85BDC9FD1C3A}</a:tableStyleId>
              </a:tblPr>
              <a:tblGrid>
                <a:gridCol w="3024269">
                  <a:extLst>
                    <a:ext uri="{9D8B030D-6E8A-4147-A177-3AD203B41FA5}">
                      <a16:colId xmlns:a16="http://schemas.microsoft.com/office/drawing/2014/main" val="3728112508"/>
                    </a:ext>
                  </a:extLst>
                </a:gridCol>
                <a:gridCol w="4218678">
                  <a:extLst>
                    <a:ext uri="{9D8B030D-6E8A-4147-A177-3AD203B41FA5}">
                      <a16:colId xmlns:a16="http://schemas.microsoft.com/office/drawing/2014/main" val="2656679734"/>
                    </a:ext>
                  </a:extLst>
                </a:gridCol>
              </a:tblGrid>
              <a:tr h="640508">
                <a:tc gridSpan="2">
                  <a:txBody>
                    <a:bodyPr/>
                    <a:lstStyle/>
                    <a:p>
                      <a:r>
                        <a:rPr lang="cs-CZ" sz="1400">
                          <a:solidFill>
                            <a:schemeClr val="tx1"/>
                          </a:solidFill>
                          <a:latin typeface="Calibri" panose="020F0502020204030204" pitchFamily="34" charset="0"/>
                          <a:cs typeface="Calibri" panose="020F0502020204030204" pitchFamily="34" charset="0"/>
                        </a:rPr>
                        <a:t>Základní parametry výzkumu – model 2025: 17</a:t>
                      </a:r>
                      <a:endParaRPr lang="cs-CZ" sz="1400">
                        <a:solidFill>
                          <a:schemeClr val="tx1"/>
                        </a:solidFill>
                        <a:highlight>
                          <a:srgbClr val="00FF00"/>
                        </a:highlight>
                        <a:latin typeface="Calibri" panose="020F0502020204030204" pitchFamily="34" charset="0"/>
                        <a:cs typeface="Calibri" panose="020F0502020204030204" pitchFamily="34" charset="0"/>
                      </a:endParaRPr>
                    </a:p>
                  </a:txBody>
                  <a:tcPr marL="432000" marR="72000" marT="180000" marB="180000" anchor="ctr">
                    <a:solidFill>
                      <a:srgbClr val="D4B2BB"/>
                    </a:solidFill>
                  </a:tcPr>
                </a:tc>
                <a:tc hMerge="1">
                  <a:txBody>
                    <a:bodyPr/>
                    <a:lstStyle/>
                    <a:p>
                      <a:pPr algn="l"/>
                      <a:r>
                        <a:rPr lang="cs-CZ" sz="1400">
                          <a:solidFill>
                            <a:schemeClr val="tx1"/>
                          </a:solidFill>
                        </a:rPr>
                        <a:t>Lorem</a:t>
                      </a:r>
                    </a:p>
                  </a:txBody>
                  <a:tcPr marL="216000" marR="252000" marT="144000" marB="144000" anchor="ctr">
                    <a:solidFill>
                      <a:srgbClr val="D4B2BB"/>
                    </a:solidFill>
                  </a:tcPr>
                </a:tc>
                <a:extLst>
                  <a:ext uri="{0D108BD9-81ED-4DB2-BD59-A6C34878D82A}">
                    <a16:rowId xmlns:a16="http://schemas.microsoft.com/office/drawing/2014/main" val="250419938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Zadavatel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CNN Prima News</a:t>
                      </a:r>
                    </a:p>
                  </a:txBody>
                  <a:tcPr marL="215900" marR="144145" anchor="ctr">
                    <a:solidFill>
                      <a:srgbClr val="F0E4E8"/>
                    </a:solidFill>
                  </a:tcPr>
                </a:tc>
                <a:extLst>
                  <a:ext uri="{0D108BD9-81ED-4DB2-BD59-A6C34878D82A}">
                    <a16:rowId xmlns:a16="http://schemas.microsoft.com/office/drawing/2014/main" val="2681433930"/>
                  </a:ext>
                </a:extLst>
              </a:tr>
              <a:tr h="452514">
                <a:tc>
                  <a:txBody>
                    <a:bodyPr/>
                    <a:lstStyle/>
                    <a:p>
                      <a:pPr marL="431165" indent="0" algn="l" defTabSz="914400" rtl="0" eaLnBrk="1" latinLnBrk="0" hangingPunct="1">
                        <a:lnSpc>
                          <a:spcPct val="100000"/>
                        </a:lnSpc>
                        <a:spcBef>
                          <a:spcPts val="1256"/>
                        </a:spcBef>
                        <a:spcAft>
                          <a:spcPts val="800"/>
                        </a:spcAft>
                        <a:buFontTx/>
                        <a:buNone/>
                      </a:pPr>
                      <a:r>
                        <a:rPr lang="cs-CZ" sz="1100" b="0" strike="noStrike" kern="1200" spc="-1">
                          <a:solidFill>
                            <a:srgbClr val="000000"/>
                          </a:solidFill>
                          <a:latin typeface="Calibri" panose="020F0502020204030204" pitchFamily="34" charset="0"/>
                          <a:ea typeface="+mn-ea"/>
                          <a:cs typeface="Calibri" panose="020F0502020204030204" pitchFamily="34" charset="0"/>
                        </a:rPr>
                        <a:t>Zpracovatel</a:t>
                      </a:r>
                    </a:p>
                  </a:txBody>
                  <a:tcPr marL="9525" marT="144145" marB="144145"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kern="1200" spc="-1">
                          <a:solidFill>
                            <a:srgbClr val="000000"/>
                          </a:solidFill>
                          <a:latin typeface="Calibri" panose="020F0502020204030204" pitchFamily="34" charset="0"/>
                          <a:ea typeface="+mn-ea"/>
                          <a:cs typeface="Calibri" panose="020F0502020204030204" pitchFamily="34" charset="0"/>
                        </a:rPr>
                        <a:t>Analytický ústav STEM</a:t>
                      </a:r>
                    </a:p>
                  </a:txBody>
                  <a:tcPr marL="215900" marR="144145" anchor="ctr">
                    <a:solidFill>
                      <a:srgbClr val="F0E4E8"/>
                    </a:solidFill>
                  </a:tcPr>
                </a:tc>
                <a:extLst>
                  <a:ext uri="{0D108BD9-81ED-4DB2-BD59-A6C34878D82A}">
                    <a16:rowId xmlns:a16="http://schemas.microsoft.com/office/drawing/2014/main" val="659409740"/>
                  </a:ext>
                </a:extLst>
              </a:tr>
              <a:tr h="452226">
                <a:tc>
                  <a:txBody>
                    <a:bodyPr/>
                    <a:lstStyle/>
                    <a:p>
                      <a:pPr marL="431165" indent="0">
                        <a:lnSpc>
                          <a:spcPct val="100000"/>
                        </a:lnSpc>
                        <a:spcBef>
                          <a:spcPts val="1256"/>
                        </a:spcBef>
                        <a:buFontTx/>
                        <a:buNone/>
                      </a:pPr>
                      <a:r>
                        <a:rPr lang="cs-CZ" sz="1100" b="0" strike="noStrike" spc="-1">
                          <a:solidFill>
                            <a:srgbClr val="000000"/>
                          </a:solidFill>
                          <a:latin typeface="Calibri" panose="020F0502020204030204" pitchFamily="34" charset="0"/>
                          <a:cs typeface="Calibri" panose="020F0502020204030204" pitchFamily="34" charset="0"/>
                        </a:rPr>
                        <a:t>Typ výzkumu</a:t>
                      </a:r>
                      <a:endParaRPr lang="cs-CZ" sz="1100" b="0" strike="noStrike" spc="-12">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Kvantitativní šetření na výběrovém souboru dospělé populace</a:t>
                      </a:r>
                    </a:p>
                  </a:txBody>
                  <a:tcPr marL="216000" marR="144000" anchor="ctr">
                    <a:solidFill>
                      <a:srgbClr val="F0E4E8"/>
                    </a:solidFill>
                  </a:tcPr>
                </a:tc>
                <a:extLst>
                  <a:ext uri="{0D108BD9-81ED-4DB2-BD59-A6C34878D82A}">
                    <a16:rowId xmlns:a16="http://schemas.microsoft.com/office/drawing/2014/main" val="1031440777"/>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Reprezentovaná populace</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Občané ČR starší 18 let</a:t>
                      </a:r>
                    </a:p>
                  </a:txBody>
                  <a:tcPr marL="216000" marR="216000" anchor="ctr">
                    <a:solidFill>
                      <a:srgbClr val="F0E4E8"/>
                    </a:solidFill>
                  </a:tcPr>
                </a:tc>
                <a:extLst>
                  <a:ext uri="{0D108BD9-81ED-4DB2-BD59-A6C34878D82A}">
                    <a16:rowId xmlns:a16="http://schemas.microsoft.com/office/drawing/2014/main" val="997825602"/>
                  </a:ext>
                </a:extLst>
              </a:tr>
              <a:tr h="452226">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Způsob sběru dat</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Online dotazování (CAWI)</a:t>
                      </a:r>
                    </a:p>
                  </a:txBody>
                  <a:tcPr marL="216000" marR="216000" anchor="ctr">
                    <a:solidFill>
                      <a:srgbClr val="F0E4E8"/>
                    </a:solidFill>
                  </a:tcPr>
                </a:tc>
                <a:extLst>
                  <a:ext uri="{0D108BD9-81ED-4DB2-BD59-A6C34878D82A}">
                    <a16:rowId xmlns:a16="http://schemas.microsoft.com/office/drawing/2014/main" val="1276267053"/>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Velikost výběrového souboru</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N = 532 osob</a:t>
                      </a:r>
                    </a:p>
                  </a:txBody>
                  <a:tcPr marL="216000" marR="216000" anchor="ctr">
                    <a:solidFill>
                      <a:srgbClr val="F0E4E8"/>
                    </a:solidFill>
                  </a:tcPr>
                </a:tc>
                <a:extLst>
                  <a:ext uri="{0D108BD9-81ED-4DB2-BD59-A6C34878D82A}">
                    <a16:rowId xmlns:a16="http://schemas.microsoft.com/office/drawing/2014/main" val="2153926636"/>
                  </a:ext>
                </a:extLst>
              </a:tr>
              <a:tr h="12954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535 osob</a:t>
                      </a:r>
                    </a:p>
                  </a:txBody>
                  <a:tcPr marL="216000" marR="216000" anchor="ctr">
                    <a:solidFill>
                      <a:srgbClr val="F0E4E8"/>
                    </a:solidFill>
                  </a:tcPr>
                </a:tc>
                <a:extLst>
                  <a:ext uri="{0D108BD9-81ED-4DB2-BD59-A6C34878D82A}">
                    <a16:rowId xmlns:a16="http://schemas.microsoft.com/office/drawing/2014/main" val="3288819820"/>
                  </a:ext>
                </a:extLst>
              </a:tr>
              <a:tr h="309305">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N = 515 osob</a:t>
                      </a:r>
                    </a:p>
                  </a:txBody>
                  <a:tcPr marL="216000" marR="216000" anchor="ctr">
                    <a:solidFill>
                      <a:srgbClr val="F0E4E8"/>
                    </a:solidFill>
                  </a:tcPr>
                </a:tc>
                <a:extLst>
                  <a:ext uri="{0D108BD9-81ED-4DB2-BD59-A6C34878D82A}">
                    <a16:rowId xmlns:a16="http://schemas.microsoft.com/office/drawing/2014/main" val="825125871"/>
                  </a:ext>
                </a:extLst>
              </a:tr>
              <a:tr h="0">
                <a:tc rowSpan="3">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Termín dotazování</a:t>
                      </a: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15: 11. dubna </a:t>
                      </a:r>
                      <a:r>
                        <a:rPr lang="cs-CZ" sz="1100" b="0" strike="noStrike" spc="-1">
                          <a:solidFill>
                            <a:srgbClr val="000000"/>
                          </a:solidFill>
                          <a:latin typeface="Calibri" panose="020F0502020204030204" pitchFamily="34" charset="0"/>
                          <a:cs typeface="Calibri" panose="020F0502020204030204" pitchFamily="34" charset="0"/>
                        </a:rPr>
                        <a:t>– 15.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510729580"/>
                  </a:ext>
                </a:extLst>
              </a:tr>
              <a:tr h="216618">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16: 18. dubna </a:t>
                      </a:r>
                      <a:r>
                        <a:rPr lang="cs-CZ" sz="1100" b="0" strike="noStrike" spc="-1">
                          <a:solidFill>
                            <a:srgbClr val="000000"/>
                          </a:solidFill>
                          <a:latin typeface="Calibri" panose="020F0502020204030204" pitchFamily="34" charset="0"/>
                          <a:cs typeface="Calibri" panose="020F0502020204030204" pitchFamily="34" charset="0"/>
                        </a:rPr>
                        <a:t>– 22.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112702738"/>
                  </a:ext>
                </a:extLst>
              </a:tr>
              <a:tr h="227820">
                <a:tc vMerge="1">
                  <a:txBody>
                    <a:bodyPr/>
                    <a:lstStyle/>
                    <a:p>
                      <a:endParaRPr lang="cs-CZ"/>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2">
                          <a:solidFill>
                            <a:srgbClr val="000000"/>
                          </a:solidFill>
                          <a:latin typeface="Calibri" panose="020F0502020204030204" pitchFamily="34" charset="0"/>
                          <a:cs typeface="Calibri" panose="020F0502020204030204" pitchFamily="34" charset="0"/>
                        </a:rPr>
                        <a:t>Vlna 17: 23. dubna </a:t>
                      </a:r>
                      <a:r>
                        <a:rPr lang="cs-CZ" sz="1100" b="0" strike="noStrike" spc="-1">
                          <a:solidFill>
                            <a:srgbClr val="000000"/>
                          </a:solidFill>
                          <a:latin typeface="Calibri" panose="020F0502020204030204" pitchFamily="34" charset="0"/>
                          <a:cs typeface="Calibri" panose="020F0502020204030204" pitchFamily="34" charset="0"/>
                        </a:rPr>
                        <a:t>– 29. dubna 2025</a:t>
                      </a:r>
                      <a:endParaRPr lang="cs-CZ" sz="1100" b="0" strike="noStrike" spc="-12">
                        <a:solidFill>
                          <a:srgbClr val="000000"/>
                        </a:solidFill>
                        <a:latin typeface="Calibri" panose="020F0502020204030204" pitchFamily="34" charset="0"/>
                        <a:cs typeface="Calibri" panose="020F0502020204030204" pitchFamily="34" charset="0"/>
                      </a:endParaRPr>
                    </a:p>
                  </a:txBody>
                  <a:tcPr marL="216000" marR="216000" anchor="ctr">
                    <a:solidFill>
                      <a:srgbClr val="F0E4E8"/>
                    </a:solidFill>
                  </a:tcPr>
                </a:tc>
                <a:extLst>
                  <a:ext uri="{0D108BD9-81ED-4DB2-BD59-A6C34878D82A}">
                    <a16:rowId xmlns:a16="http://schemas.microsoft.com/office/drawing/2014/main" val="307852964"/>
                  </a:ext>
                </a:extLst>
              </a:tr>
              <a:tr h="1722901">
                <a:tc>
                  <a:txBody>
                    <a:bodyPr/>
                    <a:lstStyle/>
                    <a:p>
                      <a:pPr marL="431165" marR="0" lvl="0" indent="0" algn="l" defTabSz="1219170" rtl="0" eaLnBrk="1" fontAlgn="auto" latinLnBrk="0" hangingPunct="1">
                        <a:lnSpc>
                          <a:spcPct val="100000"/>
                        </a:lnSpc>
                        <a:spcBef>
                          <a:spcPts val="1256"/>
                        </a:spcBef>
                        <a:spcAft>
                          <a:spcPts val="0"/>
                        </a:spcAft>
                        <a:buClrTx/>
                        <a:buSzTx/>
                        <a:buFontTx/>
                        <a:buNone/>
                        <a:tabLst/>
                        <a:defRPr/>
                      </a:pPr>
                      <a:r>
                        <a:rPr lang="cs-CZ" sz="1100" b="0" strike="noStrike" spc="-1">
                          <a:solidFill>
                            <a:srgbClr val="000000"/>
                          </a:solidFill>
                          <a:latin typeface="Calibri" panose="020F0502020204030204" pitchFamily="34" charset="0"/>
                          <a:cs typeface="Calibri" panose="020F0502020204030204" pitchFamily="34" charset="0"/>
                        </a:rPr>
                        <a:t>Základní kvóty a </a:t>
                      </a:r>
                      <a:r>
                        <a:rPr lang="cs-CZ" sz="1100" b="0" strike="noStrike" spc="-1" err="1">
                          <a:solidFill>
                            <a:srgbClr val="000000"/>
                          </a:solidFill>
                          <a:latin typeface="Calibri" panose="020F0502020204030204" pitchFamily="34" charset="0"/>
                          <a:cs typeface="Calibri" panose="020F0502020204030204" pitchFamily="34" charset="0"/>
                        </a:rPr>
                        <a:t>reprezentativita</a:t>
                      </a:r>
                      <a:endParaRPr lang="cs-CZ" sz="1100" b="0" strike="noStrike" spc="-1">
                        <a:solidFill>
                          <a:srgbClr val="000000"/>
                        </a:solidFill>
                        <a:latin typeface="Calibri" panose="020F0502020204030204" pitchFamily="34" charset="0"/>
                        <a:cs typeface="Calibri" panose="020F0502020204030204" pitchFamily="34" charset="0"/>
                      </a:endParaRPr>
                    </a:p>
                  </a:txBody>
                  <a:tcPr marL="0" marT="144000" marB="144000" anchor="ctr">
                    <a:solidFill>
                      <a:srgbClr val="F0E4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Věk, pohlaví, vzdělání, kraj, velikost místa bydliště, volba do PSP ČR 2021.</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Pohlaví X věk a pohlaví X vzdělání.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0" strike="noStrike" spc="-1" dirty="0">
                          <a:solidFill>
                            <a:srgbClr val="000000"/>
                          </a:solidFill>
                          <a:latin typeface="Calibri" panose="020F0502020204030204" pitchFamily="34" charset="0"/>
                          <a:cs typeface="Calibri" panose="020F0502020204030204" pitchFamily="34" charset="0"/>
                        </a:rPr>
                        <a:t>Reprezentativitu souboru dále posilujeme dovažováním odchylek od hlavních kvótních znaků a také vážením pro minulé volební chování ve volbách do Poslanecké sněmovny Parlamentu ČR v říjnu 2021, ve druhém kole prezidentské volby v lednu 2023 a na sociálně pracovní postavení.</a:t>
                      </a:r>
                    </a:p>
                  </a:txBody>
                  <a:tcPr marL="216000" marR="216000" anchor="ctr">
                    <a:solidFill>
                      <a:srgbClr val="F0E4E8"/>
                    </a:solidFill>
                  </a:tcPr>
                </a:tc>
                <a:extLst>
                  <a:ext uri="{0D108BD9-81ED-4DB2-BD59-A6C34878D82A}">
                    <a16:rowId xmlns:a16="http://schemas.microsoft.com/office/drawing/2014/main" val="323395222"/>
                  </a:ext>
                </a:extLst>
              </a:tr>
            </a:tbl>
          </a:graphicData>
        </a:graphic>
      </p:graphicFrame>
      <p:sp>
        <p:nvSpPr>
          <p:cNvPr id="6" name="Obdélník: se zakulacenými rohy 5">
            <a:extLst>
              <a:ext uri="{FF2B5EF4-FFF2-40B4-BE49-F238E27FC236}">
                <a16:creationId xmlns:a16="http://schemas.microsoft.com/office/drawing/2014/main" id="{C799F97D-D720-1CF6-AC3D-C8CC072EB2D4}"/>
              </a:ext>
            </a:extLst>
          </p:cNvPr>
          <p:cNvSpPr/>
          <p:nvPr/>
        </p:nvSpPr>
        <p:spPr>
          <a:xfrm>
            <a:off x="152653" y="1193989"/>
            <a:ext cx="3971110" cy="469582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2B6B3E97-5656-32E3-2D77-08DAD71C3039}"/>
              </a:ext>
            </a:extLst>
          </p:cNvPr>
          <p:cNvSpPr/>
          <p:nvPr/>
        </p:nvSpPr>
        <p:spPr>
          <a:xfrm>
            <a:off x="9341222" y="178772"/>
            <a:ext cx="2043953" cy="4888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400" dirty="0">
                <a:solidFill>
                  <a:srgbClr val="FF0000"/>
                </a:solidFill>
              </a:rPr>
              <a:t>souvislosti</a:t>
            </a:r>
          </a:p>
        </p:txBody>
      </p:sp>
    </p:spTree>
    <p:extLst>
      <p:ext uri="{BB962C8B-B14F-4D97-AF65-F5344CB8AC3E}">
        <p14:creationId xmlns:p14="http://schemas.microsoft.com/office/powerpoint/2010/main" val="143099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391F2-CEC4-AFB0-73D2-34718CF15DA6}"/>
              </a:ext>
            </a:extLst>
          </p:cNvPr>
          <p:cNvSpPr>
            <a:spLocks noGrp="1"/>
          </p:cNvSpPr>
          <p:nvPr>
            <p:ph type="title"/>
          </p:nvPr>
        </p:nvSpPr>
        <p:spPr/>
        <p:txBody>
          <a:bodyPr anchor="ctr"/>
          <a:lstStyle/>
          <a:p>
            <a:r>
              <a:rPr lang="cs-CZ"/>
              <a:t>Motivace k volební účasti – model 2025: 17</a:t>
            </a:r>
          </a:p>
        </p:txBody>
      </p:sp>
      <p:sp>
        <p:nvSpPr>
          <p:cNvPr id="3" name="Zástupný obsah 2">
            <a:extLst>
              <a:ext uri="{FF2B5EF4-FFF2-40B4-BE49-F238E27FC236}">
                <a16:creationId xmlns:a16="http://schemas.microsoft.com/office/drawing/2014/main" id="{9B29A3A8-71C8-F1C1-1D83-4327BE1DCE6B}"/>
              </a:ext>
            </a:extLst>
          </p:cNvPr>
          <p:cNvSpPr>
            <a:spLocks noGrp="1"/>
          </p:cNvSpPr>
          <p:nvPr>
            <p:ph idx="1"/>
          </p:nvPr>
        </p:nvSpPr>
        <p:spPr>
          <a:xfrm>
            <a:off x="391721" y="1399697"/>
            <a:ext cx="11415711" cy="724569"/>
          </a:xfrm>
        </p:spPr>
        <p:txBody>
          <a:bodyPr anchor="t">
            <a:normAutofit/>
          </a:bodyPr>
          <a:lstStyle/>
          <a:p>
            <a:r>
              <a:rPr lang="cs-CZ"/>
              <a:t>Motivace k volební účasti je konstruována propojením tří indikátorů: ochotou jít k nadcházejícím volbám, obecným zájmem o politické dění a silou případného vztahu k preferované straně či hnutí.</a:t>
            </a:r>
          </a:p>
        </p:txBody>
      </p:sp>
      <p:grpSp>
        <p:nvGrpSpPr>
          <p:cNvPr id="11" name="Skupina 10">
            <a:extLst>
              <a:ext uri="{FF2B5EF4-FFF2-40B4-BE49-F238E27FC236}">
                <a16:creationId xmlns:a16="http://schemas.microsoft.com/office/drawing/2014/main" id="{7E2A1624-641F-7EB7-5B6D-DA08027C1811}"/>
              </a:ext>
            </a:extLst>
          </p:cNvPr>
          <p:cNvGrpSpPr/>
          <p:nvPr/>
        </p:nvGrpSpPr>
        <p:grpSpPr>
          <a:xfrm>
            <a:off x="543297" y="3429000"/>
            <a:ext cx="11258177" cy="2310776"/>
            <a:chOff x="543297" y="2953237"/>
            <a:chExt cx="11258177" cy="2786539"/>
          </a:xfrm>
        </p:grpSpPr>
        <p:sp>
          <p:nvSpPr>
            <p:cNvPr id="5" name="Zaoblený obdélník 8">
              <a:extLst>
                <a:ext uri="{FF2B5EF4-FFF2-40B4-BE49-F238E27FC236}">
                  <a16:creationId xmlns:a16="http://schemas.microsoft.com/office/drawing/2014/main" id="{20431609-F4D4-281A-BC40-CB28796E8902}"/>
                </a:ext>
              </a:extLst>
            </p:cNvPr>
            <p:cNvSpPr/>
            <p:nvPr/>
          </p:nvSpPr>
          <p:spPr>
            <a:xfrm>
              <a:off x="543297" y="2953237"/>
              <a:ext cx="2352807" cy="2786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cs-CZ" sz="1400" b="1">
                  <a:solidFill>
                    <a:schemeClr val="bg1"/>
                  </a:solidFill>
                </a:rPr>
                <a:t>Stabilní voliči</a:t>
              </a:r>
            </a:p>
            <a:p>
              <a:pPr algn="ctr">
                <a:spcAft>
                  <a:spcPts val="600"/>
                </a:spcAft>
              </a:pPr>
              <a:r>
                <a:rPr lang="cs-CZ" sz="1400">
                  <a:solidFill>
                    <a:schemeClr val="bg1"/>
                  </a:solidFill>
                </a:rPr>
                <a:t>Z velké většiny by přišli volit.</a:t>
              </a:r>
            </a:p>
            <a:p>
              <a:pPr algn="ctr">
                <a:spcAft>
                  <a:spcPts val="600"/>
                </a:spcAft>
              </a:pPr>
              <a:r>
                <a:rPr lang="cs-CZ" sz="1400">
                  <a:solidFill>
                    <a:schemeClr val="bg1"/>
                  </a:solidFill>
                </a:rPr>
                <a:t>Většinou jde o pravidelné voliče.</a:t>
              </a:r>
            </a:p>
            <a:p>
              <a:pPr algn="ctr">
                <a:spcAft>
                  <a:spcPts val="600"/>
                </a:spcAft>
              </a:pPr>
              <a:r>
                <a:rPr lang="cs-CZ" sz="1400">
                  <a:solidFill>
                    <a:schemeClr val="bg1"/>
                  </a:solidFill>
                </a:rPr>
                <a:t>Převažuje u nich jasná představa o tom, koho by volili.</a:t>
              </a:r>
            </a:p>
          </p:txBody>
        </p:sp>
        <p:sp>
          <p:nvSpPr>
            <p:cNvPr id="6" name="Zaoblený obdélník 11">
              <a:extLst>
                <a:ext uri="{FF2B5EF4-FFF2-40B4-BE49-F238E27FC236}">
                  <a16:creationId xmlns:a16="http://schemas.microsoft.com/office/drawing/2014/main" id="{3D8B7536-5AA5-223C-E1FB-FBE9436FEF27}"/>
                </a:ext>
              </a:extLst>
            </p:cNvPr>
            <p:cNvSpPr/>
            <p:nvPr/>
          </p:nvSpPr>
          <p:spPr>
            <a:xfrm>
              <a:off x="6258133" y="2953250"/>
              <a:ext cx="2647742" cy="2783796"/>
            </a:xfrm>
            <a:prstGeom prst="roundRect">
              <a:avLst>
                <a:gd name="adj"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cs-CZ" sz="1400" b="1">
                  <a:solidFill>
                    <a:schemeClr val="tx1"/>
                  </a:solidFill>
                </a:rPr>
                <a:t>Nerozhodnutí</a:t>
              </a:r>
            </a:p>
            <a:p>
              <a:pPr algn="ctr">
                <a:spcAft>
                  <a:spcPts val="600"/>
                </a:spcAft>
              </a:pPr>
              <a:r>
                <a:rPr lang="cs-CZ" sz="1400">
                  <a:solidFill>
                    <a:schemeClr val="tx1"/>
                  </a:solidFill>
                </a:rPr>
                <a:t>Není zřejmé, kolik z nich by přišlo volit, pravděpodobně kolem poloviny.</a:t>
              </a:r>
            </a:p>
            <a:p>
              <a:pPr algn="ctr">
                <a:spcAft>
                  <a:spcPts val="600"/>
                </a:spcAft>
              </a:pPr>
              <a:r>
                <a:rPr lang="cs-CZ" sz="1400">
                  <a:solidFill>
                    <a:schemeClr val="tx1"/>
                  </a:solidFill>
                </a:rPr>
                <a:t>Většinou jde o nepravidelné nebo přelétavé voliče.</a:t>
              </a:r>
            </a:p>
            <a:p>
              <a:pPr algn="ctr">
                <a:spcAft>
                  <a:spcPts val="600"/>
                </a:spcAft>
              </a:pPr>
              <a:r>
                <a:rPr lang="cs-CZ" sz="1400">
                  <a:solidFill>
                    <a:schemeClr val="tx1"/>
                  </a:solidFill>
                </a:rPr>
                <a:t>Asi polovina z nich má určitou představu, koho by volila.</a:t>
              </a:r>
            </a:p>
          </p:txBody>
        </p:sp>
        <p:sp>
          <p:nvSpPr>
            <p:cNvPr id="7" name="Zaoblený obdélník 12">
              <a:extLst>
                <a:ext uri="{FF2B5EF4-FFF2-40B4-BE49-F238E27FC236}">
                  <a16:creationId xmlns:a16="http://schemas.microsoft.com/office/drawing/2014/main" id="{6671C3D3-FA7E-1C13-B95D-04F20A092156}"/>
                </a:ext>
              </a:extLst>
            </p:cNvPr>
            <p:cNvSpPr/>
            <p:nvPr/>
          </p:nvSpPr>
          <p:spPr>
            <a:xfrm>
              <a:off x="9455681" y="2959253"/>
              <a:ext cx="2345793" cy="27777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cs-CZ" sz="1400" b="1">
                  <a:solidFill>
                    <a:schemeClr val="bg1"/>
                  </a:solidFill>
                </a:rPr>
                <a:t>Nevoliči</a:t>
              </a:r>
            </a:p>
            <a:p>
              <a:pPr algn="ctr">
                <a:spcAft>
                  <a:spcPts val="600"/>
                </a:spcAft>
              </a:pPr>
              <a:r>
                <a:rPr lang="cs-CZ" sz="1400">
                  <a:solidFill>
                    <a:schemeClr val="bg1"/>
                  </a:solidFill>
                </a:rPr>
                <a:t>Velmi pravděpodobně by nešli volit.</a:t>
              </a:r>
            </a:p>
            <a:p>
              <a:pPr algn="ctr">
                <a:spcAft>
                  <a:spcPts val="600"/>
                </a:spcAft>
              </a:pPr>
              <a:r>
                <a:rPr lang="cs-CZ" sz="1400">
                  <a:solidFill>
                    <a:schemeClr val="bg1"/>
                  </a:solidFill>
                </a:rPr>
                <a:t>Většinou jde o dlouhodobé nevoliče.</a:t>
              </a:r>
            </a:p>
            <a:p>
              <a:pPr algn="ctr"/>
              <a:r>
                <a:rPr lang="cs-CZ" sz="1400">
                  <a:solidFill>
                    <a:schemeClr val="bg1"/>
                  </a:solidFill>
                </a:rPr>
                <a:t>Jen málo z nich má představu, </a:t>
              </a:r>
            </a:p>
            <a:p>
              <a:pPr algn="ctr"/>
              <a:r>
                <a:rPr lang="cs-CZ" sz="1400">
                  <a:solidFill>
                    <a:schemeClr val="bg1"/>
                  </a:solidFill>
                </a:rPr>
                <a:t>koho by volili.</a:t>
              </a:r>
            </a:p>
          </p:txBody>
        </p:sp>
      </p:grpSp>
      <p:sp>
        <p:nvSpPr>
          <p:cNvPr id="8" name="Obdélník 7">
            <a:extLst>
              <a:ext uri="{FF2B5EF4-FFF2-40B4-BE49-F238E27FC236}">
                <a16:creationId xmlns:a16="http://schemas.microsoft.com/office/drawing/2014/main" id="{43F39FC7-55A2-DA1B-6E31-887AFEA73F76}"/>
              </a:ext>
            </a:extLst>
          </p:cNvPr>
          <p:cNvSpPr/>
          <p:nvPr/>
        </p:nvSpPr>
        <p:spPr>
          <a:xfrm>
            <a:off x="7465769" y="5842000"/>
            <a:ext cx="4335706" cy="241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1000">
                <a:solidFill>
                  <a:schemeClr val="tx1"/>
                </a:solidFill>
                <a:ea typeface="Roboto Condensed Medium" panose="02000000000000000000" pitchFamily="2" charset="0"/>
              </a:rPr>
              <a:t>Zdroj: STEM pro CNN Prima News, model 2025: 17, duben 2025, N= 1582, CAWI</a:t>
            </a:r>
          </a:p>
        </p:txBody>
      </p:sp>
      <p:sp>
        <p:nvSpPr>
          <p:cNvPr id="9" name="Obdélník 8">
            <a:extLst>
              <a:ext uri="{FF2B5EF4-FFF2-40B4-BE49-F238E27FC236}">
                <a16:creationId xmlns:a16="http://schemas.microsoft.com/office/drawing/2014/main" id="{B9EE7843-8375-9CAA-3FC6-9ED0CD5D4FA0}"/>
              </a:ext>
            </a:extLst>
          </p:cNvPr>
          <p:cNvSpPr/>
          <p:nvPr/>
        </p:nvSpPr>
        <p:spPr>
          <a:xfrm>
            <a:off x="381373" y="3145774"/>
            <a:ext cx="335870" cy="346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a:solidFill>
                  <a:schemeClr val="tx1"/>
                </a:solidFill>
                <a:ea typeface="Roboto Condensed Medium" panose="02000000000000000000" pitchFamily="2" charset="0"/>
              </a:rPr>
              <a:t>%</a:t>
            </a:r>
          </a:p>
        </p:txBody>
      </p:sp>
      <p:sp>
        <p:nvSpPr>
          <p:cNvPr id="15" name="Volný tvar: obrazec 14">
            <a:extLst>
              <a:ext uri="{FF2B5EF4-FFF2-40B4-BE49-F238E27FC236}">
                <a16:creationId xmlns:a16="http://schemas.microsoft.com/office/drawing/2014/main" id="{567A5021-22A3-B9E1-14A5-9BC6EB9E3168}"/>
              </a:ext>
            </a:extLst>
          </p:cNvPr>
          <p:cNvSpPr/>
          <p:nvPr/>
        </p:nvSpPr>
        <p:spPr>
          <a:xfrm>
            <a:off x="409667" y="1660394"/>
            <a:ext cx="11392292" cy="1226824"/>
          </a:xfrm>
          <a:custGeom>
            <a:avLst/>
            <a:gdLst>
              <a:gd name="connsiteX0" fmla="*/ 0 w 10591800"/>
              <a:gd name="connsiteY0" fmla="*/ 0 h 1924050"/>
              <a:gd name="connsiteX1" fmla="*/ 10591800 w 10591800"/>
              <a:gd name="connsiteY1" fmla="*/ 0 h 1924050"/>
              <a:gd name="connsiteX2" fmla="*/ 10591800 w 10591800"/>
              <a:gd name="connsiteY2" fmla="*/ 1924050 h 1924050"/>
              <a:gd name="connsiteX3" fmla="*/ 0 w 1059180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0591800" h="1924050">
                <a:moveTo>
                  <a:pt x="0" y="0"/>
                </a:moveTo>
                <a:lnTo>
                  <a:pt x="10591800" y="0"/>
                </a:lnTo>
                <a:lnTo>
                  <a:pt x="10591800" y="1924050"/>
                </a:lnTo>
                <a:lnTo>
                  <a:pt x="0" y="1924050"/>
                </a:lnTo>
                <a:close/>
              </a:path>
            </a:pathLst>
          </a:custGeom>
          <a:noFill/>
          <a:ln w="12700" cap="rnd">
            <a:noFill/>
            <a:prstDash val="solid"/>
            <a:round/>
          </a:ln>
        </p:spPr>
        <p:txBody>
          <a:bodyPr rtlCol="0" anchor="ctr"/>
          <a:lstStyle/>
          <a:p>
            <a:endParaRPr lang="cs-CZ"/>
          </a:p>
        </p:txBody>
      </p:sp>
      <p:sp>
        <p:nvSpPr>
          <p:cNvPr id="13" name="Volný tvar: obrazec 12">
            <a:extLst>
              <a:ext uri="{FF2B5EF4-FFF2-40B4-BE49-F238E27FC236}">
                <a16:creationId xmlns:a16="http://schemas.microsoft.com/office/drawing/2014/main" id="{6677BC29-3F38-CCA0-5123-1E37572000F4}"/>
              </a:ext>
            </a:extLst>
          </p:cNvPr>
          <p:cNvSpPr/>
          <p:nvPr/>
        </p:nvSpPr>
        <p:spPr>
          <a:xfrm>
            <a:off x="800100" y="2466975"/>
            <a:ext cx="10591800" cy="1924050"/>
          </a:xfrm>
          <a:custGeom>
            <a:avLst/>
            <a:gdLst>
              <a:gd name="connsiteX0" fmla="*/ 0 w 10591800"/>
              <a:gd name="connsiteY0" fmla="*/ 0 h 1924050"/>
              <a:gd name="connsiteX1" fmla="*/ 10591800 w 10591800"/>
              <a:gd name="connsiteY1" fmla="*/ 0 h 1924050"/>
              <a:gd name="connsiteX2" fmla="*/ 10591800 w 10591800"/>
              <a:gd name="connsiteY2" fmla="*/ 1924050 h 1924050"/>
              <a:gd name="connsiteX3" fmla="*/ 0 w 1059180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0591800" h="1924050">
                <a:moveTo>
                  <a:pt x="0" y="0"/>
                </a:moveTo>
                <a:lnTo>
                  <a:pt x="10591800" y="0"/>
                </a:lnTo>
                <a:lnTo>
                  <a:pt x="10591800" y="1924050"/>
                </a:lnTo>
                <a:lnTo>
                  <a:pt x="0" y="1924050"/>
                </a:lnTo>
                <a:close/>
              </a:path>
            </a:pathLst>
          </a:custGeom>
          <a:noFill/>
          <a:ln w="12700" cap="rnd">
            <a:noFill/>
            <a:prstDash val="solid"/>
            <a:round/>
          </a:ln>
        </p:spPr>
        <p:txBody>
          <a:bodyPr rtlCol="0" anchor="ctr"/>
          <a:lstStyle/>
          <a:p>
            <a:endParaRPr lang="cs-CZ"/>
          </a:p>
        </p:txBody>
      </p:sp>
      <p:sp>
        <p:nvSpPr>
          <p:cNvPr id="14" name="Volný tvar: obrazec 13">
            <a:extLst>
              <a:ext uri="{FF2B5EF4-FFF2-40B4-BE49-F238E27FC236}">
                <a16:creationId xmlns:a16="http://schemas.microsoft.com/office/drawing/2014/main" id="{D0748EB0-21DB-7BC8-A033-E29D13FF0008}"/>
              </a:ext>
            </a:extLst>
          </p:cNvPr>
          <p:cNvSpPr/>
          <p:nvPr/>
        </p:nvSpPr>
        <p:spPr>
          <a:xfrm>
            <a:off x="800100" y="2466975"/>
            <a:ext cx="10591800" cy="1924050"/>
          </a:xfrm>
          <a:custGeom>
            <a:avLst/>
            <a:gdLst>
              <a:gd name="connsiteX0" fmla="*/ 0 w 10591800"/>
              <a:gd name="connsiteY0" fmla="*/ 0 h 1924050"/>
              <a:gd name="connsiteX1" fmla="*/ 10591800 w 10591800"/>
              <a:gd name="connsiteY1" fmla="*/ 0 h 1924050"/>
              <a:gd name="connsiteX2" fmla="*/ 10591800 w 10591800"/>
              <a:gd name="connsiteY2" fmla="*/ 1924050 h 1924050"/>
              <a:gd name="connsiteX3" fmla="*/ 0 w 1059180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0591800" h="1924050">
                <a:moveTo>
                  <a:pt x="0" y="0"/>
                </a:moveTo>
                <a:lnTo>
                  <a:pt x="10591800" y="0"/>
                </a:lnTo>
                <a:lnTo>
                  <a:pt x="10591800" y="1924050"/>
                </a:lnTo>
                <a:lnTo>
                  <a:pt x="0" y="1924050"/>
                </a:lnTo>
                <a:close/>
              </a:path>
            </a:pathLst>
          </a:custGeom>
          <a:noFill/>
          <a:ln w="12700" cap="rnd">
            <a:noFill/>
            <a:prstDash val="solid"/>
            <a:round/>
          </a:ln>
        </p:spPr>
        <p:txBody>
          <a:bodyPr rtlCol="0" anchor="ctr"/>
          <a:lstStyle/>
          <a:p>
            <a:endParaRPr lang="cs-CZ"/>
          </a:p>
        </p:txBody>
      </p:sp>
      <p:sp>
        <p:nvSpPr>
          <p:cNvPr id="17" name="Volný tvar: obrazec 16">
            <a:extLst>
              <a:ext uri="{FF2B5EF4-FFF2-40B4-BE49-F238E27FC236}">
                <a16:creationId xmlns:a16="http://schemas.microsoft.com/office/drawing/2014/main" id="{4DE711E1-FA61-3724-B694-6F231ED446AF}"/>
              </a:ext>
            </a:extLst>
          </p:cNvPr>
          <p:cNvSpPr/>
          <p:nvPr/>
        </p:nvSpPr>
        <p:spPr>
          <a:xfrm>
            <a:off x="800100" y="2466975"/>
            <a:ext cx="10591800" cy="1924050"/>
          </a:xfrm>
          <a:custGeom>
            <a:avLst/>
            <a:gdLst>
              <a:gd name="connsiteX0" fmla="*/ 0 w 10591800"/>
              <a:gd name="connsiteY0" fmla="*/ 0 h 1924050"/>
              <a:gd name="connsiteX1" fmla="*/ 10591800 w 10591800"/>
              <a:gd name="connsiteY1" fmla="*/ 0 h 1924050"/>
              <a:gd name="connsiteX2" fmla="*/ 10591800 w 10591800"/>
              <a:gd name="connsiteY2" fmla="*/ 1924050 h 1924050"/>
              <a:gd name="connsiteX3" fmla="*/ 0 w 1059180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0591800" h="1924050">
                <a:moveTo>
                  <a:pt x="0" y="0"/>
                </a:moveTo>
                <a:lnTo>
                  <a:pt x="10591800" y="0"/>
                </a:lnTo>
                <a:lnTo>
                  <a:pt x="10591800" y="1924050"/>
                </a:lnTo>
                <a:lnTo>
                  <a:pt x="0" y="1924050"/>
                </a:lnTo>
                <a:close/>
              </a:path>
            </a:pathLst>
          </a:custGeom>
          <a:noFill/>
          <a:ln w="12700" cap="rnd">
            <a:noFill/>
            <a:prstDash val="solid"/>
            <a:round/>
          </a:ln>
        </p:spPr>
        <p:txBody>
          <a:bodyPr rtlCol="0" anchor="ctr"/>
          <a:lstStyle/>
          <a:p>
            <a:endParaRPr lang="cs-CZ"/>
          </a:p>
        </p:txBody>
      </p:sp>
      <p:sp>
        <p:nvSpPr>
          <p:cNvPr id="48" name="Volný tvar: obrazec 47">
            <a:extLst>
              <a:ext uri="{FF2B5EF4-FFF2-40B4-BE49-F238E27FC236}">
                <a16:creationId xmlns:a16="http://schemas.microsoft.com/office/drawing/2014/main" id="{9621A683-A995-7BDC-280C-66E00F5C530D}"/>
              </a:ext>
            </a:extLst>
          </p:cNvPr>
          <p:cNvSpPr/>
          <p:nvPr/>
        </p:nvSpPr>
        <p:spPr>
          <a:xfrm>
            <a:off x="800100" y="2466975"/>
            <a:ext cx="10591800" cy="1924050"/>
          </a:xfrm>
          <a:custGeom>
            <a:avLst/>
            <a:gdLst>
              <a:gd name="connsiteX0" fmla="*/ 0 w 10591800"/>
              <a:gd name="connsiteY0" fmla="*/ 0 h 1924050"/>
              <a:gd name="connsiteX1" fmla="*/ 10591800 w 10591800"/>
              <a:gd name="connsiteY1" fmla="*/ 0 h 1924050"/>
              <a:gd name="connsiteX2" fmla="*/ 10591800 w 10591800"/>
              <a:gd name="connsiteY2" fmla="*/ 1924050 h 1924050"/>
              <a:gd name="connsiteX3" fmla="*/ 0 w 10591800"/>
              <a:gd name="connsiteY3" fmla="*/ 1924050 h 1924050"/>
            </a:gdLst>
            <a:ahLst/>
            <a:cxnLst>
              <a:cxn ang="0">
                <a:pos x="connsiteX0" y="connsiteY0"/>
              </a:cxn>
              <a:cxn ang="0">
                <a:pos x="connsiteX1" y="connsiteY1"/>
              </a:cxn>
              <a:cxn ang="0">
                <a:pos x="connsiteX2" y="connsiteY2"/>
              </a:cxn>
              <a:cxn ang="0">
                <a:pos x="connsiteX3" y="connsiteY3"/>
              </a:cxn>
            </a:cxnLst>
            <a:rect l="l" t="t" r="r" b="b"/>
            <a:pathLst>
              <a:path w="10591800" h="1924050">
                <a:moveTo>
                  <a:pt x="0" y="0"/>
                </a:moveTo>
                <a:lnTo>
                  <a:pt x="10591800" y="0"/>
                </a:lnTo>
                <a:lnTo>
                  <a:pt x="10591800" y="1924050"/>
                </a:lnTo>
                <a:lnTo>
                  <a:pt x="0" y="1924050"/>
                </a:lnTo>
                <a:close/>
              </a:path>
            </a:pathLst>
          </a:custGeom>
          <a:noFill/>
          <a:ln w="12700" cap="rnd">
            <a:noFill/>
            <a:prstDash val="solid"/>
            <a:round/>
          </a:ln>
        </p:spPr>
        <p:txBody>
          <a:bodyPr rtlCol="0" anchor="ctr"/>
          <a:lstStyle/>
          <a:p>
            <a:endParaRPr lang="cs-CZ"/>
          </a:p>
        </p:txBody>
      </p:sp>
      <p:sp>
        <p:nvSpPr>
          <p:cNvPr id="33" name="Volný tvar: obrazec 32">
            <a:extLst>
              <a:ext uri="{FF2B5EF4-FFF2-40B4-BE49-F238E27FC236}">
                <a16:creationId xmlns:a16="http://schemas.microsoft.com/office/drawing/2014/main" id="{BAACF310-EBC9-D1E3-A3EB-C7E066FF9BBE}"/>
              </a:ext>
            </a:extLst>
          </p:cNvPr>
          <p:cNvSpPr/>
          <p:nvPr/>
        </p:nvSpPr>
        <p:spPr>
          <a:xfrm>
            <a:off x="437517" y="1998218"/>
            <a:ext cx="11392292" cy="1076325"/>
          </a:xfrm>
          <a:custGeom>
            <a:avLst/>
            <a:gdLst>
              <a:gd name="connsiteX0" fmla="*/ 0 w 11392292"/>
              <a:gd name="connsiteY0" fmla="*/ 0 h 1076325"/>
              <a:gd name="connsiteX1" fmla="*/ 11392292 w 11392292"/>
              <a:gd name="connsiteY1" fmla="*/ 0 h 1076325"/>
              <a:gd name="connsiteX2" fmla="*/ 11392292 w 11392292"/>
              <a:gd name="connsiteY2" fmla="*/ 1076325 h 1076325"/>
              <a:gd name="connsiteX3" fmla="*/ 0 w 11392292"/>
              <a:gd name="connsiteY3" fmla="*/ 1076325 h 1076325"/>
            </a:gdLst>
            <a:ahLst/>
            <a:cxnLst>
              <a:cxn ang="0">
                <a:pos x="connsiteX0" y="connsiteY0"/>
              </a:cxn>
              <a:cxn ang="0">
                <a:pos x="connsiteX1" y="connsiteY1"/>
              </a:cxn>
              <a:cxn ang="0">
                <a:pos x="connsiteX2" y="connsiteY2"/>
              </a:cxn>
              <a:cxn ang="0">
                <a:pos x="connsiteX3" y="connsiteY3"/>
              </a:cxn>
            </a:cxnLst>
            <a:rect l="l" t="t" r="r" b="b"/>
            <a:pathLst>
              <a:path w="11392292" h="1076325">
                <a:moveTo>
                  <a:pt x="0" y="0"/>
                </a:moveTo>
                <a:lnTo>
                  <a:pt x="11392292" y="0"/>
                </a:lnTo>
                <a:lnTo>
                  <a:pt x="11392292" y="1076325"/>
                </a:lnTo>
                <a:lnTo>
                  <a:pt x="0" y="1076325"/>
                </a:lnTo>
                <a:close/>
              </a:path>
            </a:pathLst>
          </a:custGeom>
          <a:noFill/>
          <a:ln w="12672" cap="rnd">
            <a:noFill/>
            <a:prstDash val="solid"/>
            <a:round/>
          </a:ln>
        </p:spPr>
        <p:txBody>
          <a:bodyPr rtlCol="0" anchor="ctr"/>
          <a:lstStyle/>
          <a:p>
            <a:endParaRPr lang="cs-CZ"/>
          </a:p>
        </p:txBody>
      </p:sp>
      <p:sp>
        <p:nvSpPr>
          <p:cNvPr id="34" name="Volný tvar: obrazec 33">
            <a:extLst>
              <a:ext uri="{FF2B5EF4-FFF2-40B4-BE49-F238E27FC236}">
                <a16:creationId xmlns:a16="http://schemas.microsoft.com/office/drawing/2014/main" id="{78EB98D3-F1F6-D235-3110-F2769FCE7579}"/>
              </a:ext>
            </a:extLst>
          </p:cNvPr>
          <p:cNvSpPr/>
          <p:nvPr/>
        </p:nvSpPr>
        <p:spPr>
          <a:xfrm>
            <a:off x="458766" y="2050462"/>
            <a:ext cx="11357284" cy="1076325"/>
          </a:xfrm>
          <a:custGeom>
            <a:avLst/>
            <a:gdLst>
              <a:gd name="connsiteX0" fmla="*/ 0 w 11420475"/>
              <a:gd name="connsiteY0" fmla="*/ 0 h 1076325"/>
              <a:gd name="connsiteX1" fmla="*/ 11420475 w 11420475"/>
              <a:gd name="connsiteY1" fmla="*/ 0 h 1076325"/>
              <a:gd name="connsiteX2" fmla="*/ 11420475 w 11420475"/>
              <a:gd name="connsiteY2" fmla="*/ 1076325 h 1076325"/>
              <a:gd name="connsiteX3" fmla="*/ 0 w 11420475"/>
              <a:gd name="connsiteY3" fmla="*/ 1076325 h 1076325"/>
            </a:gdLst>
            <a:ahLst/>
            <a:cxnLst>
              <a:cxn ang="0">
                <a:pos x="connsiteX0" y="connsiteY0"/>
              </a:cxn>
              <a:cxn ang="0">
                <a:pos x="connsiteX1" y="connsiteY1"/>
              </a:cxn>
              <a:cxn ang="0">
                <a:pos x="connsiteX2" y="connsiteY2"/>
              </a:cxn>
              <a:cxn ang="0">
                <a:pos x="connsiteX3" y="connsiteY3"/>
              </a:cxn>
            </a:cxnLst>
            <a:rect l="l" t="t" r="r" b="b"/>
            <a:pathLst>
              <a:path w="11420475" h="1076325">
                <a:moveTo>
                  <a:pt x="0" y="0"/>
                </a:moveTo>
                <a:lnTo>
                  <a:pt x="11420475" y="0"/>
                </a:lnTo>
                <a:lnTo>
                  <a:pt x="11420475" y="1076325"/>
                </a:lnTo>
                <a:lnTo>
                  <a:pt x="0" y="1076325"/>
                </a:lnTo>
                <a:close/>
              </a:path>
            </a:pathLst>
          </a:custGeom>
          <a:noFill/>
          <a:ln w="12704" cap="rnd">
            <a:noFill/>
            <a:prstDash val="solid"/>
            <a:round/>
          </a:ln>
        </p:spPr>
        <p:txBody>
          <a:bodyPr rtlCol="0" anchor="ctr"/>
          <a:lstStyle/>
          <a:p>
            <a:endParaRPr lang="cs-CZ"/>
          </a:p>
        </p:txBody>
      </p:sp>
      <p:sp>
        <p:nvSpPr>
          <p:cNvPr id="35" name="Volný tvar: obrazec 34">
            <a:extLst>
              <a:ext uri="{FF2B5EF4-FFF2-40B4-BE49-F238E27FC236}">
                <a16:creationId xmlns:a16="http://schemas.microsoft.com/office/drawing/2014/main" id="{3F6E44C9-0525-C286-9631-8C0DF428FEF1}"/>
              </a:ext>
            </a:extLst>
          </p:cNvPr>
          <p:cNvSpPr/>
          <p:nvPr/>
        </p:nvSpPr>
        <p:spPr>
          <a:xfrm>
            <a:off x="387350" y="2252329"/>
            <a:ext cx="11420475" cy="1226340"/>
          </a:xfrm>
          <a:custGeom>
            <a:avLst/>
            <a:gdLst>
              <a:gd name="connsiteX0" fmla="*/ 0 w 11420475"/>
              <a:gd name="connsiteY0" fmla="*/ 0 h 1076325"/>
              <a:gd name="connsiteX1" fmla="*/ 11420475 w 11420475"/>
              <a:gd name="connsiteY1" fmla="*/ 0 h 1076325"/>
              <a:gd name="connsiteX2" fmla="*/ 11420475 w 11420475"/>
              <a:gd name="connsiteY2" fmla="*/ 1076325 h 1076325"/>
              <a:gd name="connsiteX3" fmla="*/ 0 w 11420475"/>
              <a:gd name="connsiteY3" fmla="*/ 1076325 h 1076325"/>
            </a:gdLst>
            <a:ahLst/>
            <a:cxnLst>
              <a:cxn ang="0">
                <a:pos x="connsiteX0" y="connsiteY0"/>
              </a:cxn>
              <a:cxn ang="0">
                <a:pos x="connsiteX1" y="connsiteY1"/>
              </a:cxn>
              <a:cxn ang="0">
                <a:pos x="connsiteX2" y="connsiteY2"/>
              </a:cxn>
              <a:cxn ang="0">
                <a:pos x="connsiteX3" y="connsiteY3"/>
              </a:cxn>
            </a:cxnLst>
            <a:rect l="l" t="t" r="r" b="b"/>
            <a:pathLst>
              <a:path w="11420475" h="1076325">
                <a:moveTo>
                  <a:pt x="0" y="0"/>
                </a:moveTo>
                <a:lnTo>
                  <a:pt x="11420475" y="0"/>
                </a:lnTo>
                <a:lnTo>
                  <a:pt x="11420475" y="1076325"/>
                </a:lnTo>
                <a:lnTo>
                  <a:pt x="0" y="1076325"/>
                </a:lnTo>
                <a:close/>
              </a:path>
            </a:pathLst>
          </a:custGeom>
          <a:noFill/>
          <a:ln w="12704" cap="rnd">
            <a:noFill/>
            <a:prstDash val="solid"/>
            <a:round/>
          </a:ln>
        </p:spPr>
        <p:txBody>
          <a:bodyPr rtlCol="0" anchor="ctr"/>
          <a:lstStyle/>
          <a:p>
            <a:endParaRPr lang="cs-CZ"/>
          </a:p>
        </p:txBody>
      </p:sp>
      <p:sp>
        <p:nvSpPr>
          <p:cNvPr id="18" name="Volný tvar: obrazec 17">
            <a:extLst>
              <a:ext uri="{FF2B5EF4-FFF2-40B4-BE49-F238E27FC236}">
                <a16:creationId xmlns:a16="http://schemas.microsoft.com/office/drawing/2014/main" id="{B49B9DC2-34BA-8100-19A3-2F3CD48A2F9F}"/>
              </a:ext>
            </a:extLst>
          </p:cNvPr>
          <p:cNvSpPr/>
          <p:nvPr/>
        </p:nvSpPr>
        <p:spPr>
          <a:xfrm>
            <a:off x="385762" y="2009129"/>
            <a:ext cx="11444047" cy="982577"/>
          </a:xfrm>
          <a:custGeom>
            <a:avLst/>
            <a:gdLst>
              <a:gd name="connsiteX0" fmla="*/ 0 w 11444047"/>
              <a:gd name="connsiteY0" fmla="*/ 0 h 982577"/>
              <a:gd name="connsiteX1" fmla="*/ 11444047 w 11444047"/>
              <a:gd name="connsiteY1" fmla="*/ 0 h 982577"/>
              <a:gd name="connsiteX2" fmla="*/ 11444047 w 11444047"/>
              <a:gd name="connsiteY2" fmla="*/ 982577 h 982577"/>
              <a:gd name="connsiteX3" fmla="*/ 0 w 11444047"/>
              <a:gd name="connsiteY3" fmla="*/ 982577 h 982577"/>
            </a:gdLst>
            <a:ahLst/>
            <a:cxnLst>
              <a:cxn ang="0">
                <a:pos x="connsiteX0" y="connsiteY0"/>
              </a:cxn>
              <a:cxn ang="0">
                <a:pos x="connsiteX1" y="connsiteY1"/>
              </a:cxn>
              <a:cxn ang="0">
                <a:pos x="connsiteX2" y="connsiteY2"/>
              </a:cxn>
              <a:cxn ang="0">
                <a:pos x="connsiteX3" y="connsiteY3"/>
              </a:cxn>
            </a:cxnLst>
            <a:rect l="l" t="t" r="r" b="b"/>
            <a:pathLst>
              <a:path w="11444047" h="982577">
                <a:moveTo>
                  <a:pt x="0" y="0"/>
                </a:moveTo>
                <a:lnTo>
                  <a:pt x="11444047" y="0"/>
                </a:lnTo>
                <a:lnTo>
                  <a:pt x="11444047" y="982577"/>
                </a:lnTo>
                <a:lnTo>
                  <a:pt x="0" y="982577"/>
                </a:lnTo>
                <a:close/>
              </a:path>
            </a:pathLst>
          </a:custGeom>
          <a:noFill/>
          <a:ln w="12725" cap="rnd">
            <a:noFill/>
            <a:prstDash val="solid"/>
            <a:round/>
          </a:ln>
        </p:spPr>
        <p:txBody>
          <a:bodyPr rtlCol="0" anchor="ctr"/>
          <a:lstStyle/>
          <a:p>
            <a:endParaRPr lang="cs-CZ"/>
          </a:p>
        </p:txBody>
      </p:sp>
      <p:sp>
        <p:nvSpPr>
          <p:cNvPr id="16" name="Volný tvar: obrazec 15">
            <a:extLst>
              <a:ext uri="{FF2B5EF4-FFF2-40B4-BE49-F238E27FC236}">
                <a16:creationId xmlns:a16="http://schemas.microsoft.com/office/drawing/2014/main" id="{502EB028-3ACE-6695-C11E-7B3766D48F1D}"/>
              </a:ext>
            </a:extLst>
          </p:cNvPr>
          <p:cNvSpPr/>
          <p:nvPr/>
        </p:nvSpPr>
        <p:spPr>
          <a:xfrm>
            <a:off x="385762" y="1909762"/>
            <a:ext cx="11420475" cy="1438275"/>
          </a:xfrm>
          <a:custGeom>
            <a:avLst/>
            <a:gdLst>
              <a:gd name="connsiteX0" fmla="*/ 0 w 11420475"/>
              <a:gd name="connsiteY0" fmla="*/ 0 h 1438275"/>
              <a:gd name="connsiteX1" fmla="*/ 11420475 w 11420475"/>
              <a:gd name="connsiteY1" fmla="*/ 0 h 1438275"/>
              <a:gd name="connsiteX2" fmla="*/ 11420475 w 11420475"/>
              <a:gd name="connsiteY2" fmla="*/ 1438275 h 1438275"/>
              <a:gd name="connsiteX3" fmla="*/ 0 w 11420475"/>
              <a:gd name="connsiteY3" fmla="*/ 1438275 h 1438275"/>
            </a:gdLst>
            <a:ahLst/>
            <a:cxnLst>
              <a:cxn ang="0">
                <a:pos x="connsiteX0" y="connsiteY0"/>
              </a:cxn>
              <a:cxn ang="0">
                <a:pos x="connsiteX1" y="connsiteY1"/>
              </a:cxn>
              <a:cxn ang="0">
                <a:pos x="connsiteX2" y="connsiteY2"/>
              </a:cxn>
              <a:cxn ang="0">
                <a:pos x="connsiteX3" y="connsiteY3"/>
              </a:cxn>
            </a:cxnLst>
            <a:rect l="l" t="t" r="r" b="b"/>
            <a:pathLst>
              <a:path w="11420475" h="1438275">
                <a:moveTo>
                  <a:pt x="0" y="0"/>
                </a:moveTo>
                <a:lnTo>
                  <a:pt x="11420475" y="0"/>
                </a:lnTo>
                <a:lnTo>
                  <a:pt x="11420475" y="1438275"/>
                </a:lnTo>
                <a:lnTo>
                  <a:pt x="0" y="1438275"/>
                </a:lnTo>
                <a:close/>
              </a:path>
            </a:pathLst>
          </a:custGeom>
          <a:noFill/>
          <a:ln w="12704" cap="rnd">
            <a:noFill/>
            <a:prstDash val="solid"/>
            <a:round/>
          </a:ln>
        </p:spPr>
        <p:txBody>
          <a:bodyPr rtlCol="0" anchor="ctr"/>
          <a:lstStyle/>
          <a:p>
            <a:endParaRPr lang="cs-CZ"/>
          </a:p>
        </p:txBody>
      </p:sp>
      <p:grpSp>
        <p:nvGrpSpPr>
          <p:cNvPr id="36" name="Grafický objekt 9">
            <a:extLst>
              <a:ext uri="{FF2B5EF4-FFF2-40B4-BE49-F238E27FC236}">
                <a16:creationId xmlns:a16="http://schemas.microsoft.com/office/drawing/2014/main" id="{431E3D34-21C8-ECCF-B5F4-0234519DFA91}"/>
              </a:ext>
            </a:extLst>
          </p:cNvPr>
          <p:cNvGrpSpPr/>
          <p:nvPr/>
        </p:nvGrpSpPr>
        <p:grpSpPr>
          <a:xfrm>
            <a:off x="458767" y="2445828"/>
            <a:ext cx="11323566" cy="738064"/>
            <a:chOff x="904955" y="2366700"/>
            <a:chExt cx="10383993" cy="986300"/>
          </a:xfrm>
        </p:grpSpPr>
        <p:sp>
          <p:nvSpPr>
            <p:cNvPr id="37" name="Volný tvar: obrazec 36">
              <a:extLst>
                <a:ext uri="{FF2B5EF4-FFF2-40B4-BE49-F238E27FC236}">
                  <a16:creationId xmlns:a16="http://schemas.microsoft.com/office/drawing/2014/main" id="{18F5D775-8491-5EC8-1627-9C17D20F7BAF}"/>
                </a:ext>
              </a:extLst>
            </p:cNvPr>
            <p:cNvSpPr/>
            <p:nvPr/>
          </p:nvSpPr>
          <p:spPr>
            <a:xfrm>
              <a:off x="904955" y="2366700"/>
              <a:ext cx="4960093" cy="986300"/>
            </a:xfrm>
            <a:custGeom>
              <a:avLst/>
              <a:gdLst>
                <a:gd name="connsiteX0" fmla="*/ 0 w 4960093"/>
                <a:gd name="connsiteY0" fmla="*/ 0 h 986300"/>
                <a:gd name="connsiteX1" fmla="*/ 4960094 w 4960093"/>
                <a:gd name="connsiteY1" fmla="*/ 0 h 986300"/>
                <a:gd name="connsiteX2" fmla="*/ 4960094 w 4960093"/>
                <a:gd name="connsiteY2" fmla="*/ 986300 h 986300"/>
                <a:gd name="connsiteX3" fmla="*/ 0 w 4960093"/>
                <a:gd name="connsiteY3" fmla="*/ 986300 h 986300"/>
              </a:gdLst>
              <a:ahLst/>
              <a:cxnLst>
                <a:cxn ang="0">
                  <a:pos x="connsiteX0" y="connsiteY0"/>
                </a:cxn>
                <a:cxn ang="0">
                  <a:pos x="connsiteX1" y="connsiteY1"/>
                </a:cxn>
                <a:cxn ang="0">
                  <a:pos x="connsiteX2" y="connsiteY2"/>
                </a:cxn>
                <a:cxn ang="0">
                  <a:pos x="connsiteX3" y="connsiteY3"/>
                </a:cxn>
              </a:cxnLst>
              <a:rect l="l" t="t" r="r" b="b"/>
              <a:pathLst>
                <a:path w="4960093" h="986300">
                  <a:moveTo>
                    <a:pt x="0" y="0"/>
                  </a:moveTo>
                  <a:lnTo>
                    <a:pt x="4960094" y="0"/>
                  </a:lnTo>
                  <a:lnTo>
                    <a:pt x="4960094" y="986300"/>
                  </a:lnTo>
                  <a:lnTo>
                    <a:pt x="0" y="986300"/>
                  </a:lnTo>
                  <a:close/>
                </a:path>
              </a:pathLst>
            </a:custGeom>
            <a:solidFill>
              <a:srgbClr val="4DA8A0"/>
            </a:solidFill>
            <a:ln w="13593" cap="flat">
              <a:solidFill>
                <a:srgbClr val="FFFFFF"/>
              </a:solidFill>
              <a:prstDash val="solid"/>
              <a:miter/>
            </a:ln>
          </p:spPr>
          <p:txBody>
            <a:bodyPr rtlCol="0" anchor="ctr"/>
            <a:lstStyle/>
            <a:p>
              <a:endParaRPr lang="cs-CZ"/>
            </a:p>
          </p:txBody>
        </p:sp>
        <p:sp>
          <p:nvSpPr>
            <p:cNvPr id="38" name="Volný tvar: obrazec 37">
              <a:extLst>
                <a:ext uri="{FF2B5EF4-FFF2-40B4-BE49-F238E27FC236}">
                  <a16:creationId xmlns:a16="http://schemas.microsoft.com/office/drawing/2014/main" id="{B7C0B669-9DF1-87AE-8E90-2182C6BDEA33}"/>
                </a:ext>
              </a:extLst>
            </p:cNvPr>
            <p:cNvSpPr/>
            <p:nvPr/>
          </p:nvSpPr>
          <p:spPr>
            <a:xfrm>
              <a:off x="5865049" y="2366700"/>
              <a:ext cx="3418774" cy="986300"/>
            </a:xfrm>
            <a:custGeom>
              <a:avLst/>
              <a:gdLst>
                <a:gd name="connsiteX0" fmla="*/ 0 w 3418774"/>
                <a:gd name="connsiteY0" fmla="*/ 0 h 986300"/>
                <a:gd name="connsiteX1" fmla="*/ 3418775 w 3418774"/>
                <a:gd name="connsiteY1" fmla="*/ 0 h 986300"/>
                <a:gd name="connsiteX2" fmla="*/ 3418775 w 3418774"/>
                <a:gd name="connsiteY2" fmla="*/ 986300 h 986300"/>
                <a:gd name="connsiteX3" fmla="*/ 0 w 3418774"/>
                <a:gd name="connsiteY3" fmla="*/ 986300 h 986300"/>
              </a:gdLst>
              <a:ahLst/>
              <a:cxnLst>
                <a:cxn ang="0">
                  <a:pos x="connsiteX0" y="connsiteY0"/>
                </a:cxn>
                <a:cxn ang="0">
                  <a:pos x="connsiteX1" y="connsiteY1"/>
                </a:cxn>
                <a:cxn ang="0">
                  <a:pos x="connsiteX2" y="connsiteY2"/>
                </a:cxn>
                <a:cxn ang="0">
                  <a:pos x="connsiteX3" y="connsiteY3"/>
                </a:cxn>
              </a:cxnLst>
              <a:rect l="l" t="t" r="r" b="b"/>
              <a:pathLst>
                <a:path w="3418774" h="986300">
                  <a:moveTo>
                    <a:pt x="0" y="0"/>
                  </a:moveTo>
                  <a:lnTo>
                    <a:pt x="3418775" y="0"/>
                  </a:lnTo>
                  <a:lnTo>
                    <a:pt x="3418775" y="986300"/>
                  </a:lnTo>
                  <a:lnTo>
                    <a:pt x="0" y="986300"/>
                  </a:lnTo>
                  <a:close/>
                </a:path>
              </a:pathLst>
            </a:custGeom>
            <a:solidFill>
              <a:srgbClr val="BFBFBF"/>
            </a:solidFill>
            <a:ln w="13593" cap="flat">
              <a:solidFill>
                <a:srgbClr val="FFFFFF"/>
              </a:solidFill>
              <a:prstDash val="solid"/>
              <a:miter/>
            </a:ln>
          </p:spPr>
          <p:txBody>
            <a:bodyPr rtlCol="0" anchor="ctr"/>
            <a:lstStyle/>
            <a:p>
              <a:endParaRPr lang="cs-CZ"/>
            </a:p>
          </p:txBody>
        </p:sp>
        <p:sp>
          <p:nvSpPr>
            <p:cNvPr id="39" name="Volný tvar: obrazec 38">
              <a:extLst>
                <a:ext uri="{FF2B5EF4-FFF2-40B4-BE49-F238E27FC236}">
                  <a16:creationId xmlns:a16="http://schemas.microsoft.com/office/drawing/2014/main" id="{D8ED75AA-A3E2-4F0E-98DD-9ACA129A9D43}"/>
                </a:ext>
              </a:extLst>
            </p:cNvPr>
            <p:cNvSpPr/>
            <p:nvPr/>
          </p:nvSpPr>
          <p:spPr>
            <a:xfrm>
              <a:off x="9283823" y="2366700"/>
              <a:ext cx="2005125" cy="986300"/>
            </a:xfrm>
            <a:custGeom>
              <a:avLst/>
              <a:gdLst>
                <a:gd name="connsiteX0" fmla="*/ 0 w 2005125"/>
                <a:gd name="connsiteY0" fmla="*/ 0 h 986300"/>
                <a:gd name="connsiteX1" fmla="*/ 2005126 w 2005125"/>
                <a:gd name="connsiteY1" fmla="*/ 0 h 986300"/>
                <a:gd name="connsiteX2" fmla="*/ 2005126 w 2005125"/>
                <a:gd name="connsiteY2" fmla="*/ 986300 h 986300"/>
                <a:gd name="connsiteX3" fmla="*/ 0 w 2005125"/>
                <a:gd name="connsiteY3" fmla="*/ 986300 h 986300"/>
              </a:gdLst>
              <a:ahLst/>
              <a:cxnLst>
                <a:cxn ang="0">
                  <a:pos x="connsiteX0" y="connsiteY0"/>
                </a:cxn>
                <a:cxn ang="0">
                  <a:pos x="connsiteX1" y="connsiteY1"/>
                </a:cxn>
                <a:cxn ang="0">
                  <a:pos x="connsiteX2" y="connsiteY2"/>
                </a:cxn>
                <a:cxn ang="0">
                  <a:pos x="connsiteX3" y="connsiteY3"/>
                </a:cxn>
              </a:cxnLst>
              <a:rect l="l" t="t" r="r" b="b"/>
              <a:pathLst>
                <a:path w="2005125" h="986300">
                  <a:moveTo>
                    <a:pt x="0" y="0"/>
                  </a:moveTo>
                  <a:lnTo>
                    <a:pt x="2005126" y="0"/>
                  </a:lnTo>
                  <a:lnTo>
                    <a:pt x="2005126" y="986300"/>
                  </a:lnTo>
                  <a:lnTo>
                    <a:pt x="0" y="986300"/>
                  </a:lnTo>
                  <a:close/>
                </a:path>
              </a:pathLst>
            </a:custGeom>
            <a:solidFill>
              <a:srgbClr val="404040"/>
            </a:solidFill>
            <a:ln w="13593" cap="flat">
              <a:solidFill>
                <a:srgbClr val="FFFFFF"/>
              </a:solidFill>
              <a:prstDash val="solid"/>
              <a:miter/>
            </a:ln>
          </p:spPr>
          <p:txBody>
            <a:bodyPr rtlCol="0" anchor="ctr"/>
            <a:lstStyle/>
            <a:p>
              <a:endParaRPr lang="cs-CZ"/>
            </a:p>
          </p:txBody>
        </p:sp>
        <p:sp>
          <p:nvSpPr>
            <p:cNvPr id="40" name="TextovéPole 39">
              <a:extLst>
                <a:ext uri="{FF2B5EF4-FFF2-40B4-BE49-F238E27FC236}">
                  <a16:creationId xmlns:a16="http://schemas.microsoft.com/office/drawing/2014/main" id="{3DBE6633-EB95-6CB4-5317-0E0FDE5BC64C}"/>
                </a:ext>
              </a:extLst>
            </p:cNvPr>
            <p:cNvSpPr txBox="1"/>
            <p:nvPr/>
          </p:nvSpPr>
          <p:spPr>
            <a:xfrm>
              <a:off x="3092623" y="2615826"/>
              <a:ext cx="584884" cy="495989"/>
            </a:xfrm>
            <a:prstGeom prst="rect">
              <a:avLst/>
            </a:prstGeom>
            <a:noFill/>
          </p:spPr>
          <p:txBody>
            <a:bodyPr wrap="none" rtlCol="0">
              <a:spAutoFit/>
            </a:bodyPr>
            <a:lstStyle/>
            <a:p>
              <a:pPr algn="l"/>
              <a:r>
                <a:rPr lang="cs-CZ" sz="2134" b="1" spc="0" baseline="0">
                  <a:ln/>
                  <a:solidFill>
                    <a:srgbClr val="FFFFFF"/>
                  </a:solidFill>
                  <a:latin typeface="Arial"/>
                  <a:cs typeface="Arial"/>
                  <a:sym typeface="Arial"/>
                  <a:rtl val="0"/>
                </a:rPr>
                <a:t>48</a:t>
              </a:r>
            </a:p>
          </p:txBody>
        </p:sp>
        <p:sp>
          <p:nvSpPr>
            <p:cNvPr id="41" name="TextovéPole 40">
              <a:extLst>
                <a:ext uri="{FF2B5EF4-FFF2-40B4-BE49-F238E27FC236}">
                  <a16:creationId xmlns:a16="http://schemas.microsoft.com/office/drawing/2014/main" id="{BFA4694D-DAB6-BAC2-990C-EA03E447B428}"/>
                </a:ext>
              </a:extLst>
            </p:cNvPr>
            <p:cNvSpPr txBox="1"/>
            <p:nvPr/>
          </p:nvSpPr>
          <p:spPr>
            <a:xfrm>
              <a:off x="7281994" y="2615826"/>
              <a:ext cx="584883" cy="495989"/>
            </a:xfrm>
            <a:prstGeom prst="rect">
              <a:avLst/>
            </a:prstGeom>
            <a:noFill/>
          </p:spPr>
          <p:txBody>
            <a:bodyPr wrap="none" rtlCol="0">
              <a:spAutoFit/>
            </a:bodyPr>
            <a:lstStyle/>
            <a:p>
              <a:pPr algn="l"/>
              <a:r>
                <a:rPr lang="cs-CZ" sz="2134" b="1" spc="0" baseline="0">
                  <a:ln/>
                  <a:solidFill>
                    <a:srgbClr val="FFFFFF"/>
                  </a:solidFill>
                  <a:latin typeface="Arial"/>
                  <a:cs typeface="Arial"/>
                  <a:sym typeface="Arial"/>
                  <a:rtl val="0"/>
                </a:rPr>
                <a:t>33</a:t>
              </a:r>
            </a:p>
          </p:txBody>
        </p:sp>
        <p:sp>
          <p:nvSpPr>
            <p:cNvPr id="42" name="TextovéPole 41">
              <a:extLst>
                <a:ext uri="{FF2B5EF4-FFF2-40B4-BE49-F238E27FC236}">
                  <a16:creationId xmlns:a16="http://schemas.microsoft.com/office/drawing/2014/main" id="{5F8A32F6-936C-FD58-B414-DF505B03A7A9}"/>
                </a:ext>
              </a:extLst>
            </p:cNvPr>
            <p:cNvSpPr txBox="1"/>
            <p:nvPr/>
          </p:nvSpPr>
          <p:spPr>
            <a:xfrm>
              <a:off x="9993944" y="2615826"/>
              <a:ext cx="584884" cy="495989"/>
            </a:xfrm>
            <a:prstGeom prst="rect">
              <a:avLst/>
            </a:prstGeom>
            <a:noFill/>
          </p:spPr>
          <p:txBody>
            <a:bodyPr wrap="none" rtlCol="0">
              <a:spAutoFit/>
            </a:bodyPr>
            <a:lstStyle/>
            <a:p>
              <a:pPr algn="l"/>
              <a:r>
                <a:rPr lang="cs-CZ" sz="2134" b="1" spc="0" baseline="0">
                  <a:ln/>
                  <a:solidFill>
                    <a:srgbClr val="FFFFFF"/>
                  </a:solidFill>
                  <a:latin typeface="Arial"/>
                  <a:cs typeface="Arial"/>
                  <a:sym typeface="Arial"/>
                  <a:rtl val="0"/>
                </a:rPr>
                <a:t>19</a:t>
              </a:r>
            </a:p>
          </p:txBody>
        </p:sp>
      </p:grpSp>
      <p:grpSp>
        <p:nvGrpSpPr>
          <p:cNvPr id="43" name="Grafický objekt 9">
            <a:extLst>
              <a:ext uri="{FF2B5EF4-FFF2-40B4-BE49-F238E27FC236}">
                <a16:creationId xmlns:a16="http://schemas.microsoft.com/office/drawing/2014/main" id="{4C9BBDB3-423E-221F-6A70-9B114E91C97E}"/>
              </a:ext>
            </a:extLst>
          </p:cNvPr>
          <p:cNvGrpSpPr/>
          <p:nvPr/>
        </p:nvGrpSpPr>
        <p:grpSpPr>
          <a:xfrm>
            <a:off x="929092" y="1947819"/>
            <a:ext cx="10335593" cy="346713"/>
            <a:chOff x="929092" y="1947819"/>
            <a:chExt cx="10335593" cy="346713"/>
          </a:xfrm>
        </p:grpSpPr>
        <p:sp>
          <p:nvSpPr>
            <p:cNvPr id="44" name="Volný tvar: obrazec 43">
              <a:extLst>
                <a:ext uri="{FF2B5EF4-FFF2-40B4-BE49-F238E27FC236}">
                  <a16:creationId xmlns:a16="http://schemas.microsoft.com/office/drawing/2014/main" id="{1A9DBFAE-1437-2A85-ADA0-C58E12580EAA}"/>
                </a:ext>
              </a:extLst>
            </p:cNvPr>
            <p:cNvSpPr/>
            <p:nvPr/>
          </p:nvSpPr>
          <p:spPr>
            <a:xfrm>
              <a:off x="929092" y="1947819"/>
              <a:ext cx="10335593" cy="346713"/>
            </a:xfrm>
            <a:custGeom>
              <a:avLst/>
              <a:gdLst>
                <a:gd name="connsiteX0" fmla="*/ 0 w 10335593"/>
                <a:gd name="connsiteY0" fmla="*/ 0 h 346713"/>
                <a:gd name="connsiteX1" fmla="*/ 10335593 w 10335593"/>
                <a:gd name="connsiteY1" fmla="*/ 0 h 346713"/>
                <a:gd name="connsiteX2" fmla="*/ 10335593 w 10335593"/>
                <a:gd name="connsiteY2" fmla="*/ 346713 h 346713"/>
                <a:gd name="connsiteX3" fmla="*/ 0 w 10335593"/>
                <a:gd name="connsiteY3" fmla="*/ 346713 h 346713"/>
              </a:gdLst>
              <a:ahLst/>
              <a:cxnLst>
                <a:cxn ang="0">
                  <a:pos x="connsiteX0" y="connsiteY0"/>
                </a:cxn>
                <a:cxn ang="0">
                  <a:pos x="connsiteX1" y="connsiteY1"/>
                </a:cxn>
                <a:cxn ang="0">
                  <a:pos x="connsiteX2" y="connsiteY2"/>
                </a:cxn>
                <a:cxn ang="0">
                  <a:pos x="connsiteX3" y="connsiteY3"/>
                </a:cxn>
              </a:cxnLst>
              <a:rect l="l" t="t" r="r" b="b"/>
              <a:pathLst>
                <a:path w="10335593" h="346713">
                  <a:moveTo>
                    <a:pt x="0" y="0"/>
                  </a:moveTo>
                  <a:lnTo>
                    <a:pt x="10335593" y="0"/>
                  </a:lnTo>
                  <a:lnTo>
                    <a:pt x="10335593" y="346713"/>
                  </a:lnTo>
                  <a:lnTo>
                    <a:pt x="0" y="346713"/>
                  </a:lnTo>
                  <a:close/>
                </a:path>
              </a:pathLst>
            </a:custGeom>
            <a:noFill/>
            <a:ln w="13593" cap="rnd">
              <a:solidFill>
                <a:srgbClr val="000000"/>
              </a:solidFill>
              <a:prstDash val="solid"/>
              <a:round/>
            </a:ln>
          </p:spPr>
          <p:txBody>
            <a:bodyPr rtlCol="0" anchor="ctr"/>
            <a:lstStyle/>
            <a:p>
              <a:endParaRPr lang="cs-CZ"/>
            </a:p>
          </p:txBody>
        </p:sp>
        <p:sp>
          <p:nvSpPr>
            <p:cNvPr id="45" name="Volný tvar: obrazec 44">
              <a:extLst>
                <a:ext uri="{FF2B5EF4-FFF2-40B4-BE49-F238E27FC236}">
                  <a16:creationId xmlns:a16="http://schemas.microsoft.com/office/drawing/2014/main" id="{4F098961-9474-0AAE-088B-A48278D332B2}"/>
                </a:ext>
              </a:extLst>
            </p:cNvPr>
            <p:cNvSpPr/>
            <p:nvPr/>
          </p:nvSpPr>
          <p:spPr>
            <a:xfrm>
              <a:off x="3848998" y="2020241"/>
              <a:ext cx="201478" cy="201867"/>
            </a:xfrm>
            <a:custGeom>
              <a:avLst/>
              <a:gdLst>
                <a:gd name="connsiteX0" fmla="*/ 0 w 201478"/>
                <a:gd name="connsiteY0" fmla="*/ 0 h 201867"/>
                <a:gd name="connsiteX1" fmla="*/ 201478 w 201478"/>
                <a:gd name="connsiteY1" fmla="*/ 0 h 201867"/>
                <a:gd name="connsiteX2" fmla="*/ 201478 w 201478"/>
                <a:gd name="connsiteY2" fmla="*/ 201868 h 201867"/>
                <a:gd name="connsiteX3" fmla="*/ 0 w 201478"/>
                <a:gd name="connsiteY3" fmla="*/ 201868 h 201867"/>
              </a:gdLst>
              <a:ahLst/>
              <a:cxnLst>
                <a:cxn ang="0">
                  <a:pos x="connsiteX0" y="connsiteY0"/>
                </a:cxn>
                <a:cxn ang="0">
                  <a:pos x="connsiteX1" y="connsiteY1"/>
                </a:cxn>
                <a:cxn ang="0">
                  <a:pos x="connsiteX2" y="connsiteY2"/>
                </a:cxn>
                <a:cxn ang="0">
                  <a:pos x="connsiteX3" y="connsiteY3"/>
                </a:cxn>
              </a:cxnLst>
              <a:rect l="l" t="t" r="r" b="b"/>
              <a:pathLst>
                <a:path w="201478" h="201867">
                  <a:moveTo>
                    <a:pt x="0" y="0"/>
                  </a:moveTo>
                  <a:lnTo>
                    <a:pt x="201478" y="0"/>
                  </a:lnTo>
                  <a:lnTo>
                    <a:pt x="201478" y="201868"/>
                  </a:lnTo>
                  <a:lnTo>
                    <a:pt x="0" y="201868"/>
                  </a:lnTo>
                  <a:close/>
                </a:path>
              </a:pathLst>
            </a:custGeom>
            <a:solidFill>
              <a:srgbClr val="4DA8A0"/>
            </a:solidFill>
            <a:ln w="13593" cap="flat">
              <a:solidFill>
                <a:srgbClr val="FFFFFF"/>
              </a:solidFill>
              <a:prstDash val="solid"/>
              <a:miter/>
            </a:ln>
          </p:spPr>
          <p:txBody>
            <a:bodyPr rtlCol="0" anchor="ctr"/>
            <a:lstStyle/>
            <a:p>
              <a:endParaRPr lang="cs-CZ"/>
            </a:p>
          </p:txBody>
        </p:sp>
        <p:sp>
          <p:nvSpPr>
            <p:cNvPr id="46" name="Volný tvar: obrazec 45">
              <a:extLst>
                <a:ext uri="{FF2B5EF4-FFF2-40B4-BE49-F238E27FC236}">
                  <a16:creationId xmlns:a16="http://schemas.microsoft.com/office/drawing/2014/main" id="{2386C537-7E5A-71F2-0FE4-7414249DCC32}"/>
                </a:ext>
              </a:extLst>
            </p:cNvPr>
            <p:cNvSpPr/>
            <p:nvPr/>
          </p:nvSpPr>
          <p:spPr>
            <a:xfrm>
              <a:off x="5541998" y="2020241"/>
              <a:ext cx="201478" cy="201867"/>
            </a:xfrm>
            <a:custGeom>
              <a:avLst/>
              <a:gdLst>
                <a:gd name="connsiteX0" fmla="*/ 0 w 201478"/>
                <a:gd name="connsiteY0" fmla="*/ 0 h 201867"/>
                <a:gd name="connsiteX1" fmla="*/ 201478 w 201478"/>
                <a:gd name="connsiteY1" fmla="*/ 0 h 201867"/>
                <a:gd name="connsiteX2" fmla="*/ 201478 w 201478"/>
                <a:gd name="connsiteY2" fmla="*/ 201868 h 201867"/>
                <a:gd name="connsiteX3" fmla="*/ 0 w 201478"/>
                <a:gd name="connsiteY3" fmla="*/ 201868 h 201867"/>
              </a:gdLst>
              <a:ahLst/>
              <a:cxnLst>
                <a:cxn ang="0">
                  <a:pos x="connsiteX0" y="connsiteY0"/>
                </a:cxn>
                <a:cxn ang="0">
                  <a:pos x="connsiteX1" y="connsiteY1"/>
                </a:cxn>
                <a:cxn ang="0">
                  <a:pos x="connsiteX2" y="connsiteY2"/>
                </a:cxn>
                <a:cxn ang="0">
                  <a:pos x="connsiteX3" y="connsiteY3"/>
                </a:cxn>
              </a:cxnLst>
              <a:rect l="l" t="t" r="r" b="b"/>
              <a:pathLst>
                <a:path w="201478" h="201867">
                  <a:moveTo>
                    <a:pt x="0" y="0"/>
                  </a:moveTo>
                  <a:lnTo>
                    <a:pt x="201478" y="0"/>
                  </a:lnTo>
                  <a:lnTo>
                    <a:pt x="201478" y="201868"/>
                  </a:lnTo>
                  <a:lnTo>
                    <a:pt x="0" y="201868"/>
                  </a:lnTo>
                  <a:close/>
                </a:path>
              </a:pathLst>
            </a:custGeom>
            <a:solidFill>
              <a:srgbClr val="BFBFBF"/>
            </a:solidFill>
            <a:ln w="13593" cap="flat">
              <a:solidFill>
                <a:srgbClr val="FFFFFF"/>
              </a:solidFill>
              <a:prstDash val="solid"/>
              <a:miter/>
            </a:ln>
          </p:spPr>
          <p:txBody>
            <a:bodyPr rtlCol="0" anchor="ctr"/>
            <a:lstStyle/>
            <a:p>
              <a:endParaRPr lang="cs-CZ"/>
            </a:p>
          </p:txBody>
        </p:sp>
        <p:sp>
          <p:nvSpPr>
            <p:cNvPr id="47" name="Volný tvar: obrazec 46">
              <a:extLst>
                <a:ext uri="{FF2B5EF4-FFF2-40B4-BE49-F238E27FC236}">
                  <a16:creationId xmlns:a16="http://schemas.microsoft.com/office/drawing/2014/main" id="{7783F876-A6C8-1BAF-106C-0308D013D758}"/>
                </a:ext>
              </a:extLst>
            </p:cNvPr>
            <p:cNvSpPr/>
            <p:nvPr/>
          </p:nvSpPr>
          <p:spPr>
            <a:xfrm>
              <a:off x="7273362" y="2020241"/>
              <a:ext cx="201478" cy="201867"/>
            </a:xfrm>
            <a:custGeom>
              <a:avLst/>
              <a:gdLst>
                <a:gd name="connsiteX0" fmla="*/ 0 w 201478"/>
                <a:gd name="connsiteY0" fmla="*/ 0 h 201867"/>
                <a:gd name="connsiteX1" fmla="*/ 201478 w 201478"/>
                <a:gd name="connsiteY1" fmla="*/ 0 h 201867"/>
                <a:gd name="connsiteX2" fmla="*/ 201478 w 201478"/>
                <a:gd name="connsiteY2" fmla="*/ 201868 h 201867"/>
                <a:gd name="connsiteX3" fmla="*/ 0 w 201478"/>
                <a:gd name="connsiteY3" fmla="*/ 201868 h 201867"/>
              </a:gdLst>
              <a:ahLst/>
              <a:cxnLst>
                <a:cxn ang="0">
                  <a:pos x="connsiteX0" y="connsiteY0"/>
                </a:cxn>
                <a:cxn ang="0">
                  <a:pos x="connsiteX1" y="connsiteY1"/>
                </a:cxn>
                <a:cxn ang="0">
                  <a:pos x="connsiteX2" y="connsiteY2"/>
                </a:cxn>
                <a:cxn ang="0">
                  <a:pos x="connsiteX3" y="connsiteY3"/>
                </a:cxn>
              </a:cxnLst>
              <a:rect l="l" t="t" r="r" b="b"/>
              <a:pathLst>
                <a:path w="201478" h="201867">
                  <a:moveTo>
                    <a:pt x="0" y="0"/>
                  </a:moveTo>
                  <a:lnTo>
                    <a:pt x="201478" y="0"/>
                  </a:lnTo>
                  <a:lnTo>
                    <a:pt x="201478" y="201868"/>
                  </a:lnTo>
                  <a:lnTo>
                    <a:pt x="0" y="201868"/>
                  </a:lnTo>
                  <a:close/>
                </a:path>
              </a:pathLst>
            </a:custGeom>
            <a:solidFill>
              <a:srgbClr val="404040"/>
            </a:solidFill>
            <a:ln w="13593" cap="flat">
              <a:solidFill>
                <a:srgbClr val="FFFFFF"/>
              </a:solidFill>
              <a:prstDash val="solid"/>
              <a:miter/>
            </a:ln>
          </p:spPr>
          <p:txBody>
            <a:bodyPr rtlCol="0" anchor="ctr"/>
            <a:lstStyle/>
            <a:p>
              <a:endParaRPr lang="cs-CZ"/>
            </a:p>
          </p:txBody>
        </p:sp>
        <p:sp>
          <p:nvSpPr>
            <p:cNvPr id="49" name="TextovéPole 48">
              <a:extLst>
                <a:ext uri="{FF2B5EF4-FFF2-40B4-BE49-F238E27FC236}">
                  <a16:creationId xmlns:a16="http://schemas.microsoft.com/office/drawing/2014/main" id="{49B2F8E9-91FF-32E4-78DA-8870184357B7}"/>
                </a:ext>
              </a:extLst>
            </p:cNvPr>
            <p:cNvSpPr txBox="1"/>
            <p:nvPr/>
          </p:nvSpPr>
          <p:spPr>
            <a:xfrm>
              <a:off x="4037671" y="1953775"/>
              <a:ext cx="1516750" cy="346001"/>
            </a:xfrm>
            <a:prstGeom prst="rect">
              <a:avLst/>
            </a:prstGeom>
            <a:noFill/>
          </p:spPr>
          <p:txBody>
            <a:bodyPr wrap="none" rtlCol="0">
              <a:spAutoFit/>
            </a:bodyPr>
            <a:lstStyle/>
            <a:p>
              <a:pPr algn="l"/>
              <a:r>
                <a:rPr lang="cs-CZ" sz="1350" spc="0" baseline="0">
                  <a:ln/>
                  <a:solidFill>
                    <a:srgbClr val="000000"/>
                  </a:solidFill>
                  <a:latin typeface="Arial"/>
                  <a:cs typeface="Arial"/>
                  <a:sym typeface="Arial"/>
                  <a:rtl val="0"/>
                </a:rPr>
                <a:t>Stabilní voliči</a:t>
              </a:r>
            </a:p>
          </p:txBody>
        </p:sp>
        <p:sp>
          <p:nvSpPr>
            <p:cNvPr id="50" name="TextovéPole 49">
              <a:extLst>
                <a:ext uri="{FF2B5EF4-FFF2-40B4-BE49-F238E27FC236}">
                  <a16:creationId xmlns:a16="http://schemas.microsoft.com/office/drawing/2014/main" id="{072453BD-E085-8DC5-AC4A-BAD6DDE94FCE}"/>
                </a:ext>
              </a:extLst>
            </p:cNvPr>
            <p:cNvSpPr txBox="1"/>
            <p:nvPr/>
          </p:nvSpPr>
          <p:spPr>
            <a:xfrm>
              <a:off x="5730671" y="1953775"/>
              <a:ext cx="1542157" cy="346001"/>
            </a:xfrm>
            <a:prstGeom prst="rect">
              <a:avLst/>
            </a:prstGeom>
            <a:noFill/>
          </p:spPr>
          <p:txBody>
            <a:bodyPr wrap="none" rtlCol="0">
              <a:spAutoFit/>
            </a:bodyPr>
            <a:lstStyle/>
            <a:p>
              <a:pPr algn="l"/>
              <a:r>
                <a:rPr lang="cs-CZ" sz="1350" spc="0" baseline="0">
                  <a:ln/>
                  <a:solidFill>
                    <a:srgbClr val="000000"/>
                  </a:solidFill>
                  <a:latin typeface="Arial"/>
                  <a:cs typeface="Arial"/>
                  <a:sym typeface="Arial"/>
                  <a:rtl val="0"/>
                </a:rPr>
                <a:t>Nerozhodnutí</a:t>
              </a:r>
            </a:p>
          </p:txBody>
        </p:sp>
        <p:sp>
          <p:nvSpPr>
            <p:cNvPr id="51" name="TextovéPole 50">
              <a:extLst>
                <a:ext uri="{FF2B5EF4-FFF2-40B4-BE49-F238E27FC236}">
                  <a16:creationId xmlns:a16="http://schemas.microsoft.com/office/drawing/2014/main" id="{72D1E95B-3470-CB9F-E5B9-36CCE5B372F3}"/>
                </a:ext>
              </a:extLst>
            </p:cNvPr>
            <p:cNvSpPr txBox="1"/>
            <p:nvPr/>
          </p:nvSpPr>
          <p:spPr>
            <a:xfrm>
              <a:off x="7462162" y="1953775"/>
              <a:ext cx="983202" cy="346001"/>
            </a:xfrm>
            <a:prstGeom prst="rect">
              <a:avLst/>
            </a:prstGeom>
            <a:noFill/>
          </p:spPr>
          <p:txBody>
            <a:bodyPr wrap="none" rtlCol="0">
              <a:spAutoFit/>
            </a:bodyPr>
            <a:lstStyle/>
            <a:p>
              <a:pPr algn="l"/>
              <a:r>
                <a:rPr lang="cs-CZ" sz="1350" spc="0" baseline="0">
                  <a:ln/>
                  <a:solidFill>
                    <a:srgbClr val="000000"/>
                  </a:solidFill>
                  <a:latin typeface="Arial"/>
                  <a:cs typeface="Arial"/>
                  <a:sym typeface="Arial"/>
                  <a:rtl val="0"/>
                </a:rPr>
                <a:t>Nevoliči</a:t>
              </a:r>
            </a:p>
          </p:txBody>
        </p:sp>
      </p:grpSp>
      <p:sp>
        <p:nvSpPr>
          <p:cNvPr id="4" name="Obdélník: se zakulacenými rohy 3">
            <a:extLst>
              <a:ext uri="{FF2B5EF4-FFF2-40B4-BE49-F238E27FC236}">
                <a16:creationId xmlns:a16="http://schemas.microsoft.com/office/drawing/2014/main" id="{A2921387-533B-A176-0235-E32C98BB7CF6}"/>
              </a:ext>
            </a:extLst>
          </p:cNvPr>
          <p:cNvSpPr/>
          <p:nvPr/>
        </p:nvSpPr>
        <p:spPr>
          <a:xfrm>
            <a:off x="5721705" y="2263441"/>
            <a:ext cx="3951211" cy="355504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2920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391F2-CEC4-AFB0-73D2-34718CF15DA6}"/>
              </a:ext>
            </a:extLst>
          </p:cNvPr>
          <p:cNvSpPr>
            <a:spLocks noGrp="1"/>
          </p:cNvSpPr>
          <p:nvPr>
            <p:ph type="title"/>
          </p:nvPr>
        </p:nvSpPr>
        <p:spPr>
          <a:xfrm>
            <a:off x="391721" y="387350"/>
            <a:ext cx="11415600" cy="387798"/>
          </a:xfrm>
        </p:spPr>
        <p:txBody>
          <a:bodyPr/>
          <a:lstStyle/>
          <a:p>
            <a:r>
              <a:rPr lang="cs-CZ"/>
              <a:t>Volební model při účasti 60 % – model 2025: 17</a:t>
            </a:r>
          </a:p>
        </p:txBody>
      </p:sp>
      <p:sp>
        <p:nvSpPr>
          <p:cNvPr id="4" name="Obdélník 3">
            <a:extLst>
              <a:ext uri="{FF2B5EF4-FFF2-40B4-BE49-F238E27FC236}">
                <a16:creationId xmlns:a16="http://schemas.microsoft.com/office/drawing/2014/main" id="{AEFA6EDC-C806-05EE-57AB-E9FC361F59E8}"/>
              </a:ext>
            </a:extLst>
          </p:cNvPr>
          <p:cNvSpPr/>
          <p:nvPr/>
        </p:nvSpPr>
        <p:spPr>
          <a:xfrm>
            <a:off x="7294078" y="6163431"/>
            <a:ext cx="4421672" cy="25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cs-CZ" sz="1000">
                <a:solidFill>
                  <a:schemeClr val="tx1"/>
                </a:solidFill>
                <a:ea typeface="Roboto Condensed Medium"/>
              </a:rPr>
              <a:t>Zdroj: STEM pro CNN Prima News, model 2025: 17, duben 2025, N= 1582, CAWI</a:t>
            </a:r>
            <a:endParaRPr lang="cs-CZ" sz="1000">
              <a:solidFill>
                <a:schemeClr val="tx1"/>
              </a:solidFill>
              <a:ea typeface="Roboto Condensed Medium"/>
              <a:cs typeface="Calibri"/>
            </a:endParaRPr>
          </a:p>
        </p:txBody>
      </p:sp>
      <p:sp>
        <p:nvSpPr>
          <p:cNvPr id="8" name="Volný tvar: obrazec 7">
            <a:extLst>
              <a:ext uri="{FF2B5EF4-FFF2-40B4-BE49-F238E27FC236}">
                <a16:creationId xmlns:a16="http://schemas.microsoft.com/office/drawing/2014/main" id="{FF661AA1-79A5-25ED-9BD1-F66CF8C48616}"/>
              </a:ext>
            </a:extLst>
          </p:cNvPr>
          <p:cNvSpPr/>
          <p:nvPr/>
        </p:nvSpPr>
        <p:spPr>
          <a:xfrm>
            <a:off x="385762" y="1405572"/>
            <a:ext cx="11420475" cy="4676775"/>
          </a:xfrm>
          <a:custGeom>
            <a:avLst/>
            <a:gdLst>
              <a:gd name="connsiteX0" fmla="*/ 0 w 11420475"/>
              <a:gd name="connsiteY0" fmla="*/ 0 h 4676775"/>
              <a:gd name="connsiteX1" fmla="*/ 11420475 w 11420475"/>
              <a:gd name="connsiteY1" fmla="*/ 0 h 4676775"/>
              <a:gd name="connsiteX2" fmla="*/ 11420475 w 11420475"/>
              <a:gd name="connsiteY2" fmla="*/ 4676775 h 4676775"/>
              <a:gd name="connsiteX3" fmla="*/ 0 w 11420475"/>
              <a:gd name="connsiteY3" fmla="*/ 4676775 h 4676775"/>
            </a:gdLst>
            <a:ahLst/>
            <a:cxnLst>
              <a:cxn ang="0">
                <a:pos x="connsiteX0" y="connsiteY0"/>
              </a:cxn>
              <a:cxn ang="0">
                <a:pos x="connsiteX1" y="connsiteY1"/>
              </a:cxn>
              <a:cxn ang="0">
                <a:pos x="connsiteX2" y="connsiteY2"/>
              </a:cxn>
              <a:cxn ang="0">
                <a:pos x="connsiteX3" y="connsiteY3"/>
              </a:cxn>
            </a:cxnLst>
            <a:rect l="l" t="t" r="r" b="b"/>
            <a:pathLst>
              <a:path w="11420475" h="4676775">
                <a:moveTo>
                  <a:pt x="0" y="0"/>
                </a:moveTo>
                <a:lnTo>
                  <a:pt x="11420475" y="0"/>
                </a:lnTo>
                <a:lnTo>
                  <a:pt x="11420475" y="4676775"/>
                </a:lnTo>
                <a:lnTo>
                  <a:pt x="0" y="4676775"/>
                </a:lnTo>
                <a:close/>
              </a:path>
            </a:pathLst>
          </a:custGeom>
          <a:noFill/>
          <a:ln w="12704" cap="rnd">
            <a:noFill/>
            <a:prstDash val="solid"/>
            <a:round/>
          </a:ln>
        </p:spPr>
        <p:txBody>
          <a:bodyPr rtlCol="0" anchor="ctr"/>
          <a:lstStyle/>
          <a:p>
            <a:endParaRPr lang="cs-CZ" sz="1200"/>
          </a:p>
        </p:txBody>
      </p:sp>
      <p:pic>
        <p:nvPicPr>
          <p:cNvPr id="6" name="Grafický objekt 5">
            <a:extLst>
              <a:ext uri="{FF2B5EF4-FFF2-40B4-BE49-F238E27FC236}">
                <a16:creationId xmlns:a16="http://schemas.microsoft.com/office/drawing/2014/main" id="{65539902-3D0A-C16F-8A32-B3EABF94FD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762" y="1407132"/>
            <a:ext cx="11420475" cy="4676775"/>
          </a:xfrm>
          <a:prstGeom prst="rect">
            <a:avLst/>
          </a:prstGeom>
        </p:spPr>
      </p:pic>
    </p:spTree>
    <p:extLst>
      <p:ext uri="{BB962C8B-B14F-4D97-AF65-F5344CB8AC3E}">
        <p14:creationId xmlns:p14="http://schemas.microsoft.com/office/powerpoint/2010/main" val="249898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77C4-8BA8-58BA-40DE-46850C6FA90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3AA4774-D9CC-DB09-AE13-5DC26FEB8AC2}"/>
              </a:ext>
            </a:extLst>
          </p:cNvPr>
          <p:cNvSpPr>
            <a:spLocks noGrp="1"/>
          </p:cNvSpPr>
          <p:nvPr>
            <p:ph type="title"/>
          </p:nvPr>
        </p:nvSpPr>
        <p:spPr>
          <a:xfrm>
            <a:off x="391721" y="387350"/>
            <a:ext cx="11415600" cy="387798"/>
          </a:xfrm>
        </p:spPr>
        <p:txBody>
          <a:bodyPr/>
          <a:lstStyle/>
          <a:p>
            <a:r>
              <a:rPr lang="cs-CZ"/>
              <a:t>Volební model při účasti 60 % – model 2025: 17</a:t>
            </a:r>
          </a:p>
        </p:txBody>
      </p:sp>
      <p:sp>
        <p:nvSpPr>
          <p:cNvPr id="4" name="Obdélník 3">
            <a:extLst>
              <a:ext uri="{FF2B5EF4-FFF2-40B4-BE49-F238E27FC236}">
                <a16:creationId xmlns:a16="http://schemas.microsoft.com/office/drawing/2014/main" id="{263F2030-CA7F-41DA-8531-A0D4DF94975C}"/>
              </a:ext>
            </a:extLst>
          </p:cNvPr>
          <p:cNvSpPr/>
          <p:nvPr/>
        </p:nvSpPr>
        <p:spPr>
          <a:xfrm>
            <a:off x="7294078" y="6163431"/>
            <a:ext cx="4421672" cy="25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cs-CZ" sz="1000">
                <a:solidFill>
                  <a:schemeClr val="tx1"/>
                </a:solidFill>
                <a:ea typeface="Roboto Condensed Medium"/>
              </a:rPr>
              <a:t>Zdroj: STEM pro CNN Prima News, model 2025: 17, duben 2025, N= 1582, CAWI</a:t>
            </a:r>
            <a:endParaRPr lang="cs-CZ" sz="1000">
              <a:solidFill>
                <a:schemeClr val="tx1"/>
              </a:solidFill>
              <a:ea typeface="Roboto Condensed Medium"/>
              <a:cs typeface="Calibri"/>
            </a:endParaRPr>
          </a:p>
        </p:txBody>
      </p:sp>
      <p:sp>
        <p:nvSpPr>
          <p:cNvPr id="8" name="Volný tvar: obrazec 7">
            <a:extLst>
              <a:ext uri="{FF2B5EF4-FFF2-40B4-BE49-F238E27FC236}">
                <a16:creationId xmlns:a16="http://schemas.microsoft.com/office/drawing/2014/main" id="{8C085949-95F2-1143-20A9-977831FA34FA}"/>
              </a:ext>
            </a:extLst>
          </p:cNvPr>
          <p:cNvSpPr/>
          <p:nvPr/>
        </p:nvSpPr>
        <p:spPr>
          <a:xfrm>
            <a:off x="385762" y="1405572"/>
            <a:ext cx="11420475" cy="4676775"/>
          </a:xfrm>
          <a:custGeom>
            <a:avLst/>
            <a:gdLst>
              <a:gd name="connsiteX0" fmla="*/ 0 w 11420475"/>
              <a:gd name="connsiteY0" fmla="*/ 0 h 4676775"/>
              <a:gd name="connsiteX1" fmla="*/ 11420475 w 11420475"/>
              <a:gd name="connsiteY1" fmla="*/ 0 h 4676775"/>
              <a:gd name="connsiteX2" fmla="*/ 11420475 w 11420475"/>
              <a:gd name="connsiteY2" fmla="*/ 4676775 h 4676775"/>
              <a:gd name="connsiteX3" fmla="*/ 0 w 11420475"/>
              <a:gd name="connsiteY3" fmla="*/ 4676775 h 4676775"/>
            </a:gdLst>
            <a:ahLst/>
            <a:cxnLst>
              <a:cxn ang="0">
                <a:pos x="connsiteX0" y="connsiteY0"/>
              </a:cxn>
              <a:cxn ang="0">
                <a:pos x="connsiteX1" y="connsiteY1"/>
              </a:cxn>
              <a:cxn ang="0">
                <a:pos x="connsiteX2" y="connsiteY2"/>
              </a:cxn>
              <a:cxn ang="0">
                <a:pos x="connsiteX3" y="connsiteY3"/>
              </a:cxn>
            </a:cxnLst>
            <a:rect l="l" t="t" r="r" b="b"/>
            <a:pathLst>
              <a:path w="11420475" h="4676775">
                <a:moveTo>
                  <a:pt x="0" y="0"/>
                </a:moveTo>
                <a:lnTo>
                  <a:pt x="11420475" y="0"/>
                </a:lnTo>
                <a:lnTo>
                  <a:pt x="11420475" y="4676775"/>
                </a:lnTo>
                <a:lnTo>
                  <a:pt x="0" y="4676775"/>
                </a:lnTo>
                <a:close/>
              </a:path>
            </a:pathLst>
          </a:custGeom>
          <a:noFill/>
          <a:ln w="12704" cap="rnd">
            <a:noFill/>
            <a:prstDash val="solid"/>
            <a:round/>
          </a:ln>
        </p:spPr>
        <p:txBody>
          <a:bodyPr rtlCol="0" anchor="ctr"/>
          <a:lstStyle/>
          <a:p>
            <a:endParaRPr lang="cs-CZ" sz="1200"/>
          </a:p>
        </p:txBody>
      </p:sp>
      <p:pic>
        <p:nvPicPr>
          <p:cNvPr id="6" name="Grafický objekt 5">
            <a:extLst>
              <a:ext uri="{FF2B5EF4-FFF2-40B4-BE49-F238E27FC236}">
                <a16:creationId xmlns:a16="http://schemas.microsoft.com/office/drawing/2014/main" id="{F46E84CC-2D3B-2F3A-7947-2B1215C3C2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762" y="1407132"/>
            <a:ext cx="11420475" cy="4676775"/>
          </a:xfrm>
          <a:prstGeom prst="rect">
            <a:avLst/>
          </a:prstGeom>
        </p:spPr>
      </p:pic>
      <p:cxnSp>
        <p:nvCxnSpPr>
          <p:cNvPr id="5" name="Přímá spojnice 4">
            <a:extLst>
              <a:ext uri="{FF2B5EF4-FFF2-40B4-BE49-F238E27FC236}">
                <a16:creationId xmlns:a16="http://schemas.microsoft.com/office/drawing/2014/main" id="{D5143ACE-48DD-6BFB-F270-A5CFF4D6B5BB}"/>
              </a:ext>
            </a:extLst>
          </p:cNvPr>
          <p:cNvCxnSpPr>
            <a:cxnSpLocks/>
          </p:cNvCxnSpPr>
          <p:nvPr/>
        </p:nvCxnSpPr>
        <p:spPr>
          <a:xfrm>
            <a:off x="708213" y="1093695"/>
            <a:ext cx="564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8FF23308-B806-C07D-B04B-CC0A033F47C1}"/>
              </a:ext>
            </a:extLst>
          </p:cNvPr>
          <p:cNvCxnSpPr>
            <a:cxnSpLocks/>
          </p:cNvCxnSpPr>
          <p:nvPr/>
        </p:nvCxnSpPr>
        <p:spPr>
          <a:xfrm>
            <a:off x="708213" y="2070850"/>
            <a:ext cx="564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bdélník 9">
            <a:extLst>
              <a:ext uri="{FF2B5EF4-FFF2-40B4-BE49-F238E27FC236}">
                <a16:creationId xmlns:a16="http://schemas.microsoft.com/office/drawing/2014/main" id="{1E5CAB56-610F-5047-C4F7-4E5B4C8F3188}"/>
              </a:ext>
            </a:extLst>
          </p:cNvPr>
          <p:cNvSpPr/>
          <p:nvPr/>
        </p:nvSpPr>
        <p:spPr>
          <a:xfrm>
            <a:off x="636492" y="806822"/>
            <a:ext cx="690282" cy="3071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0000"/>
                </a:solidFill>
              </a:rPr>
              <a:t>34,5</a:t>
            </a:r>
          </a:p>
        </p:txBody>
      </p:sp>
      <p:sp>
        <p:nvSpPr>
          <p:cNvPr id="11" name="Obdélník 10">
            <a:extLst>
              <a:ext uri="{FF2B5EF4-FFF2-40B4-BE49-F238E27FC236}">
                <a16:creationId xmlns:a16="http://schemas.microsoft.com/office/drawing/2014/main" id="{FED7772E-7B59-4EEB-B2FA-928A2B27344D}"/>
              </a:ext>
            </a:extLst>
          </p:cNvPr>
          <p:cNvSpPr/>
          <p:nvPr/>
        </p:nvSpPr>
        <p:spPr>
          <a:xfrm>
            <a:off x="645460" y="2069290"/>
            <a:ext cx="690282" cy="3071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0000"/>
                </a:solidFill>
              </a:rPr>
              <a:t>28,5</a:t>
            </a:r>
          </a:p>
        </p:txBody>
      </p:sp>
      <p:cxnSp>
        <p:nvCxnSpPr>
          <p:cNvPr id="12" name="Přímá spojnice 11">
            <a:extLst>
              <a:ext uri="{FF2B5EF4-FFF2-40B4-BE49-F238E27FC236}">
                <a16:creationId xmlns:a16="http://schemas.microsoft.com/office/drawing/2014/main" id="{73DBEB09-3E7A-A362-6371-75391F8C8D86}"/>
              </a:ext>
            </a:extLst>
          </p:cNvPr>
          <p:cNvCxnSpPr>
            <a:cxnSpLocks/>
          </p:cNvCxnSpPr>
          <p:nvPr/>
        </p:nvCxnSpPr>
        <p:spPr>
          <a:xfrm>
            <a:off x="6831107" y="4437531"/>
            <a:ext cx="564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8A3C1AFD-47E4-6A84-467D-05F8995E931E}"/>
              </a:ext>
            </a:extLst>
          </p:cNvPr>
          <p:cNvCxnSpPr>
            <a:cxnSpLocks/>
          </p:cNvCxnSpPr>
          <p:nvPr/>
        </p:nvCxnSpPr>
        <p:spPr>
          <a:xfrm>
            <a:off x="6831107" y="4787155"/>
            <a:ext cx="564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bdélník 13">
            <a:extLst>
              <a:ext uri="{FF2B5EF4-FFF2-40B4-BE49-F238E27FC236}">
                <a16:creationId xmlns:a16="http://schemas.microsoft.com/office/drawing/2014/main" id="{FCF45772-3C65-9C4D-A3CD-1AEEFA839443}"/>
              </a:ext>
            </a:extLst>
          </p:cNvPr>
          <p:cNvSpPr/>
          <p:nvPr/>
        </p:nvSpPr>
        <p:spPr>
          <a:xfrm>
            <a:off x="6759386" y="4150658"/>
            <a:ext cx="690282" cy="3071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0000"/>
                </a:solidFill>
              </a:rPr>
              <a:t>6,2</a:t>
            </a:r>
          </a:p>
        </p:txBody>
      </p:sp>
      <p:sp>
        <p:nvSpPr>
          <p:cNvPr id="15" name="Obdélník 14">
            <a:extLst>
              <a:ext uri="{FF2B5EF4-FFF2-40B4-BE49-F238E27FC236}">
                <a16:creationId xmlns:a16="http://schemas.microsoft.com/office/drawing/2014/main" id="{3FAEFFF4-5FF3-4746-F20B-AA4EF54E3290}"/>
              </a:ext>
            </a:extLst>
          </p:cNvPr>
          <p:cNvSpPr/>
          <p:nvPr/>
        </p:nvSpPr>
        <p:spPr>
          <a:xfrm>
            <a:off x="6768354" y="4785595"/>
            <a:ext cx="690282" cy="3071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0000"/>
                </a:solidFill>
              </a:rPr>
              <a:t>3,4</a:t>
            </a:r>
          </a:p>
        </p:txBody>
      </p:sp>
    </p:spTree>
    <p:extLst>
      <p:ext uri="{BB962C8B-B14F-4D97-AF65-F5344CB8AC3E}">
        <p14:creationId xmlns:p14="http://schemas.microsoft.com/office/powerpoint/2010/main" val="188109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F32AA-A8D3-75F5-3F23-9EED3D066D0F}"/>
            </a:ext>
          </a:extLst>
        </p:cNvPr>
        <p:cNvGrpSpPr/>
        <p:nvPr/>
      </p:nvGrpSpPr>
      <p:grpSpPr>
        <a:xfrm>
          <a:off x="0" y="0"/>
          <a:ext cx="0" cy="0"/>
          <a:chOff x="0" y="0"/>
          <a:chExt cx="0" cy="0"/>
        </a:xfrm>
      </p:grpSpPr>
      <p:sp>
        <p:nvSpPr>
          <p:cNvPr id="3" name="Zástupný text 2">
            <a:extLst>
              <a:ext uri="{FF2B5EF4-FFF2-40B4-BE49-F238E27FC236}">
                <a16:creationId xmlns:a16="http://schemas.microsoft.com/office/drawing/2014/main" id="{34345302-A1BD-2D7D-A22A-8A1007DEADC2}"/>
              </a:ext>
            </a:extLst>
          </p:cNvPr>
          <p:cNvSpPr>
            <a:spLocks noGrp="1"/>
          </p:cNvSpPr>
          <p:nvPr>
            <p:ph type="body" sz="quarter" idx="11"/>
          </p:nvPr>
        </p:nvSpPr>
        <p:spPr>
          <a:xfrm>
            <a:off x="385762" y="732297"/>
            <a:ext cx="8050026" cy="997196"/>
          </a:xfrm>
        </p:spPr>
        <p:txBody>
          <a:bodyPr/>
          <a:lstStyle/>
          <a:p>
            <a:r>
              <a:rPr lang="cs-CZ" dirty="0"/>
              <a:t>P</a:t>
            </a:r>
            <a:r>
              <a:rPr lang="fr-FR" dirty="0"/>
              <a:t>roč jsou průzkumy v politice důležité</a:t>
            </a:r>
            <a:r>
              <a:rPr lang="cs-CZ" dirty="0"/>
              <a:t>?</a:t>
            </a:r>
          </a:p>
        </p:txBody>
      </p:sp>
    </p:spTree>
    <p:extLst>
      <p:ext uri="{BB962C8B-B14F-4D97-AF65-F5344CB8AC3E}">
        <p14:creationId xmlns:p14="http://schemas.microsoft.com/office/powerpoint/2010/main" val="265198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5183-39AF-7E7A-021B-A966D727BF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81E54A-0B7F-1A0B-94EA-10F30B105E8B}"/>
              </a:ext>
            </a:extLst>
          </p:cNvPr>
          <p:cNvSpPr>
            <a:spLocks noGrp="1"/>
          </p:cNvSpPr>
          <p:nvPr>
            <p:ph type="title"/>
          </p:nvPr>
        </p:nvSpPr>
        <p:spPr>
          <a:xfrm>
            <a:off x="391721" y="387350"/>
            <a:ext cx="11415600" cy="775597"/>
          </a:xfrm>
        </p:spPr>
        <p:txBody>
          <a:bodyPr/>
          <a:lstStyle/>
          <a:p>
            <a:r>
              <a:rPr lang="da-DK"/>
              <a:t>Detailní vývoj </a:t>
            </a:r>
            <a:r>
              <a:rPr lang="cs-CZ"/>
              <a:t>týdenního </a:t>
            </a:r>
            <a:r>
              <a:rPr lang="da-DK"/>
              <a:t>volebního modelu</a:t>
            </a:r>
            <a:r>
              <a:rPr lang="cs-CZ"/>
              <a:t> za strany se ziskem nad 10 % od začátku roku </a:t>
            </a:r>
            <a:r>
              <a:rPr lang="da-DK"/>
              <a:t>2025</a:t>
            </a:r>
            <a:endParaRPr lang="cs-CZ"/>
          </a:p>
        </p:txBody>
      </p:sp>
      <p:graphicFrame>
        <p:nvGraphicFramePr>
          <p:cNvPr id="4" name="Zástupný objekt grafu 22">
            <a:extLst>
              <a:ext uri="{FF2B5EF4-FFF2-40B4-BE49-F238E27FC236}">
                <a16:creationId xmlns:a16="http://schemas.microsoft.com/office/drawing/2014/main" id="{3BA27125-60B7-DD35-E30F-4B3A9229AA14}"/>
              </a:ext>
            </a:extLst>
          </p:cNvPr>
          <p:cNvGraphicFramePr>
            <a:graphicFrameLocks/>
          </p:cNvGraphicFramePr>
          <p:nvPr>
            <p:extLst>
              <p:ext uri="{D42A27DB-BD31-4B8C-83A1-F6EECF244321}">
                <p14:modId xmlns:p14="http://schemas.microsoft.com/office/powerpoint/2010/main" val="3525363408"/>
              </p:ext>
            </p:extLst>
          </p:nvPr>
        </p:nvGraphicFramePr>
        <p:xfrm>
          <a:off x="391720" y="1387476"/>
          <a:ext cx="11392293" cy="45978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ovéPole 9">
            <a:extLst>
              <a:ext uri="{FF2B5EF4-FFF2-40B4-BE49-F238E27FC236}">
                <a16:creationId xmlns:a16="http://schemas.microsoft.com/office/drawing/2014/main" id="{62FBEBBA-0A15-039C-3D55-D41BA2075BB6}"/>
              </a:ext>
            </a:extLst>
          </p:cNvPr>
          <p:cNvSpPr txBox="1"/>
          <p:nvPr/>
        </p:nvSpPr>
        <p:spPr>
          <a:xfrm>
            <a:off x="6701926" y="6104708"/>
            <a:ext cx="5104312" cy="246221"/>
          </a:xfrm>
          <a:prstGeom prst="rect">
            <a:avLst/>
          </a:prstGeom>
          <a:noFill/>
        </p:spPr>
        <p:txBody>
          <a:bodyPr wrap="square">
            <a:spAutoFit/>
          </a:bodyPr>
          <a:lstStyle/>
          <a:p>
            <a:pPr algn="r"/>
            <a:r>
              <a:rPr lang="cs-CZ" sz="1000"/>
              <a:t>Zdroj: STEM pro CNN Prima </a:t>
            </a:r>
            <a:r>
              <a:rPr lang="cs-CZ" sz="1000" err="1"/>
              <a:t>News</a:t>
            </a:r>
            <a:r>
              <a:rPr lang="cs-CZ" sz="1000"/>
              <a:t>, model 2025, týden 1–15, N&gt;1500, CAWI </a:t>
            </a:r>
          </a:p>
        </p:txBody>
      </p:sp>
    </p:spTree>
    <p:extLst>
      <p:ext uri="{BB962C8B-B14F-4D97-AF65-F5344CB8AC3E}">
        <p14:creationId xmlns:p14="http://schemas.microsoft.com/office/powerpoint/2010/main" val="43378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1CD12-1A68-73CC-5D16-C64BC6B933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98C334-9CDD-4A44-DD91-A9376F30D12A}"/>
              </a:ext>
            </a:extLst>
          </p:cNvPr>
          <p:cNvSpPr>
            <a:spLocks noGrp="1"/>
          </p:cNvSpPr>
          <p:nvPr>
            <p:ph type="title"/>
          </p:nvPr>
        </p:nvSpPr>
        <p:spPr>
          <a:xfrm>
            <a:off x="391721" y="387350"/>
            <a:ext cx="11415600" cy="775597"/>
          </a:xfrm>
        </p:spPr>
        <p:txBody>
          <a:bodyPr/>
          <a:lstStyle/>
          <a:p>
            <a:r>
              <a:rPr lang="da-DK"/>
              <a:t>Detailní vývoj </a:t>
            </a:r>
            <a:r>
              <a:rPr lang="cs-CZ"/>
              <a:t>týdenního </a:t>
            </a:r>
            <a:r>
              <a:rPr lang="da-DK"/>
              <a:t>volebního modelu</a:t>
            </a:r>
            <a:r>
              <a:rPr lang="cs-CZ"/>
              <a:t> za strany se ziskem do 10 % od začátku roku </a:t>
            </a:r>
            <a:r>
              <a:rPr lang="da-DK"/>
              <a:t>2025</a:t>
            </a:r>
            <a:endParaRPr lang="cs-CZ"/>
          </a:p>
        </p:txBody>
      </p:sp>
      <p:graphicFrame>
        <p:nvGraphicFramePr>
          <p:cNvPr id="4" name="Zástupný objekt grafu 22">
            <a:extLst>
              <a:ext uri="{FF2B5EF4-FFF2-40B4-BE49-F238E27FC236}">
                <a16:creationId xmlns:a16="http://schemas.microsoft.com/office/drawing/2014/main" id="{F33F1FC3-4924-DD20-238F-080D4928B948}"/>
              </a:ext>
            </a:extLst>
          </p:cNvPr>
          <p:cNvGraphicFramePr>
            <a:graphicFrameLocks/>
          </p:cNvGraphicFramePr>
          <p:nvPr>
            <p:extLst>
              <p:ext uri="{D42A27DB-BD31-4B8C-83A1-F6EECF244321}">
                <p14:modId xmlns:p14="http://schemas.microsoft.com/office/powerpoint/2010/main" val="1297045088"/>
              </p:ext>
            </p:extLst>
          </p:nvPr>
        </p:nvGraphicFramePr>
        <p:xfrm>
          <a:off x="391720" y="1387476"/>
          <a:ext cx="11392293" cy="45978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ovéPole 9">
            <a:extLst>
              <a:ext uri="{FF2B5EF4-FFF2-40B4-BE49-F238E27FC236}">
                <a16:creationId xmlns:a16="http://schemas.microsoft.com/office/drawing/2014/main" id="{6DA2DFDC-7583-9A4E-17C8-790AA7AF5DF5}"/>
              </a:ext>
            </a:extLst>
          </p:cNvPr>
          <p:cNvSpPr txBox="1"/>
          <p:nvPr/>
        </p:nvSpPr>
        <p:spPr>
          <a:xfrm>
            <a:off x="6701925" y="6104709"/>
            <a:ext cx="5105395" cy="246221"/>
          </a:xfrm>
          <a:prstGeom prst="rect">
            <a:avLst/>
          </a:prstGeom>
          <a:noFill/>
        </p:spPr>
        <p:txBody>
          <a:bodyPr wrap="square">
            <a:spAutoFit/>
          </a:bodyPr>
          <a:lstStyle/>
          <a:p>
            <a:pPr algn="r"/>
            <a:r>
              <a:rPr lang="cs-CZ" sz="1000"/>
              <a:t>Zdroj: STEM pro CNN Prima </a:t>
            </a:r>
            <a:r>
              <a:rPr lang="cs-CZ" sz="1000" err="1"/>
              <a:t>News</a:t>
            </a:r>
            <a:r>
              <a:rPr lang="cs-CZ" sz="1000"/>
              <a:t>, model 2025, týden 1–15, N&gt;1500, CAWI </a:t>
            </a:r>
          </a:p>
        </p:txBody>
      </p:sp>
    </p:spTree>
    <p:extLst>
      <p:ext uri="{BB962C8B-B14F-4D97-AF65-F5344CB8AC3E}">
        <p14:creationId xmlns:p14="http://schemas.microsoft.com/office/powerpoint/2010/main" val="21242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F68EEE0-1E69-9BC6-D4F9-F9550798F4D1}"/>
              </a:ext>
            </a:extLst>
          </p:cNvPr>
          <p:cNvSpPr txBox="1"/>
          <p:nvPr/>
        </p:nvSpPr>
        <p:spPr>
          <a:xfrm>
            <a:off x="2466682" y="3628891"/>
            <a:ext cx="7258636" cy="2246769"/>
          </a:xfrm>
          <a:prstGeom prst="rect">
            <a:avLst/>
          </a:prstGeom>
          <a:solidFill>
            <a:schemeClr val="tx2"/>
          </a:solidFill>
        </p:spPr>
        <p:txBody>
          <a:bodyPr wrap="square" rtlCol="0">
            <a:spAutoFit/>
          </a:bodyPr>
          <a:lstStyle/>
          <a:p>
            <a:pPr algn="ctr"/>
            <a:r>
              <a:rPr lang="cs-CZ" sz="2800" dirty="0">
                <a:solidFill>
                  <a:schemeClr val="bg1"/>
                </a:solidFill>
              </a:rPr>
              <a:t>Díky za pozornost</a:t>
            </a:r>
          </a:p>
          <a:p>
            <a:pPr algn="ctr"/>
            <a:endParaRPr lang="cs-CZ" sz="2800" dirty="0">
              <a:solidFill>
                <a:schemeClr val="bg1"/>
              </a:solidFill>
            </a:endParaRPr>
          </a:p>
          <a:p>
            <a:pPr algn="ctr"/>
            <a:r>
              <a:rPr lang="cs-CZ" sz="2800" dirty="0">
                <a:solidFill>
                  <a:schemeClr val="bg1"/>
                </a:solidFill>
              </a:rPr>
              <a:t>Martin Kratochvíl</a:t>
            </a:r>
          </a:p>
          <a:p>
            <a:pPr algn="ctr"/>
            <a:endParaRPr lang="cs-CZ" sz="2800" dirty="0">
              <a:solidFill>
                <a:schemeClr val="bg1"/>
              </a:solidFill>
            </a:endParaRPr>
          </a:p>
          <a:p>
            <a:pPr algn="ctr"/>
            <a:r>
              <a:rPr lang="cs-CZ" sz="2800" dirty="0">
                <a:solidFill>
                  <a:schemeClr val="bg1"/>
                </a:solidFill>
              </a:rPr>
              <a:t>STEM</a:t>
            </a:r>
          </a:p>
        </p:txBody>
      </p:sp>
    </p:spTree>
    <p:extLst>
      <p:ext uri="{BB962C8B-B14F-4D97-AF65-F5344CB8AC3E}">
        <p14:creationId xmlns:p14="http://schemas.microsoft.com/office/powerpoint/2010/main" val="280994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3DF51-64BC-3075-E514-767060BCB3D6}"/>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803B1222-B05A-210A-DEC8-DD0E0A6EE65C}"/>
              </a:ext>
            </a:extLst>
          </p:cNvPr>
          <p:cNvSpPr/>
          <p:nvPr/>
        </p:nvSpPr>
        <p:spPr>
          <a:xfrm>
            <a:off x="1" y="-62594"/>
            <a:ext cx="12191999" cy="60832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319FB2C2-7ED3-A630-9AB4-16F7460DBDEF}"/>
              </a:ext>
            </a:extLst>
          </p:cNvPr>
          <p:cNvSpPr>
            <a:spLocks noGrp="1"/>
          </p:cNvSpPr>
          <p:nvPr>
            <p:ph type="title"/>
          </p:nvPr>
        </p:nvSpPr>
        <p:spPr/>
        <p:txBody>
          <a:bodyPr/>
          <a:lstStyle/>
          <a:p>
            <a:r>
              <a:rPr lang="cs-CZ" dirty="0"/>
              <a:t>P</a:t>
            </a:r>
            <a:r>
              <a:rPr lang="fr-FR" dirty="0"/>
              <a:t>roč jsou průzkumy v politice důležité</a:t>
            </a:r>
            <a:r>
              <a:rPr lang="cs-CZ" dirty="0"/>
              <a:t>?</a:t>
            </a:r>
          </a:p>
        </p:txBody>
      </p:sp>
      <p:sp>
        <p:nvSpPr>
          <p:cNvPr id="3" name="Zástupný obsah 2">
            <a:extLst>
              <a:ext uri="{FF2B5EF4-FFF2-40B4-BE49-F238E27FC236}">
                <a16:creationId xmlns:a16="http://schemas.microsoft.com/office/drawing/2014/main" id="{22A7BF37-E208-0841-59D7-B2EFCC5F0042}"/>
              </a:ext>
            </a:extLst>
          </p:cNvPr>
          <p:cNvSpPr>
            <a:spLocks noGrp="1"/>
          </p:cNvSpPr>
          <p:nvPr>
            <p:ph idx="1"/>
          </p:nvPr>
        </p:nvSpPr>
        <p:spPr>
          <a:xfrm>
            <a:off x="391721" y="1248382"/>
            <a:ext cx="11655735" cy="4695824"/>
          </a:xfrm>
        </p:spPr>
        <p:txBody>
          <a:bodyPr>
            <a:noAutofit/>
          </a:bodyPr>
          <a:lstStyle/>
          <a:p>
            <a:pPr marL="285750" indent="-285750">
              <a:buBlip>
                <a:blip r:embed="rId3"/>
              </a:buBlip>
            </a:pPr>
            <a:r>
              <a:rPr lang="cs-CZ" altLang="cs-CZ" sz="2400" b="1" kern="100" dirty="0"/>
              <a:t>Veřejnost</a:t>
            </a:r>
          </a:p>
          <a:p>
            <a:pPr marL="742950" lvl="1" indent="-285750">
              <a:buBlip>
                <a:blip r:embed="rId3"/>
              </a:buBlip>
            </a:pPr>
            <a:r>
              <a:rPr lang="cs-CZ" altLang="cs-CZ" sz="2000" kern="100" dirty="0"/>
              <a:t>Má možnost získat informace, které jsou jinak exkluzivní, těžko dosažitelné.</a:t>
            </a:r>
          </a:p>
          <a:p>
            <a:pPr marL="742950" lvl="1" indent="-285750">
              <a:buBlip>
                <a:blip r:embed="rId3"/>
              </a:buBlip>
            </a:pPr>
            <a:r>
              <a:rPr lang="cs-CZ" altLang="cs-CZ" sz="2000" kern="100" dirty="0"/>
              <a:t>Má možnost se rozhodnout na základě dat, ne jen dojmů či své bubliny.</a:t>
            </a:r>
          </a:p>
          <a:p>
            <a:pPr marL="742950" lvl="1" indent="-285750">
              <a:buBlip>
                <a:blip r:embed="rId3"/>
              </a:buBlip>
            </a:pPr>
            <a:r>
              <a:rPr lang="cs-CZ" altLang="cs-CZ" sz="2000" kern="100" dirty="0"/>
              <a:t>(Teoreticky) jí lze hůře manipulovat.</a:t>
            </a:r>
          </a:p>
          <a:p>
            <a:pPr marL="285750" indent="-285750">
              <a:buBlip>
                <a:blip r:embed="rId3"/>
              </a:buBlip>
            </a:pPr>
            <a:r>
              <a:rPr lang="cs-CZ" altLang="cs-CZ" sz="2400" b="1" kern="100" dirty="0"/>
              <a:t>Sociologové, politologové, další vědci</a:t>
            </a:r>
          </a:p>
          <a:p>
            <a:pPr marL="742950" lvl="1" indent="-285750">
              <a:buBlip>
                <a:blip r:embed="rId3"/>
              </a:buBlip>
            </a:pPr>
            <a:r>
              <a:rPr lang="cs-CZ" altLang="cs-CZ" sz="2000" kern="100" dirty="0"/>
              <a:t>Dozvědí se více o náladách, postojích, motivacích veřejnosti.</a:t>
            </a:r>
          </a:p>
          <a:p>
            <a:pPr marL="742950" lvl="1" indent="-285750">
              <a:buBlip>
                <a:blip r:embed="rId3"/>
              </a:buBlip>
            </a:pPr>
            <a:r>
              <a:rPr lang="cs-CZ" altLang="cs-CZ" sz="2000" kern="100" dirty="0"/>
              <a:t>Mohou „uvádět věci na pravou míru“, korigovat představy veřejnosti o ní samotné.</a:t>
            </a:r>
          </a:p>
          <a:p>
            <a:pPr marL="742950" lvl="1" indent="-285750">
              <a:buBlip>
                <a:blip r:embed="rId3"/>
              </a:buBlip>
            </a:pPr>
            <a:r>
              <a:rPr lang="cs-CZ" altLang="cs-CZ" sz="2000" kern="100" dirty="0"/>
              <a:t>Mohou sledovat dlouhodobé vývoje společenských postojů ke klíčovým záležitostem (euro, migrace, vakcíny…).</a:t>
            </a:r>
          </a:p>
          <a:p>
            <a:pPr marL="285750" indent="-285750">
              <a:buBlip>
                <a:blip r:embed="rId3"/>
              </a:buBlip>
            </a:pPr>
            <a:r>
              <a:rPr lang="cs-CZ" altLang="cs-CZ" sz="2400" b="1" kern="100" dirty="0"/>
              <a:t>Strany a politici</a:t>
            </a:r>
          </a:p>
          <a:p>
            <a:pPr marL="742950" lvl="1" indent="-285750">
              <a:buBlip>
                <a:blip r:embed="rId3"/>
              </a:buBlip>
            </a:pPr>
            <a:r>
              <a:rPr lang="cs-CZ" altLang="cs-CZ" sz="2000" kern="100" dirty="0"/>
              <a:t>Co si o nich lidé myslí, znají je vůbec?</a:t>
            </a:r>
          </a:p>
          <a:p>
            <a:pPr marL="742950" lvl="1" indent="-285750">
              <a:buBlip>
                <a:blip r:embed="rId3"/>
              </a:buBlip>
            </a:pPr>
            <a:r>
              <a:rPr lang="cs-CZ" altLang="cs-CZ" sz="2000" kern="100" dirty="0"/>
              <a:t>Jak se veřejnost staví k různým společenským otázkám, změnám?</a:t>
            </a:r>
          </a:p>
          <a:p>
            <a:pPr marL="742950" lvl="1" indent="-285750">
              <a:buBlip>
                <a:blip r:embed="rId3"/>
              </a:buBlip>
            </a:pPr>
            <a:r>
              <a:rPr lang="cs-CZ" altLang="cs-CZ" sz="2000" kern="100" dirty="0"/>
              <a:t>Jaké mají preference?</a:t>
            </a:r>
          </a:p>
          <a:p>
            <a:pPr marL="285750" indent="-285750">
              <a:buBlip>
                <a:blip r:embed="rId3"/>
              </a:buBlip>
            </a:pPr>
            <a:endParaRPr lang="cs-CZ" sz="2400" kern="100" dirty="0"/>
          </a:p>
          <a:p>
            <a:pPr marL="285750" indent="-285750">
              <a:buBlip>
                <a:blip r:embed="rId3"/>
              </a:buBlip>
            </a:pPr>
            <a:endParaRPr lang="cs-CZ" sz="2400" dirty="0"/>
          </a:p>
        </p:txBody>
      </p:sp>
    </p:spTree>
    <p:extLst>
      <p:ext uri="{BB962C8B-B14F-4D97-AF65-F5344CB8AC3E}">
        <p14:creationId xmlns:p14="http://schemas.microsoft.com/office/powerpoint/2010/main" val="177172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533B2-7B6F-5AF5-3DAC-8FB6CAF46A1B}"/>
            </a:ext>
          </a:extLst>
        </p:cNvPr>
        <p:cNvGrpSpPr/>
        <p:nvPr/>
      </p:nvGrpSpPr>
      <p:grpSpPr>
        <a:xfrm>
          <a:off x="0" y="0"/>
          <a:ext cx="0" cy="0"/>
          <a:chOff x="0" y="0"/>
          <a:chExt cx="0" cy="0"/>
        </a:xfrm>
      </p:grpSpPr>
      <p:sp>
        <p:nvSpPr>
          <p:cNvPr id="3" name="Zástupný text 2">
            <a:extLst>
              <a:ext uri="{FF2B5EF4-FFF2-40B4-BE49-F238E27FC236}">
                <a16:creationId xmlns:a16="http://schemas.microsoft.com/office/drawing/2014/main" id="{6C70343A-4C2D-D668-F277-E78E469BCA6F}"/>
              </a:ext>
            </a:extLst>
          </p:cNvPr>
          <p:cNvSpPr>
            <a:spLocks noGrp="1"/>
          </p:cNvSpPr>
          <p:nvPr>
            <p:ph type="body" sz="quarter" idx="11"/>
          </p:nvPr>
        </p:nvSpPr>
        <p:spPr>
          <a:xfrm>
            <a:off x="385762" y="732297"/>
            <a:ext cx="8050026" cy="1125436"/>
          </a:xfrm>
        </p:spPr>
        <p:txBody>
          <a:bodyPr/>
          <a:lstStyle/>
          <a:p>
            <a:r>
              <a:rPr lang="cs-CZ" dirty="0"/>
              <a:t>Jak čtou politické </a:t>
            </a:r>
            <a:r>
              <a:rPr lang="fr-FR" dirty="0"/>
              <a:t>průzkumy</a:t>
            </a:r>
            <a:r>
              <a:rPr lang="cs-CZ" dirty="0"/>
              <a:t> </a:t>
            </a:r>
          </a:p>
          <a:p>
            <a:r>
              <a:rPr lang="cs-CZ" dirty="0"/>
              <a:t>strany a politici?</a:t>
            </a:r>
          </a:p>
        </p:txBody>
      </p:sp>
    </p:spTree>
    <p:extLst>
      <p:ext uri="{BB962C8B-B14F-4D97-AF65-F5344CB8AC3E}">
        <p14:creationId xmlns:p14="http://schemas.microsoft.com/office/powerpoint/2010/main" val="231768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16D67-DB41-262E-0F17-01D3FA2390D5}"/>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06C79BF9-2AB9-7916-FB04-74B5A0A8A6B2}"/>
              </a:ext>
            </a:extLst>
          </p:cNvPr>
          <p:cNvSpPr/>
          <p:nvPr/>
        </p:nvSpPr>
        <p:spPr>
          <a:xfrm>
            <a:off x="1" y="-62594"/>
            <a:ext cx="12191999" cy="60832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F82BD62B-8F5B-11EE-9777-234A8BCAE826}"/>
              </a:ext>
            </a:extLst>
          </p:cNvPr>
          <p:cNvSpPr>
            <a:spLocks noGrp="1"/>
          </p:cNvSpPr>
          <p:nvPr>
            <p:ph type="title"/>
          </p:nvPr>
        </p:nvSpPr>
        <p:spPr>
          <a:xfrm>
            <a:off x="391721" y="387350"/>
            <a:ext cx="11415600" cy="387798"/>
          </a:xfrm>
        </p:spPr>
        <p:txBody>
          <a:bodyPr/>
          <a:lstStyle/>
          <a:p>
            <a:r>
              <a:rPr lang="cs-CZ" dirty="0"/>
              <a:t>Jak čtou politické </a:t>
            </a:r>
            <a:r>
              <a:rPr lang="fr-FR" dirty="0"/>
              <a:t>průzkumy</a:t>
            </a:r>
            <a:r>
              <a:rPr lang="cs-CZ" dirty="0"/>
              <a:t> strany a politici?</a:t>
            </a:r>
          </a:p>
        </p:txBody>
      </p:sp>
      <p:sp>
        <p:nvSpPr>
          <p:cNvPr id="3" name="Zástupný obsah 2">
            <a:extLst>
              <a:ext uri="{FF2B5EF4-FFF2-40B4-BE49-F238E27FC236}">
                <a16:creationId xmlns:a16="http://schemas.microsoft.com/office/drawing/2014/main" id="{45B12ABC-9F1B-A857-300D-727A343B38E7}"/>
              </a:ext>
            </a:extLst>
          </p:cNvPr>
          <p:cNvSpPr>
            <a:spLocks noGrp="1"/>
          </p:cNvSpPr>
          <p:nvPr>
            <p:ph idx="1"/>
          </p:nvPr>
        </p:nvSpPr>
        <p:spPr>
          <a:xfrm>
            <a:off x="391721" y="1248382"/>
            <a:ext cx="11655735" cy="4695824"/>
          </a:xfrm>
        </p:spPr>
        <p:txBody>
          <a:bodyPr>
            <a:noAutofit/>
          </a:bodyPr>
          <a:lstStyle/>
          <a:p>
            <a:endParaRPr lang="cs-CZ" sz="2400" kern="100" dirty="0"/>
          </a:p>
          <a:p>
            <a:pPr marL="285750" indent="-285750">
              <a:buBlip>
                <a:blip r:embed="rId3"/>
              </a:buBlip>
            </a:pPr>
            <a:r>
              <a:rPr lang="cs-CZ" sz="2400" kern="100" dirty="0"/>
              <a:t>V rukách politiků a hlavně politických marketérů jde o mocný nástroj.</a:t>
            </a:r>
          </a:p>
          <a:p>
            <a:pPr marL="285750" indent="-285750">
              <a:buBlip>
                <a:blip r:embed="rId3"/>
              </a:buBlip>
            </a:pPr>
            <a:endParaRPr lang="cs-CZ" sz="2400" kern="100" dirty="0"/>
          </a:p>
          <a:p>
            <a:pPr marL="285750" indent="-285750">
              <a:buBlip>
                <a:blip r:embed="rId3"/>
              </a:buBlip>
            </a:pPr>
            <a:r>
              <a:rPr lang="cs-CZ" sz="2400" kern="100" dirty="0"/>
              <a:t>Ohledně předvolebních průzkumů jsou do určité míry schizofrenní.</a:t>
            </a:r>
          </a:p>
          <a:p>
            <a:pPr marL="285750" indent="-285750">
              <a:buBlip>
                <a:blip r:embed="rId3"/>
              </a:buBlip>
            </a:pPr>
            <a:endParaRPr lang="cs-CZ" sz="2400" kern="100" dirty="0"/>
          </a:p>
          <a:p>
            <a:pPr marL="285750" indent="-285750">
              <a:buBlip>
                <a:blip r:embed="rId3"/>
              </a:buBlip>
            </a:pPr>
            <a:r>
              <a:rPr lang="cs-CZ" sz="2400" kern="100" dirty="0"/>
              <a:t>Průzkumy pro ně ale představují svého druhu past – hlavně pro populisty.</a:t>
            </a:r>
          </a:p>
          <a:p>
            <a:pPr marL="285750" indent="-285750">
              <a:buBlip>
                <a:blip r:embed="rId3"/>
              </a:buBlip>
            </a:pPr>
            <a:endParaRPr lang="cs-CZ" sz="2400" dirty="0"/>
          </a:p>
        </p:txBody>
      </p:sp>
    </p:spTree>
    <p:extLst>
      <p:ext uri="{BB962C8B-B14F-4D97-AF65-F5344CB8AC3E}">
        <p14:creationId xmlns:p14="http://schemas.microsoft.com/office/powerpoint/2010/main" val="18574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A796-7237-2AA4-4C4F-3270F406CD49}"/>
            </a:ext>
          </a:extLst>
        </p:cNvPr>
        <p:cNvGrpSpPr/>
        <p:nvPr/>
      </p:nvGrpSpPr>
      <p:grpSpPr>
        <a:xfrm>
          <a:off x="0" y="0"/>
          <a:ext cx="0" cy="0"/>
          <a:chOff x="0" y="0"/>
          <a:chExt cx="0" cy="0"/>
        </a:xfrm>
      </p:grpSpPr>
      <p:sp>
        <p:nvSpPr>
          <p:cNvPr id="3" name="Zástupný text 2">
            <a:extLst>
              <a:ext uri="{FF2B5EF4-FFF2-40B4-BE49-F238E27FC236}">
                <a16:creationId xmlns:a16="http://schemas.microsoft.com/office/drawing/2014/main" id="{0F2525E5-CB33-F560-8380-4A8B94949DA0}"/>
              </a:ext>
            </a:extLst>
          </p:cNvPr>
          <p:cNvSpPr>
            <a:spLocks noGrp="1"/>
          </p:cNvSpPr>
          <p:nvPr>
            <p:ph type="body" sz="quarter" idx="11"/>
          </p:nvPr>
        </p:nvSpPr>
        <p:spPr>
          <a:xfrm>
            <a:off x="385762" y="732297"/>
            <a:ext cx="8050026" cy="997196"/>
          </a:xfrm>
        </p:spPr>
        <p:txBody>
          <a:bodyPr/>
          <a:lstStyle/>
          <a:p>
            <a:r>
              <a:rPr lang="cs-CZ" dirty="0"/>
              <a:t>Jak</a:t>
            </a:r>
            <a:r>
              <a:rPr lang="fr-FR" dirty="0"/>
              <a:t> </a:t>
            </a:r>
            <a:r>
              <a:rPr lang="cs-CZ" dirty="0"/>
              <a:t>čte politické </a:t>
            </a:r>
            <a:r>
              <a:rPr lang="fr-FR" dirty="0"/>
              <a:t>průzkumy</a:t>
            </a:r>
            <a:r>
              <a:rPr lang="cs-CZ" dirty="0"/>
              <a:t> laická veřejnost?</a:t>
            </a:r>
          </a:p>
        </p:txBody>
      </p:sp>
    </p:spTree>
    <p:extLst>
      <p:ext uri="{BB962C8B-B14F-4D97-AF65-F5344CB8AC3E}">
        <p14:creationId xmlns:p14="http://schemas.microsoft.com/office/powerpoint/2010/main" val="225056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E8D9-82E4-7A92-F391-D9161E230206}"/>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8E74FBC1-AE89-E9E7-B3B5-9120100CCC13}"/>
              </a:ext>
            </a:extLst>
          </p:cNvPr>
          <p:cNvSpPr/>
          <p:nvPr/>
        </p:nvSpPr>
        <p:spPr>
          <a:xfrm>
            <a:off x="1" y="-62594"/>
            <a:ext cx="12191999" cy="60832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1620202-9F56-163D-8D99-246AAF77D3BE}"/>
              </a:ext>
            </a:extLst>
          </p:cNvPr>
          <p:cNvSpPr>
            <a:spLocks noGrp="1"/>
          </p:cNvSpPr>
          <p:nvPr>
            <p:ph type="title"/>
          </p:nvPr>
        </p:nvSpPr>
        <p:spPr>
          <a:xfrm>
            <a:off x="391721" y="387350"/>
            <a:ext cx="11415600" cy="387798"/>
          </a:xfrm>
        </p:spPr>
        <p:txBody>
          <a:bodyPr/>
          <a:lstStyle/>
          <a:p>
            <a:r>
              <a:rPr lang="cs-CZ" dirty="0"/>
              <a:t>Jak</a:t>
            </a:r>
            <a:r>
              <a:rPr lang="fr-FR" dirty="0"/>
              <a:t> </a:t>
            </a:r>
            <a:r>
              <a:rPr lang="cs-CZ" dirty="0"/>
              <a:t>čte politické </a:t>
            </a:r>
            <a:r>
              <a:rPr lang="fr-FR" dirty="0"/>
              <a:t>průzkumy</a:t>
            </a:r>
            <a:r>
              <a:rPr lang="cs-CZ" dirty="0"/>
              <a:t> laická veřejnost?</a:t>
            </a:r>
          </a:p>
        </p:txBody>
      </p:sp>
      <p:sp>
        <p:nvSpPr>
          <p:cNvPr id="3" name="Zástupný obsah 2">
            <a:extLst>
              <a:ext uri="{FF2B5EF4-FFF2-40B4-BE49-F238E27FC236}">
                <a16:creationId xmlns:a16="http://schemas.microsoft.com/office/drawing/2014/main" id="{E7907A26-79EE-1D82-9CAB-D40EE0A05403}"/>
              </a:ext>
            </a:extLst>
          </p:cNvPr>
          <p:cNvSpPr>
            <a:spLocks noGrp="1"/>
          </p:cNvSpPr>
          <p:nvPr>
            <p:ph idx="1"/>
          </p:nvPr>
        </p:nvSpPr>
        <p:spPr>
          <a:xfrm>
            <a:off x="391721" y="1248382"/>
            <a:ext cx="11655735" cy="4695824"/>
          </a:xfrm>
        </p:spPr>
        <p:txBody>
          <a:bodyPr>
            <a:noAutofit/>
          </a:bodyPr>
          <a:lstStyle/>
          <a:p>
            <a:endParaRPr lang="cs-CZ" sz="2400" kern="100" dirty="0"/>
          </a:p>
          <a:p>
            <a:pPr marL="285750" indent="-285750">
              <a:buBlip>
                <a:blip r:embed="rId3"/>
              </a:buBlip>
            </a:pPr>
            <a:r>
              <a:rPr lang="cs-CZ" sz="2400" kern="100" dirty="0"/>
              <a:t>Časté je zkreslení, ať už dané nepozorností, (ne)schopností rozumět číslům, nebo tím, odkud a s jakou interpretací/úpravou k nim průzkum doputoval.</a:t>
            </a:r>
          </a:p>
          <a:p>
            <a:pPr marL="285750" indent="-285750">
              <a:buBlip>
                <a:blip r:embed="rId3"/>
              </a:buBlip>
            </a:pPr>
            <a:endParaRPr lang="cs-CZ" sz="2400" kern="100" dirty="0"/>
          </a:p>
          <a:p>
            <a:pPr marL="285750" indent="-285750">
              <a:buBlip>
                <a:blip r:embed="rId3"/>
              </a:buBlip>
            </a:pPr>
            <a:r>
              <a:rPr lang="cs-CZ" sz="2400" kern="100" dirty="0"/>
              <a:t>Časté je vytrhávání z kontextu a snaha sesbírat argumenty pro již existující postoj.</a:t>
            </a:r>
          </a:p>
          <a:p>
            <a:pPr marL="285750" indent="-285750">
              <a:buBlip>
                <a:blip r:embed="rId3"/>
              </a:buBlip>
            </a:pPr>
            <a:endParaRPr lang="cs-CZ" sz="2400" kern="100" dirty="0"/>
          </a:p>
          <a:p>
            <a:pPr marL="285750" indent="-285750">
              <a:buBlip>
                <a:blip r:embed="rId3"/>
              </a:buBlip>
            </a:pPr>
            <a:r>
              <a:rPr lang="cs-CZ" sz="2400" kern="100" dirty="0"/>
              <a:t>Rozšiřuje se pole lidí, kteří mají ohledně průzkumů pochyby, zejména se to týká předvolebních průzkumů.</a:t>
            </a:r>
          </a:p>
          <a:p>
            <a:pPr marL="285750" indent="-285750">
              <a:buBlip>
                <a:blip r:embed="rId3"/>
              </a:buBlip>
            </a:pPr>
            <a:endParaRPr lang="cs-CZ" sz="2400" dirty="0"/>
          </a:p>
        </p:txBody>
      </p:sp>
    </p:spTree>
    <p:extLst>
      <p:ext uri="{BB962C8B-B14F-4D97-AF65-F5344CB8AC3E}">
        <p14:creationId xmlns:p14="http://schemas.microsoft.com/office/powerpoint/2010/main" val="166123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E2CB-BD44-93AE-C198-BB4DCC8F334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01BB99-8C2E-A9B6-D376-645BB93C4E00}"/>
              </a:ext>
            </a:extLst>
          </p:cNvPr>
          <p:cNvSpPr>
            <a:spLocks noGrp="1"/>
          </p:cNvSpPr>
          <p:nvPr>
            <p:ph type="title"/>
          </p:nvPr>
        </p:nvSpPr>
        <p:spPr>
          <a:xfrm>
            <a:off x="391721" y="387350"/>
            <a:ext cx="11415600" cy="775597"/>
          </a:xfrm>
        </p:spPr>
        <p:txBody>
          <a:bodyPr/>
          <a:lstStyle/>
          <a:p>
            <a:r>
              <a:rPr lang="cs-CZ"/>
              <a:t>V oblasti působení politiků přikládají lidé největší váhu tomu, jaká řešení strany a hnutí nabízejí, důležité je i chování politiků.</a:t>
            </a:r>
          </a:p>
        </p:txBody>
      </p:sp>
      <p:grpSp>
        <p:nvGrpSpPr>
          <p:cNvPr id="8" name="Skupina 7">
            <a:extLst>
              <a:ext uri="{FF2B5EF4-FFF2-40B4-BE49-F238E27FC236}">
                <a16:creationId xmlns:a16="http://schemas.microsoft.com/office/drawing/2014/main" id="{A102F3CF-C61F-28B5-313F-B3726EB37E6C}"/>
              </a:ext>
            </a:extLst>
          </p:cNvPr>
          <p:cNvGrpSpPr/>
          <p:nvPr/>
        </p:nvGrpSpPr>
        <p:grpSpPr>
          <a:xfrm>
            <a:off x="385764" y="1393975"/>
            <a:ext cx="11426650" cy="4830402"/>
            <a:chOff x="2368994" y="1332856"/>
            <a:chExt cx="9446492" cy="2634525"/>
          </a:xfrm>
        </p:grpSpPr>
        <p:graphicFrame>
          <p:nvGraphicFramePr>
            <p:cNvPr id="4" name="Zástupný obsah 5">
              <a:extLst>
                <a:ext uri="{FF2B5EF4-FFF2-40B4-BE49-F238E27FC236}">
                  <a16:creationId xmlns:a16="http://schemas.microsoft.com/office/drawing/2014/main" id="{1AA5B1AF-7627-00FC-33DA-2A29927A8C04}"/>
                </a:ext>
              </a:extLst>
            </p:cNvPr>
            <p:cNvGraphicFramePr>
              <a:graphicFrameLocks/>
            </p:cNvGraphicFramePr>
            <p:nvPr/>
          </p:nvGraphicFramePr>
          <p:xfrm>
            <a:off x="2368994" y="1446039"/>
            <a:ext cx="9424543" cy="24443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ovéPole 4">
              <a:extLst>
                <a:ext uri="{FF2B5EF4-FFF2-40B4-BE49-F238E27FC236}">
                  <a16:creationId xmlns:a16="http://schemas.microsoft.com/office/drawing/2014/main" id="{E3AEBDA9-5B31-B6CE-085C-B7A943AB0270}"/>
                </a:ext>
              </a:extLst>
            </p:cNvPr>
            <p:cNvSpPr txBox="1"/>
            <p:nvPr/>
          </p:nvSpPr>
          <p:spPr>
            <a:xfrm>
              <a:off x="2378129" y="1332856"/>
              <a:ext cx="9437357" cy="134290"/>
            </a:xfrm>
            <a:prstGeom prst="rect">
              <a:avLst/>
            </a:prstGeom>
            <a:noFill/>
          </p:spPr>
          <p:txBody>
            <a:bodyPr wrap="square" lIns="0" tIns="0" rIns="0" bIns="0">
              <a:spAutoFit/>
            </a:bodyPr>
            <a:lstStyle/>
            <a:p>
              <a:r>
                <a:rPr lang="cs-CZ" sz="1600" b="1">
                  <a:effectLst/>
                  <a:ea typeface="Times New Roman" panose="02020603050405020304" pitchFamily="18" charset="0"/>
                </a:rPr>
                <a:t>Která dílčí témata z oblasti působení politiků a stran jsou pro Vaše volební rozhodování důležitá? Možnost více odpovědí. </a:t>
              </a:r>
              <a:endParaRPr lang="cs-CZ" sz="1600" b="1">
                <a:solidFill>
                  <a:srgbClr val="FF0000"/>
                </a:solidFill>
                <a:cs typeface="Calibri" panose="020F0502020204030204" pitchFamily="34" charset="0"/>
              </a:endParaRPr>
            </a:p>
          </p:txBody>
        </p:sp>
        <p:sp>
          <p:nvSpPr>
            <p:cNvPr id="6" name="TextovéPole 5">
              <a:extLst>
                <a:ext uri="{FF2B5EF4-FFF2-40B4-BE49-F238E27FC236}">
                  <a16:creationId xmlns:a16="http://schemas.microsoft.com/office/drawing/2014/main" id="{59E38793-7983-1198-EDC6-AFE1F7EABFFE}"/>
                </a:ext>
              </a:extLst>
            </p:cNvPr>
            <p:cNvSpPr txBox="1"/>
            <p:nvPr/>
          </p:nvSpPr>
          <p:spPr>
            <a:xfrm>
              <a:off x="4923563" y="3813493"/>
              <a:ext cx="652284" cy="153888"/>
            </a:xfrm>
            <a:prstGeom prst="rect">
              <a:avLst/>
            </a:prstGeom>
            <a:noFill/>
          </p:spPr>
          <p:txBody>
            <a:bodyPr wrap="square" lIns="0" tIns="0" rIns="0" bIns="0" rtlCol="0">
              <a:spAutoFit/>
            </a:bodyPr>
            <a:lstStyle/>
            <a:p>
              <a:r>
                <a:rPr lang="cs-CZ" sz="1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p:txBody>
        </p:sp>
      </p:grpSp>
      <p:sp>
        <p:nvSpPr>
          <p:cNvPr id="9" name="TextovéPole 8">
            <a:extLst>
              <a:ext uri="{FF2B5EF4-FFF2-40B4-BE49-F238E27FC236}">
                <a16:creationId xmlns:a16="http://schemas.microsoft.com/office/drawing/2014/main" id="{BD0408BE-E293-6580-64E6-5F0D80AEBC84}"/>
              </a:ext>
            </a:extLst>
          </p:cNvPr>
          <p:cNvSpPr txBox="1"/>
          <p:nvPr/>
        </p:nvSpPr>
        <p:spPr>
          <a:xfrm>
            <a:off x="579438" y="6517757"/>
            <a:ext cx="4126424" cy="153888"/>
          </a:xfrm>
          <a:prstGeom prst="rect">
            <a:avLst/>
          </a:prstGeom>
          <a:noFill/>
        </p:spPr>
        <p:txBody>
          <a:bodyPr wrap="square" lIns="0" tIns="0" rIns="0" bIns="0" rtlCol="0">
            <a:spAutoFit/>
          </a:bodyPr>
          <a:lstStyle/>
          <a:p>
            <a:pPr algn="r"/>
            <a:r>
              <a:rPr lang="cs-CZ" sz="1000">
                <a:solidFill>
                  <a:schemeClr val="tx1"/>
                </a:solidFill>
                <a:ea typeface="Roboto Condensed Medium" panose="02000000000000000000" pitchFamily="2" charset="0"/>
              </a:rPr>
              <a:t>Zdroj: STEM pro CNN Prima News, model 2025: </a:t>
            </a:r>
            <a:r>
              <a:rPr lang="nl-NL" sz="1000">
                <a:solidFill>
                  <a:schemeClr val="tx1"/>
                </a:solidFill>
                <a:ea typeface="Roboto Condensed Medium" panose="02000000000000000000" pitchFamily="2" charset="0"/>
              </a:rPr>
              <a:t>04, leden 2025, N=1549</a:t>
            </a:r>
            <a:r>
              <a:rPr lang="cs-CZ" sz="1000">
                <a:solidFill>
                  <a:schemeClr val="tx1"/>
                </a:solidFill>
                <a:ea typeface="Roboto Condensed Medium" panose="02000000000000000000" pitchFamily="2" charset="0"/>
              </a:rPr>
              <a:t>, CAWI</a:t>
            </a:r>
          </a:p>
        </p:txBody>
      </p:sp>
      <p:sp>
        <p:nvSpPr>
          <p:cNvPr id="3" name="Obdélník: se zakulacenými rohy 2">
            <a:extLst>
              <a:ext uri="{FF2B5EF4-FFF2-40B4-BE49-F238E27FC236}">
                <a16:creationId xmlns:a16="http://schemas.microsoft.com/office/drawing/2014/main" id="{FCEBAA11-0F03-E14D-CD8D-2070BB057D98}"/>
              </a:ext>
            </a:extLst>
          </p:cNvPr>
          <p:cNvSpPr/>
          <p:nvPr/>
        </p:nvSpPr>
        <p:spPr>
          <a:xfrm>
            <a:off x="286870" y="4783449"/>
            <a:ext cx="11498994" cy="41926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6793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50C93-C704-4FED-7001-49E8661D4CAD}"/>
            </a:ext>
          </a:extLst>
        </p:cNvPr>
        <p:cNvGrpSpPr/>
        <p:nvPr/>
      </p:nvGrpSpPr>
      <p:grpSpPr>
        <a:xfrm>
          <a:off x="0" y="0"/>
          <a:ext cx="0" cy="0"/>
          <a:chOff x="0" y="0"/>
          <a:chExt cx="0" cy="0"/>
        </a:xfrm>
      </p:grpSpPr>
      <p:sp>
        <p:nvSpPr>
          <p:cNvPr id="3" name="Zástupný text 2">
            <a:extLst>
              <a:ext uri="{FF2B5EF4-FFF2-40B4-BE49-F238E27FC236}">
                <a16:creationId xmlns:a16="http://schemas.microsoft.com/office/drawing/2014/main" id="{356A52CD-DF75-EAA6-B0F0-CDCC61EB9AA6}"/>
              </a:ext>
            </a:extLst>
          </p:cNvPr>
          <p:cNvSpPr>
            <a:spLocks noGrp="1"/>
          </p:cNvSpPr>
          <p:nvPr>
            <p:ph type="body" sz="quarter" idx="11"/>
          </p:nvPr>
        </p:nvSpPr>
        <p:spPr>
          <a:xfrm>
            <a:off x="385762" y="732297"/>
            <a:ext cx="8050026" cy="498598"/>
          </a:xfrm>
        </p:spPr>
        <p:txBody>
          <a:bodyPr/>
          <a:lstStyle/>
          <a:p>
            <a:r>
              <a:rPr lang="cs-CZ" dirty="0"/>
              <a:t>A jak</a:t>
            </a:r>
            <a:r>
              <a:rPr lang="fr-FR" dirty="0"/>
              <a:t> </a:t>
            </a:r>
            <a:r>
              <a:rPr lang="cs-CZ" dirty="0"/>
              <a:t>tedy číst politické průzkumy?</a:t>
            </a:r>
          </a:p>
        </p:txBody>
      </p:sp>
    </p:spTree>
    <p:extLst>
      <p:ext uri="{BB962C8B-B14F-4D97-AF65-F5344CB8AC3E}">
        <p14:creationId xmlns:p14="http://schemas.microsoft.com/office/powerpoint/2010/main" val="2130256721"/>
      </p:ext>
    </p:extLst>
  </p:cSld>
  <p:clrMapOvr>
    <a:masterClrMapping/>
  </p:clrMapOvr>
</p:sld>
</file>

<file path=ppt/theme/theme1.xml><?xml version="1.0" encoding="utf-8"?>
<a:theme xmlns:a="http://schemas.openxmlformats.org/drawingml/2006/main" name="Custom Design">
  <a:themeElements>
    <a:clrScheme name="Stem_div1">
      <a:dk1>
        <a:srgbClr val="000000"/>
      </a:dk1>
      <a:lt1>
        <a:srgbClr val="FFFFFF"/>
      </a:lt1>
      <a:dk2>
        <a:srgbClr val="82143C"/>
      </a:dk2>
      <a:lt2>
        <a:srgbClr val="F4EAED"/>
      </a:lt2>
      <a:accent1>
        <a:srgbClr val="4DA8A0"/>
      </a:accent1>
      <a:accent2>
        <a:srgbClr val="8CD2CC"/>
      </a:accent2>
      <a:accent3>
        <a:srgbClr val="D1C9BC"/>
      </a:accent3>
      <a:accent4>
        <a:srgbClr val="FDA592"/>
      </a:accent4>
      <a:accent5>
        <a:srgbClr val="FC684D"/>
      </a:accent5>
      <a:accent6>
        <a:srgbClr val="A9A9A9"/>
      </a:accent6>
      <a:hlink>
        <a:srgbClr val="3F51B5"/>
      </a:hlink>
      <a:folHlink>
        <a:srgbClr val="9B4363"/>
      </a:folHlink>
    </a:clrScheme>
    <a:fontScheme name="STEM">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80f249-098c-49fa-b26e-282e82a59413" xsi:nil="true"/>
    <lcf76f155ced4ddcb4097134ff3c332f xmlns="6c2115f4-a8ee-4d1d-a942-10bbea9aab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AC849DAFEF2094B9F4D61F86E84D457" ma:contentTypeVersion="15" ma:contentTypeDescription="Vytvoří nový dokument" ma:contentTypeScope="" ma:versionID="2989a7f8659d9ae9946011b06cb8a078">
  <xsd:schema xmlns:xsd="http://www.w3.org/2001/XMLSchema" xmlns:xs="http://www.w3.org/2001/XMLSchema" xmlns:p="http://schemas.microsoft.com/office/2006/metadata/properties" xmlns:ns2="6c2115f4-a8ee-4d1d-a942-10bbea9aabef" xmlns:ns3="aa80f249-098c-49fa-b26e-282e82a59413" targetNamespace="http://schemas.microsoft.com/office/2006/metadata/properties" ma:root="true" ma:fieldsID="80224df8f4fd380c05f005f131b83537" ns2:_="" ns3:_="">
    <xsd:import namespace="6c2115f4-a8ee-4d1d-a942-10bbea9aabef"/>
    <xsd:import namespace="aa80f249-098c-49fa-b26e-282e82a59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115f4-a8ee-4d1d-a942-10bbea9aa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7c55e15b-50e5-45be-a489-bd23694cced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80f249-098c-49fa-b26e-282e82a5941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0d49f8-3303-44ba-8d11-c8903b04def4}" ma:internalName="TaxCatchAll" ma:showField="CatchAllData" ma:web="aa80f249-098c-49fa-b26e-282e82a5941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4722E4-50AF-4998-A583-4B018A0A5ADD}">
  <ds:schemaRefs>
    <ds:schemaRef ds:uri="6c2115f4-a8ee-4d1d-a942-10bbea9aabef"/>
    <ds:schemaRef ds:uri="aa80f249-098c-49fa-b26e-282e82a594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EE785D-79C0-4057-B2F4-5391D6137374}">
  <ds:schemaRefs>
    <ds:schemaRef ds:uri="6c2115f4-a8ee-4d1d-a942-10bbea9aabef"/>
    <ds:schemaRef ds:uri="aa80f249-098c-49fa-b26e-282e82a594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CAC976-1F25-43AF-B41C-CD69B5F1D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TotalTime>
  <Words>2783</Words>
  <Application>Microsoft Office PowerPoint</Application>
  <PresentationFormat>Širokoúhlá obrazovka</PresentationFormat>
  <Paragraphs>304</Paragraphs>
  <Slides>22</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Georgia</vt:lpstr>
      <vt:lpstr>Roboto Condensed Medium</vt:lpstr>
      <vt:lpstr>Times New Roman</vt:lpstr>
      <vt:lpstr>Custom Design</vt:lpstr>
      <vt:lpstr>Na okraj k politickým průzkumům</vt:lpstr>
      <vt:lpstr>Prezentace aplikace PowerPoint</vt:lpstr>
      <vt:lpstr>Proč jsou průzkumy v politice důležité?</vt:lpstr>
      <vt:lpstr>Prezentace aplikace PowerPoint</vt:lpstr>
      <vt:lpstr>Jak čtou politické průzkumy strany a politici?</vt:lpstr>
      <vt:lpstr>Prezentace aplikace PowerPoint</vt:lpstr>
      <vt:lpstr>Jak čte politické průzkumy laická veřejnost?</vt:lpstr>
      <vt:lpstr>V oblasti působení politiků přikládají lidé největší váhu tomu, jaká řešení strany a hnutí nabízejí, důležité je i chování politiků.</vt:lpstr>
      <vt:lpstr>Prezentace aplikace PowerPoint</vt:lpstr>
      <vt:lpstr>Metodika kvantitativního sběru dat</vt:lpstr>
      <vt:lpstr>Metodika kvantitativního sběru dat</vt:lpstr>
      <vt:lpstr>Metodika kvantitativního sběru dat</vt:lpstr>
      <vt:lpstr>Metodika kvantitativního sběru dat</vt:lpstr>
      <vt:lpstr>Metodika kvantitativního sběru dat</vt:lpstr>
      <vt:lpstr>Metodika kvantitativního sběru dat</vt:lpstr>
      <vt:lpstr>Metodika kvantitativního sběru dat</vt:lpstr>
      <vt:lpstr>Motivace k volební účasti – model 2025: 17</vt:lpstr>
      <vt:lpstr>Volební model při účasti 60 % – model 2025: 17</vt:lpstr>
      <vt:lpstr>Volební model při účasti 60 % – model 2025: 17</vt:lpstr>
      <vt:lpstr>Detailní vývoj týdenního volebního modelu za strany se ziskem nad 10 % od začátku roku 2025</vt:lpstr>
      <vt:lpstr>Detailní vývoj týdenního volebního modelu za strany se ziskem do 10 % od začátku roku 2025</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Horky</dc:creator>
  <cp:lastModifiedBy>Martin Kratochvíl</cp:lastModifiedBy>
  <cp:revision>2</cp:revision>
  <cp:lastPrinted>2024-09-19T07:15:09Z</cp:lastPrinted>
  <dcterms:created xsi:type="dcterms:W3CDTF">2024-03-04T15:29:02Z</dcterms:created>
  <dcterms:modified xsi:type="dcterms:W3CDTF">2025-05-07T08:28:39Z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41da7a-79c1-417c-b408-16c0bfe99fca_Enabled">
    <vt:lpwstr>true</vt:lpwstr>
  </property>
  <property fmtid="{D5CDD505-2E9C-101B-9397-08002B2CF9AE}" pid="3" name="MSIP_Label_3741da7a-79c1-417c-b408-16c0bfe99fca_SetDate">
    <vt:lpwstr>2024-03-04T16:23:07Z</vt:lpwstr>
  </property>
  <property fmtid="{D5CDD505-2E9C-101B-9397-08002B2CF9AE}" pid="4" name="MSIP_Label_3741da7a-79c1-417c-b408-16c0bfe99fca_Method">
    <vt:lpwstr>Standard</vt:lpwstr>
  </property>
  <property fmtid="{D5CDD505-2E9C-101B-9397-08002B2CF9AE}" pid="5" name="MSIP_Label_3741da7a-79c1-417c-b408-16c0bfe99fca_Name">
    <vt:lpwstr>Internal Only - Amber</vt:lpwstr>
  </property>
  <property fmtid="{D5CDD505-2E9C-101B-9397-08002B2CF9AE}" pid="6" name="MSIP_Label_3741da7a-79c1-417c-b408-16c0bfe99fca_SiteId">
    <vt:lpwstr>1e355c04-e0a4-42ed-8e2d-7351591f0ef1</vt:lpwstr>
  </property>
  <property fmtid="{D5CDD505-2E9C-101B-9397-08002B2CF9AE}" pid="7" name="MSIP_Label_3741da7a-79c1-417c-b408-16c0bfe99fca_ActionId">
    <vt:lpwstr>cb003b7c-a61f-4829-b633-660af2664d68</vt:lpwstr>
  </property>
  <property fmtid="{D5CDD505-2E9C-101B-9397-08002B2CF9AE}" pid="8" name="MSIP_Label_3741da7a-79c1-417c-b408-16c0bfe99fca_ContentBits">
    <vt:lpwstr>0</vt:lpwstr>
  </property>
  <property fmtid="{D5CDD505-2E9C-101B-9397-08002B2CF9AE}" pid="9" name="ContentTypeId">
    <vt:lpwstr>0x0101001AC849DAFEF2094B9F4D61F86E84D457</vt:lpwstr>
  </property>
  <property fmtid="{D5CDD505-2E9C-101B-9397-08002B2CF9AE}" pid="10" name="MediaServiceImageTags">
    <vt:lpwstr/>
  </property>
</Properties>
</file>