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3" r:id="rId2"/>
    <p:sldId id="256" r:id="rId3"/>
    <p:sldId id="278" r:id="rId4"/>
    <p:sldId id="279" r:id="rId5"/>
    <p:sldId id="282" r:id="rId6"/>
    <p:sldId id="283" r:id="rId7"/>
    <p:sldId id="284" r:id="rId8"/>
    <p:sldId id="285" r:id="rId9"/>
    <p:sldId id="288" r:id="rId10"/>
    <p:sldId id="289" r:id="rId11"/>
    <p:sldId id="291" r:id="rId12"/>
    <p:sldId id="294" r:id="rId13"/>
    <p:sldId id="297" r:id="rId14"/>
    <p:sldId id="310" r:id="rId15"/>
    <p:sldId id="305" r:id="rId16"/>
    <p:sldId id="311" r:id="rId17"/>
    <p:sldId id="312" r:id="rId18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Leńko-Szymańska" userId="a96a41a49e832553" providerId="LiveId" clId="{9A7A8486-F262-4B94-A3C5-976CFB17C87F}"/>
    <pc:docChg chg="addSld modSld sldOrd">
      <pc:chgData name="Agnieszka Leńko-Szymańska" userId="a96a41a49e832553" providerId="LiveId" clId="{9A7A8486-F262-4B94-A3C5-976CFB17C87F}" dt="2025-04-10T07:05:31.374" v="279" actId="20577"/>
      <pc:docMkLst>
        <pc:docMk/>
      </pc:docMkLst>
      <pc:sldChg chg="modSp new mod ord">
        <pc:chgData name="Agnieszka Leńko-Szymańska" userId="a96a41a49e832553" providerId="LiveId" clId="{9A7A8486-F262-4B94-A3C5-976CFB17C87F}" dt="2025-04-10T07:05:31.374" v="279" actId="20577"/>
        <pc:sldMkLst>
          <pc:docMk/>
          <pc:sldMk cId="4174142474" sldId="313"/>
        </pc:sldMkLst>
        <pc:spChg chg="mod">
          <ac:chgData name="Agnieszka Leńko-Szymańska" userId="a96a41a49e832553" providerId="LiveId" clId="{9A7A8486-F262-4B94-A3C5-976CFB17C87F}" dt="2025-04-10T07:05:31.374" v="279" actId="20577"/>
          <ac:spMkLst>
            <pc:docMk/>
            <pc:sldMk cId="4174142474" sldId="313"/>
            <ac:spMk id="2" creationId="{0074D41A-1DA0-6F00-83D4-2E1A3659D431}"/>
          </ac:spMkLst>
        </pc:spChg>
        <pc:spChg chg="mod">
          <ac:chgData name="Agnieszka Leńko-Szymańska" userId="a96a41a49e832553" providerId="LiveId" clId="{9A7A8486-F262-4B94-A3C5-976CFB17C87F}" dt="2025-04-10T07:05:22.023" v="269" actId="113"/>
          <ac:spMkLst>
            <pc:docMk/>
            <pc:sldMk cId="4174142474" sldId="313"/>
            <ac:spMk id="3" creationId="{423EFDE1-883A-1793-59CD-14555B63EAA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4:15:15.70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3634 0 24575,'-17'1'0,"0"0"0,0 2 0,1-1 0,-1 2 0,1 0 0,-1 1 0,-22 11 0,-9 8 0,-47 30 0,82-46 0,-211 138-142,45-26-632,-39 13 450,-235 104 0,-376 120 324,231-106 0,17 26 0,388-179 0,152-75 0,41-23 0,0 0 0,-1 0 0,1 1 0,0-1 0,-1 0 0,1 0 0,0 0 0,0 1 0,-1-1 0,1 0 0,0 0 0,0 1 0,-1-1 0,1 0 0,0 1 0,0-1 0,0 0 0,0 0 0,-1 1 0,1-1 0,0 0 0,0 1 0,0-1 0,0 0 0,0 1 0,0-1 0,0 1 0,0-1 0,0 1 0,9 4 0,24-1 0,-25-3 0,73 9 782,157 41 0,161 101-782,-178-60 0,435 130 0,-357-111 0,-151-52 0,-117-48 0,70 30 0,-96-38 0,0 0 0,0 0 0,0 0 0,-1 1 0,1-1 0,6 8 0,-11-11 0,0 0 0,0 0 0,0 0 0,0 0 0,-1 0 0,1 0 0,0 0 0,0 0 0,0 0 0,0 0 0,0 1 0,0-1 0,0 0 0,0 0 0,0 0 0,0 0 0,0 0 0,0 0 0,-1 0 0,1 0 0,0 0 0,0 0 0,0 0 0,0 0 0,0 0 0,0 0 0,0 0 0,0 0 0,0 1 0,0-1 0,0 0 0,0 0 0,0 0 0,0 0 0,0 0 0,0 0 0,0 0 0,0 0 0,0 0 0,0 0 0,0 1 0,0-1 0,0 0 0,0 0 0,0 0 0,0 0 0,0 0 0,0 0 0,0 0 0,0 0 0,0 0 0,0 0 0,-9-4 0,-10-11-1365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8:36.72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405 979 24575,'-8'0'0,"-1"0"0,1-1 0,0 0 0,0-1 0,0 0 0,0 0 0,0-1 0,1 0 0,-1 0 0,1-1 0,-10-5 0,8 2 0,-1 0 0,1-1 0,0 0 0,1 0 0,0-1 0,0 0 0,-7-12 0,2 0 0,1-1 0,1 0 0,1-1 0,1 0 0,1-1 0,-10-44 0,12 29 0,-1-46 0,-2-18 0,7 88 0,-1 0 0,-1 0 0,0 1 0,-11-25 0,-14-16 0,14 30 0,2 0 0,-12-36 0,22 54 0,1 0 0,0 0 0,1-1 0,-1 1 0,1 0 0,1-1 0,0 1 0,0-1 0,0 1 0,1 0 0,0-1 0,0 1 0,4-13 0,-3 16 0,0 0 0,0 0 0,0 1 0,1-1 0,-1 0 0,1 1 0,0 0 0,0 0 0,0-1 0,0 2 0,0-1 0,1 0 0,-1 1 0,1-1 0,0 1 0,0 0 0,0 0 0,0 1 0,0-1 0,0 1 0,0 0 0,0 0 0,1 0 0,-1 1 0,0-1 0,6 1 0,5 0 0,0 1 0,-1 0 0,1 1 0,0 1 0,-1 0 0,24 9 0,54 23 0,31 10 0,379 145 0,-439-165 0,-22-8 0,43 23 0,-49-21 0,1-1 0,0-2 0,64 18 0,-74-27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8:37.94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0 24575,'7'1'0,"1"0"0,0 1 0,0 0 0,0 0 0,-1 1 0,0-1 0,1 2 0,-1-1 0,0 1 0,0 0 0,9 8 0,-8-6 0,179 129 0,-57-38 0,-4-5 0,-4 6 0,122 127 0,487 449 0,-323-348 0,-172-151 0,-20-16 0,466 404 0,-156-123 0,93 73 0,-432-356 0,210 168 0,23 20 0,-155-125 0,-251-208-114,39 32 362,-47-41-435,0 1-1,0-1 1,0 0-1,0 0 1,0 0 0,0-1-1,12 3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8:41.38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1 24575,'0'280'0,"1"-255"0,1 0 0,1 1 0,8 30 0,26 72 0,4 22 0,-35-124 0,-5-23 0,0-4 0,0-9 0,-1-15 0,-3-437 0,3 450 0,0-2 0,0 1 0,1-1 0,5-26 0,-6 37 0,1 0 0,0 0 0,0 0 0,0 1 0,0-1 0,0 0 0,1 0 0,-1 1 0,1-1 0,0 1 0,0-1 0,0 1 0,0 0 0,0 0 0,0 0 0,1 0 0,-1 0 0,0 0 0,1 1 0,0-1 0,-1 1 0,1 0 0,5-2 0,-4 2 0,0 1 0,1-1 0,-1 1 0,1 0 0,-1 0 0,0 0 0,1 1 0,-1-1 0,0 1 0,1 0 0,-1 1 0,0-1 0,5 3 0,7 4 0,30 19 0,-43-25 0,177 123 0,-14-9 0,-148-104 0,0-1 0,0-1 0,1-1 0,0 0 0,1-2 0,0 0 0,0-1 0,21 3 0,-25-7-170,0 1-1,0 1 0,-1 0 1,1 2-1,-1-1 0,0 2 1,16 9-1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8:42.70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1 24575,'6'0'0,"-1"1"0,1 0 0,-1 0 0,1 0 0,-1 1 0,0-1 0,0 1 0,0 1 0,0-1 0,7 5 0,6 5 0,24 20 0,-13-8 0,8 5 0,-1 2 0,-2 2 0,-1 1 0,-1 2 0,-2 1 0,-2 1 0,-1 1 0,29 58 0,98 189 0,-71-113 0,-20-40 0,67 142 0,-92-188 0,43 113 0,-57-133 0,16 74 0,-2 28 0,19 199 0,-41 23 0,-19 2 0,0-104 0,4-168 0,-4 135 0,-23-90 0,13-98 0,-35 172 0,46-229-103,2-2-2,-2-1-1,1 1 1,-1-1 0,0 0 0,0 0 0,-1 0 0,-1 0 0,1 0-1,-1-1 1,0 1 0,-7 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9:31:17.57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0,'1'2,"-1"0,0 0,1 0,-1 0,1-1,0 1,-1 0,1-1,0 1,0 0,0-1,0 1,2 1,18 17,-20-19,10 8,0-1,0 0,1-1,0 0,1-1,17 6,85 21,-94-28,115 29,193 21,-105-18,-87-12,-52-16,2-3,87-7,-90-1,-14-1,79-16,-84 10,19-5,66-6,277 16,-240 6,918-2,-1059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0:00.48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5459 24575,'0'-1'0,"0"0"0,0 0 0,0 0 0,0 1 0,0-1 0,1 0 0,-1 0 0,0 0 0,1 1 0,-1-1 0,0 0 0,1 0 0,-1 1 0,1-1 0,-1 0 0,2 0 0,4-8 0,42-85 0,0-1 0,189-279-89,-221 350 45,120-167-683,9 5 0,307-304 0,514-372-256,-517 498-973,134-108-536,-92 52 2787,-392 335 622,3 5 0,125-73 1,-90 83 1315,-32 19-602,-41 13-1214,62-48 0,-18 17-417,-65 43 0,45-35 0,265-253 0,-194 185 0,12 12 0,-139 96 0,18-10 0,107-50 0,-138 72 0,30-21 0,-31 18 0,29-14 0,57-22 0,57-26 0,-36 17 0,22-9 0,10-2 0,-147 64 0,1 0 0,-1-1 0,0 0 0,13-9 0,-23 14 0,0-1 0,1 1 0,-1 0 0,1 0 0,-1-1 0,0 1 0,1 0 0,-1-1 0,0 1 0,1 0 0,-1-1 0,0 1 0,1-1 0,-1 1 0,0 0 0,0-1 0,1 1 0,-1-1 0,0 1 0,0-1 0,0 1 0,0-1 0,0 1 0,0-1 0,0 1 0,0-1 0,0 1 0,0-1 0,0 0 0,-1 0 0,0 1 0,0-1 0,1 1 0,-1-1 0,0 1 0,0-1 0,0 1 0,1-1 0,-1 1 0,0 0 0,0-1 0,0 1 0,0 0 0,-1 0 0,-31-5 0,1 2 0,0 1 0,-1 1 0,-46 6 0,-98 22 0,20-1 0,38-14 0,-120 17 0,107 4 0,24-4 0,-70 14 0,174-42 0,6 1 0,13 0 0,25-1 0,446-3 0,-401-2 0,146-27 0,-143 16 0,133-5 0,-203 20 0,-4-1 0,1 1 0,0 0 0,-1 1 0,28 6 0,-39-6 0,0-1 0,0 1 0,-1 0 0,1 0 0,0 1 0,-1-1 0,1 1 0,-1-1 0,1 1 0,-1 0 0,0-1 0,1 1 0,-1 1 0,0-1 0,0 0 0,-1 0 0,1 1 0,0-1 0,-1 1 0,1-1 0,-1 1 0,0 0 0,0 0 0,0-1 0,0 1 0,-1 0 0,1 0 0,-1 0 0,0 0 0,1 4 0,-2 2 0,0 0 0,0 0 0,0 0 0,-1 0 0,-1 0 0,0 0 0,-4 10 0,-33 58 0,29-56 0,-20 31 0,-3-1 0,-71 83 0,40-51 0,-56 96 0,106-155 0,-36 52 0,-49 84 0,51-80-1365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1:03.81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1:05.39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1:23.00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650 0 24575,'-55'1'0,"-85"12"0,63-3 0,35-5 0,0 1 0,1 2 0,-54 18 0,87-23 0,0 1 0,0 0 0,1 0 0,-1 1 0,1 0 0,0 0 0,0 0 0,1 1 0,-1 0 0,-6 9 0,5-5 0,1 0 0,1 1 0,0 0 0,0 0 0,1 0 0,-6 20 0,4-7 0,2 2 0,1-1 0,1 0 0,1 1 0,1-1 0,3 38 0,-1-52 0,0 0 0,1 0 0,0 0 0,6 15 0,-6-20 0,0-1 0,0-1 0,1 1 0,0 0 0,0-1 0,0 1 0,1-1 0,-1 0 0,1 0 0,8 7 0,1 0 0,1-1 0,0-1 0,0 0 0,1-1 0,0 0 0,27 8 0,3-4 0,1-1 0,0-3 0,72 3 0,144-10 0,-128-3 0,-108 0 0,-1-1 0,0-1 0,0-1 0,0-2 0,39-15 0,-47 15 0,-1 0 0,0-1 0,-1 0 0,0-2 0,0 0 0,-1 0 0,0-2 0,18-18 0,-26 24 0,-1-1 0,0 0 0,0 0 0,-1-1 0,0 0 0,0 1 0,0-1 0,-1 0 0,-1-1 0,1 1 0,-1 0 0,-1-1 0,1-9 0,-1 3 0,0 0 0,-1 0 0,-1 0 0,-1 0 0,0 0 0,-6-23 0,5 31 0,0-1 0,-1 1 0,0 0 0,0 0 0,0 0 0,-1 0 0,0 1 0,0 0 0,-1 0 0,1 0 0,-1 1 0,-1-1 0,1 2 0,-10-7 0,-9-4 0,-1 1 0,-43-16 0,36 17 0,0 1 0,-1 2 0,0 2 0,-1 1 0,0 1 0,-49-1 0,-7 7-1365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1:24.99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1 24575,'0'65'0,"-1"30"0,17 143 0,12-64 0,14 110 0,-25-16 0,-11-136 0,24 139 0,57 154 0,-53-272-1365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4:15:21.36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24575,'11'1'0,"0"0"0,0 1 0,0 0 0,0 1 0,0 0 0,-1 1 0,1 0 0,11 7 0,13 4 0,442 201 0,-240-104 0,229 115 0,-364-173 0,275 137 0,-321-170 0,1-2 0,112 20 0,-140-33 0,125 26 0,-129-27 0,39 2 0,4 1 0,-64-7 0,0 0 0,-1 0 0,1 0 0,0 0 0,-1 0 0,0 1 0,1 0 0,-1 0 0,0 0 0,0 0 0,0 0 0,0 0 0,0 1 0,0 0 0,-1-1 0,4 5 0,-5-4 0,1-1 0,-1 0 0,0 1 0,0-1 0,0 1 0,-1 0 0,1-1 0,0 1 0,-1 0 0,0-1 0,0 1 0,0 0 0,0-1 0,0 1 0,0 0 0,-1-1 0,1 1 0,-1 0 0,0-1 0,0 1 0,0-1 0,0 1 0,-1 2 0,-2 1 0,0 0 0,0 0 1,-1 0-1,1-1 0,-1 1 0,0-1 0,-10 8 0,-48 29 1,10-7-167,-247 224-4074,-7 7 1860,-476 264 2380,592-425-234,121-69-940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1:25.55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1:29.517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1 273 24575,'111'2'0,"185"-10"0,-286 7 0,52-6 0,72-17 0,-36 2 0,2 5 0,0 3 0,194 1 0,-253 11 0,73-12 0,15-2 0,-107 16 0,-1-1 0,0 0 0,0-1 0,30-8 0,69-21 0,189-25 0,-218 43 0,102-8 0,258 19 0,-223 4 0,149-2 0,-322 3 0,68 11 0,26 2 0,44-12 53,97-5-5266,-55-1 5555,123 2 4406,178 0-4798,-139 0 170,-357 2-120,1 2 0,66 15 0,-29-4 0,98 21 0,89 12 0,70-30-853,3-21-3929,-83 0 5599,96 3 3293,175 0-7032,-54 0 1452,-160 0 6423,-75-17-4796,-41-1-167,337 16 10,-273 4 0,388-2 1821,863 0-8284,-999 0 6750,1 0 4068,-184 15-4355,-116-3 0,776-2-945,-679-12-76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1:33.189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2487 24575,'16'0'0,"-1"1"0,0 0 0,0 1 0,0 0 0,0 1 0,0 1 0,0 1 0,-1 0 0,0 1 0,0 0 0,0 1 0,-1 1 0,0 0 0,0 0 0,-1 2 0,13 11 0,7 14 0,32 42 0,9 12 0,18 2 0,46 53 0,-74-72 0,7 9 0,-62-73 0,-5-11 0,-4-18 0,0 14 0,-2-54 0,2 0 0,3 0 0,15-95 0,53-177 0,109-239-1528,-57 259 1421,186-521 105,-277 735-325,-6-1 1,-3-1-1,-6-1 0,8-179 0,-24 206-4594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3:27.81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24575,'42'23'0,"-1"2"0,-1 1 0,44 38 0,97 102 0,-174-159 0,31 30-213,-2 1-1,-1 2 1,57 87-1,-78-103-192,-1-1 0,-1 2 0,-2 0 0,0 0 0,-1 0 0,-2 1 0,-1 1-1,-1-1 1,3 46 0,-12 119-1353,0-112 2632,3-49-451,-1 0-1,-2 0 0,-1-1 0,-1 1 1,-2-1-1,-18 46 0,-164 303 2386,95-199-2762,39-74-45,-49 101 0,87-166 0,2 1 0,2 1 0,-11 53 0,15-25 0,2 1 0,4 0 0,6 110 0,3-126 0,1 0 0,3-1 0,3 0 0,1 0 0,35 84 0,-28-95 0,2-1 0,2 0 0,56 72 0,-45-71 0,3-1 0,48 42 0,-4-5 0,-68-65 0,-1 1 0,0 1 0,-1 0 0,15 26 0,-21-30 0,0 0 0,-1 0 0,-1 0 0,0 1 0,-1-1 0,0 1 0,-1 0 0,1 15 0,-2 14 0,-2 0 0,-2-1 0,-2 1 0,-2-1 0,-12 42 0,-75 192 0,-47 22 0,48-113 0,60-105-54,4 1-1,-23 103 0,42-147-258,2-1-1,2 1 0,1 1 1,1-1-1,3 59 0,11-10 309,2 1 0,29 99-1,-20-115 6,3 0 0,39 79 0,83 123 0,-142-265-55,61 111 1010,-56-98-726,-1 1 0,0-1 1,-2 2-1,6 25 0,-8-12-227,-1 0-1,-1 0 1,-2 0 0,-2 0-1,-1 1 1,-2-2-1,-1 1 1,-1 0 0,-3-1-1,-15 39 1,-63 123-4,-17-7 1,72-133 2,12-19-1,2 1 0,1 0 0,2 1 0,1 1 0,2 0 0,2 1 0,-9 69 0,14 0 0,10 150 0,2-107 0,-2-8 0,6 1 0,39 188 0,-38-282 0,3-2 0,1 1 0,3-2 0,2 0 0,3-1 0,38 63 0,-14-43 0,21 35 0,-65-97 0,1 1 0,-2 0 0,1 0 0,-1 1 0,0-1 0,0 0 0,-1 1 0,0-1 0,0 1 0,-1 0 0,0-1 0,0 1 0,-1-1 0,0 1 0,-3 9 0,-2 6 0,-2 0 0,-1 0 0,-18 34 0,-128 200 0,103-178 0,-84 167 0,129-226 0,-1 0 0,2 1 0,1 0 0,1 0 0,-4 42 0,11 103 0,1-102 0,-3 11 0,4 52 0,-3-108 0,1-1 0,1 1 0,0-1 0,13 31 0,17 35 0,34 76 0,-47-118 0,29 85 0,-41-98 0,-2 1 0,-1 0 0,4 62 0,-8 94 0,-9-1 0,-33 197 0,28-264 0,-2 15 0,8-102 0,-14 41 0,-5 23 0,21-67 0,0 1 0,2 0 0,2 0 0,0-1 0,2 1 0,9 44 0,-6-50 0,1-1 0,0 0 0,2-1 0,1 1 0,1-2 0,1 1 0,0-1 0,25 32 0,47 47 0,58 78 0,-99-118 0,34 54 0,-68-98 0,-1-1 0,0 1 0,-1 1 0,0-1 0,-2 1 0,5 21 0,-4 16 0,-2 0 0,-6 80 0,1-55 0,0-15 0,1 412 0,4-419 0,3 0 0,18 78 0,41 104 0,-28-108 0,-30-106 0,13 56 0,-18-69 0,-1 0 0,0 0 0,0 0 0,-1 0 0,-2 13 0,2-22 5,0 0 0,0-1 0,0 1-1,-1-1 1,1 1 0,0 0 0,-1-1-1,1 1 1,-1-1 0,0 1 0,1-1 0,-1 1-1,0-1 1,0 0 0,0 1 0,0-1-1,0 0 1,0 0 0,0 0 0,-2 2 0,2-3-15,1 0 1,0 0 0,-1 0-1,1 0 1,-1 0 0,1 0-1,-1 0 1,1 0 0,-1 0-1,1 0 1,-1 0 0,1 0-1,0 0 1,-1-1 0,1 1 0,-1 0-1,1 0 1,-1 0 0,1-1-1,0 1 1,-1 0 0,1 0-1,-1-1 1,-10-17-1233,-1-17-5584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3:31.08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466 0 24575,'6'0'0,"1"0"0,-1 1 0,0-1 0,1 1 0,-1 1 0,0-1 0,0 1 0,0 0 0,0 0 0,0 1 0,0 0 0,-1 0 0,1 0 0,-1 1 0,0 0 0,0 0 0,7 7 0,75 67 0,-3 3 0,-4 4 0,80 110 0,-119-137 0,36 70 0,-59-93 0,-2 0 0,-2 1 0,17 62 0,-18-37 0,-2 1 0,-4 0 0,-2 0 0,-6 114 0,-3-135 0,-2 0 0,-2 0 0,-1-1 0,-26 69 0,6-37 0,-61 108 0,-39 19 0,-14-13 0,16-22 0,103-130 0,0 2 0,-21 43 0,34-56 0,2-1 0,0 1 0,2 1 0,0 0 0,-3 27 0,4 15 0,2 1 0,9 102 0,-2-93 0,7 64 0,-6-114 0,1-1 0,1 0 0,14 35 0,-3-19 0,2 0 0,2-2 0,33 46 0,87 101 0,-93-124 0,-23-31 0,-1 2 0,-2 1 0,20 40 0,-37-63 0,1 1 0,-1 0 0,-1 1 0,-1-1 0,1 1 0,-2 0 0,0-1 0,0 1 0,-1 0 0,-1 0 0,0 0 0,-1 0 0,-4 24 0,-3-13 0,-1-1 0,-1 0 0,0-1 0,-2 0 0,-15 22 0,19-32 0,-275 383 0,114-171 0,-155 290-1686,304-476 1225,1 2 0,2 1 1,1 0-1,3 1 1,-13 63-1,23-82 100,0-1 0,2 1 0,1 0 0,4 44 0,-1-49 179,1-2 0,0 1 0,1 0 0,1-1 0,0 0 0,1 0 0,12 18 0,24 38 1649,126 216 3607,-136-222-4684,-2 1 0,34 106 0,-29-6-390,-24-106 0,10 74 0,9 223 0,-29 139 0,-5-304 0,4-54 0,-3 126 0,-2-230 0,-1 0 0,-1 0 0,-2-1 0,-2 0 0,-1 0 0,-22 48 0,31-79 0,-59 149 0,53-127 0,1 0 0,1 1 0,2 0 0,-3 34 0,6-28 0,4 54 0,-2-73 0,1 0 0,1 0 0,0 0 0,1 0 0,1-1 0,0 1 0,6 11 0,3-1 0,1 0 0,1-1 0,19 21 0,61 56 0,27 31 0,-117-121 0,0-1 0,-1 1 0,0 0 0,-1 1 0,0-1 0,0 1 0,-1 0 0,0 0 0,-1 0 0,2 18 0,-2 9 0,-3 62 0,0-51 0,-1 29 0,-3 1 0,-4 0 0,-3-1 0,-30 105 0,-40 69-143,-47 172-2663,115-352 1687,3 0 0,-4 127 0,30 140 2607,0-239-37,3-1 0,34 99-1,-32-122-984,-6-16-466,-7-29 0,11 33 0,-5-28 0,36 108 0,-40-113 0,-3 0 0,0 0 0,1 32 0,-4 372 0,-6-226 0,3-194 0,-1-1 0,-1 1 0,0 0 0,-1-1 0,0 1 0,-1-1 0,-1 0 0,0 0 0,0 0 0,-2-1 0,1 0 0,-2 0 0,-15 20 0,-6 0 0,-2 0 0,-70 54 0,60-53 0,-47 49 0,75-66 0,1-1 0,0 2 0,2-1 0,0 2 0,1-1 0,0 1 0,2 0 0,0 1 0,1 0 0,1 0 0,-5 37 0,3 11 0,4-1 0,5 79 0,1-67 0,-3 83 0,6 115 0,-2-239 0,2-1 0,1 0 0,25 69 0,-18-62 0,16 84 0,-22-49 0,-5-1 0,-5 79 0,-1-41 0,3 358 0,0-457 0,-1 26 0,1-39 0,0 0 0,-1 0 0,1 0 0,-1 0 0,0-1 0,0 1 0,0 0 0,0-1 0,0 1 0,-3 3 0,4-6 0,-1 1 1,1-1-1,0 1 0,-1-1 1,1 0-1,0 1 0,-1-1 0,1 0 1,-1 0-1,1 1 0,-1-1 0,1 0 1,-1 0-1,1 1 0,-1-1 0,1 0 1,-1 0-1,1 0 0,-1 0 0,1 0 1,-1 0-1,1 0 0,-1 0 0,1 0 1,-1 0-1,0 0 0,1 0 0,-1 0 1,1 0-1,-1-1 0,1 1 0,-1 0 1,1 0-1,0-1 0,-1 1 0,0-1 1,-14-14-1076,13 14 775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3:37.65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0 24575,'11'0'0,"4"6"0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3:38.255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0 24575,'0'6'0,"11"2"0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3:39.78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 24575,'1'11'0,"0"1"0,0-1 0,1 1 0,1-1 0,0 0 0,8 19 0,35 62 0,-35-72 0,71 111 0,-25-44 0,-26-38 0,2-2 0,44 50 0,-55-73 0,0-2 0,2 0 0,0-2 0,2-1 0,41 25 0,101 45 0,-130-69 0,1-1 0,0-3 0,1-1 0,0-2 0,1-1 0,1-3 0,0-1 0,0-2 0,1-2 0,43-1 0,420-8 0,-483 5 0,-1-2 0,0 0 0,42-10 0,-51 9 0,0-1 0,-1-1 0,1 0 0,-1-1 0,0 0 0,0-1 0,19-14 0,2-8 0,-1-2 0,-1 0 0,-2-2 0,-1-2 0,-2 0 0,-1-2 0,22-44 0,-15 20-682,41-115-1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3:42.97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0 241 24575,'2'1'0,"0"-1"0,0 1 0,0-1 0,0 1 0,0-1 0,0 1 0,-1 0 0,1 0 0,0 0 0,0 0 0,-1 0 0,1 0 0,-1 1 0,1-1 0,1 3 0,0-1 0,0 1 0,0-1 0,0 1 0,-1 0 0,0 0 0,3 5 0,0 9 0,-1 0 0,0 1 0,-1 0 0,-1 0 0,-1-1 0,-2 27 0,1-14 0,-1 206 0,0-655 0,1 221 0,0 188 0,0 1 0,0 0 0,0 0 0,1 0 0,0 0 0,4-14 0,-5 20 0,1 1 0,-1-1 0,1 1 0,0-1 0,0 1 0,0-1 0,0 1 0,0 0 0,0 0 0,0-1 0,0 1 0,1 0 0,-1 0 0,0 0 0,1 0 0,-1 0 0,1 1 0,-1-1 0,1 0 0,-1 1 0,1-1 0,-1 1 0,1-1 0,0 1 0,-1 0 0,1 0 0,0 0 0,-1-1 0,1 2 0,0-1 0,-1 0 0,1 0 0,3 1 0,6 2 0,0 0 0,0 0 0,-1 1 0,1 0 0,9 6 0,52 33 0,-47-28 0,185 106 0,-161-96 0,1-3 0,73 23 0,-46-21-1365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3:45.063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 24575,'1'7'0,"0"-1"0,1 1 0,0 0 0,0-1 0,0 1 0,1-1 0,0 1 0,0-1 0,4 6 0,3 5 0,8 16 0,2-1 0,2-1 0,0 0 0,2-2 0,2-1 0,0-1 0,2-1 0,39 29 0,-39-33 0,-10-7 0,0-2 0,1 1 0,30 14 0,50 20 0,-41-18 0,104 37 0,-73-34 0,-57-20 0,-1-1 0,57 12 0,82 0 0,-37-6 0,24 17 0,-58-11 0,-28-8 0,1-3 0,114 6 0,446-18 0,-264-4 0,-284 4 0,-22 1 0,0-3 0,92-13 0,315-87-234,-199 40-720,67-6 913,-302 58 279,-1-1-1,1-1 1,-2-2 0,39-21-1,25-5-192,-72 30-46,0 0 0,0-2 0,33-19 0,-19 6 1,52-21 0,-64 32 0,18-13 98,3-1-1561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4:15:22.27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0 310 24575,'2'0'0,"-1"-1"0,0 1 0,0-1 0,1 0 0,-1 1 0,0-1 0,0 0 0,0 0 0,0 0 0,0 0 0,0 0 0,0 0 0,0 0 0,-1 0 0,1 0 0,1-2 0,8-8 0,7-2 0,1 2 0,0 0 0,23-9 0,-29 14 0,17-7 0,1 2 0,0 0 0,0 3 0,35-7 0,-37 9 0,227-46-971,447-32 0,-339 70 152,47 6-164,1026 20-1966,-962-3 1966,705 47-953,-887-32 1218,-74-6 739,-62-5 2096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4:36.58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1 341 24575,'0'0'0,"1"0"0,0 0 0,0 0 0,0 0 0,0 0 0,0-1 0,-1 1 0,1 0 0,0-1 0,0 1 0,0 0 0,-1-1 0,1 1 0,0-1 0,-1 1 0,1-1 0,0 0 0,6-5 0,3 1 0,1-1 0,0 1 0,-1 1 0,1 0 0,1 0 0,14-2 0,73-8 0,348 4 0,-310 12 0,-123-2 0,278-3 0,-214-2 0,132-24 0,151-29 0,190 16 0,268 42 0,-369 2 0,2743-2-739,-2859-29 1494,-125 5-771,-33 13 16,57-6 0,868-39-880,591 56 401,-701 2 487,1326-2-5820,-1879 18 6572,-18-1 446,-335-18-70,-24 0 13,89 8-1,-106 0-7575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5:57.13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270 382 24575,'2'2'0,"-1"0"0,0 0 0,1 1 0,-1-1 0,1 0 0,0 0 0,0 0 0,-1-1 0,1 1 0,5 3 0,-6-4 0,0 0 0,1 0 0,-1-1 0,0 1 0,1 0 0,-1 0 0,1-1 0,0 1 0,-1-1 0,1 0 0,-1 1 0,3-1 0,-3 0 0,0 0 0,-1 0 0,1 0 0,0-1 0,0 1 0,0 0 0,-1 0 0,1-1 0,0 1 0,0-1 0,-1 1 0,1-1 0,0 1 0,-1-1 0,1 1 0,-1-1 0,1 1 0,-1-1 0,1 0 0,-1 1 0,1-1 0,-1 0 0,1 0 0,-1 1 0,0-1 0,1-1 0,3-13 0,-1 0 0,0 0 0,-1 0 0,-1 0 0,-1-1 0,-1-20 0,1 9 0,0-3 0,-3-85 0,3 111 0,0-1 0,-1 1 0,1 0 0,-1 0 0,0 0 0,-1-1 0,1 1 0,-1 0 0,1 1 0,-1-1 0,-1 0 0,1 0 0,0 1 0,-1-1 0,0 1 0,1 0 0,-1 0 0,-1 0 0,1 0 0,0 0 0,-1 1 0,1 0 0,-1-1 0,0 1 0,0 1 0,0-1 0,0 0 0,0 1 0,0 0 0,0 0 0,-8-1 0,2 0 0,-1 1 0,0 0 0,0 1 0,0 0 0,0 0 0,0 1 0,0 1 0,0 0 0,0 0 0,1 1 0,-1 1 0,-16 7 0,21-8 0,-1 1 0,1 0 0,0 0 0,1 0 0,-1 1 0,1 0 0,-1 0 0,2 0 0,-1 1 0,0-1 0,1 1 0,0 0 0,1 1 0,-1-1 0,1 1 0,0-1 0,1 1 0,0 0 0,-3 14 0,4-15 5,1-1-1,-1 1 1,1-1 0,0 1-1,1-1 1,-1 0-1,1 1 1,0-1 0,1 1-1,-1-1 1,1 0 0,0 0-1,0 0 1,1 0-1,0 0 1,-1 0 0,1-1-1,1 1 1,-1-1-1,1 0 1,0 0 0,0 0-1,0-1 1,0 1-1,7 3 1,-3-2-111,0 0 0,1-1 0,-1 0 0,1 0 0,0-1 0,0 0-1,0-1 1,0 0 0,1 0 0,-1-1 0,0 0 0,1-1 0,17-1 0,5-5-6720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5:59.43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18 80 24575,'0'25'0,"-1"-4"0,2 0 0,5 40 0,-4-54 0,-1 0 0,2 0 0,-1 0 0,1 0 0,0-1 0,0 1 0,1-1 0,0 0 0,0 0 0,0 0 0,1 0 0,6 6 0,-3-5 0,0-1 0,0 0 0,1 0 0,0-1 0,0 0 0,0-1 0,12 5 0,4-1 0,40 8 0,-56-14 0,0 0 0,0-1 0,0-1 0,0 1 0,0-2 0,0 1 0,0-1 0,-1 0 0,1-1 0,0 0 0,0 0 0,-1-1 0,1 0 0,-1-1 0,0 0 0,0 0 0,-1-1 0,1 0 0,-1 0 0,0 0 0,0-1 0,0 0 0,-1-1 0,0 0 0,-1 1 0,1-2 0,8-14 0,-10 12 0,0 1 0,0 0 0,-1-1 0,-1 1 0,1-1 0,-2 0 0,2-18 0,-3 22 0,0 0 0,0-1 0,0 1 0,-1-1 0,0 1 0,-1 0 0,1-1 0,-1 1 0,0 0 0,-1 0 0,1 0 0,-8-10 0,7 12 0,0 1 0,-1-1 0,1 1 0,-1 0 0,0 0 0,0 1 0,0-1 0,0 1 0,0 0 0,-1 0 0,1 0 0,0 1 0,-1-1 0,0 1 0,1 0 0,-6 0 0,-12-1 0,1 0 0,-27 3 0,29 0 0,4-2 0,0 0 0,0 0 0,1-1 0,-1-1 0,1 0 0,-22-9 0,25 9 0,0-1 0,0 1 0,0 1 0,0 0 0,-1 1 0,-20 0 0,29 1 0,0 0 0,1 0 0,-1 0 0,0 0 0,1 1 0,-1 0 0,0-1 0,1 1 0,-1 0 0,1 0 0,-1 0 0,1 1 0,0-1 0,0 1 0,-1-1 0,1 1 0,0 0 0,0 0 0,0-1 0,1 2 0,-1-1 0,0 0 0,1 0 0,0 0 0,-1 1 0,1-1 0,0 1 0,0-1 0,0 1 0,0-1 0,1 1 0,-1-1 0,1 1 0,-1 4 0,1-1 0,1-1 0,0 0 0,-1 0 0,2 0 0,-1 0 0,0 1 0,1-1 0,0-1 0,0 1 0,1 0 0,-1-1 0,1 1 0,5 5 0,2 4 0,2-1 0,22 22 0,-29-31-91,0 1 0,1-1 0,0 0 0,-1 0 0,1 0 0,1-1 0,-1 0 0,0 0 0,1 0 0,-1-1 0,1 0 0,0 0 0,0-1 0,10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6:01.4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24575,'2711'0'-1365,"-2670"0"-5461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46:11.20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0 408 24575,'130'1'0,"146"-3"0,-108-18 0,-97 10 0,18-4 0,107-9 0,238 22 0,-211 3 0,-201-2 0,-9 1 0,0-1 0,-1-1 0,1 0 0,0 0 0,-1-1 0,21-6 0,-23 4 0,4-1 0,0 0 0,-1 0 0,0-1 0,23-16 0,-35 22 0,0-1 0,0 1 0,-1-1 0,1 1 0,0-1 0,-1 1 0,1-1 0,0 0 0,-1 1 0,1-1 0,-1 0 0,1 0 0,-1 1 0,0-1 0,1 0 0,-1 0 0,0 0 0,1 0 0,-1 0 0,0 1 0,0-1 0,0 0 0,0 0 0,0-1 0,0 1 0,-1 0 0,1 1 0,-1-1 0,1 0 0,-1 0 0,1 0 0,-1 1 0,0-1 0,1 0 0,-1 1 0,0-1 0,0 1 0,1-1 0,-1 0 0,0 1 0,0 0 0,-2-1 0,-4-2 0,0 1 0,-1 0 0,1 1 0,-10-2 0,-54 0 0,48 3 0,1-1 0,-1-1 0,-30-7 0,18 0 0,-176-53 0,173 48 0,18 7 0,0-1 0,-33-18 0,-76-47 0,128 72 0,0 1 0,0 0 0,1-1 0,-1 1 0,0 0 0,1-1 0,-1 1 0,0-1 0,1 1 0,-1-1 0,1 0 0,-1 1 0,1-1 0,-1 0 0,1 1 0,0-1 0,-1 0 0,1 1 0,0-1 0,-1 0 0,1 0 0,0-1 0,0 2 0,0-1 0,1 1 0,-1-1 0,0 1 0,1-1 0,-1 1 0,1-1 0,-1 1 0,1-1 0,-1 1 0,1 0 0,-1-1 0,1 1 0,-1 0 0,1-1 0,-1 1 0,1 0 0,0 0 0,-1 0 0,1 0 0,0-1 0,5 0 0,0 1 0,0-1 0,0 1 0,11 0 0,12 6 0,-1 0 0,0 2 0,31 13 0,11 3 0,-42-16 0,166 44 0,-59-16 0,-99-24 0,0-2 0,0-1 0,52 4 0,-50-12 0,-18-1 0,29 3 0,-45-3 0,0 1 0,0-1 0,-1 1 0,1 0 0,0 1 0,-1-1 0,1 0 0,-1 1 0,0 0 0,1 0 0,-1 0 0,0 0 0,5 5 0,-7-6 0,0 0 0,0 0 0,-1 0 0,1 0 0,0 0 0,-1 1 0,1-1 0,-1 0 0,1 0 0,-1 1 0,0-1 0,1 0 0,-1 1 0,0-1 0,0 0 0,0 1 0,0-1 0,0 0 0,0 1 0,0-1 0,-1 0 0,1 0 0,0 1 0,-1-1 0,1 0 0,-1 0 0,1 1 0,-1-1 0,-1 2 0,-2 2 0,0 1 0,0-1 0,-1 0 0,-8 7 0,9-8 0,-28 25 0,-1-3 0,-1-1 0,-48 27 0,21-12 65,-84 69 1,-35 23-1562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0:20.76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0 396 24575,'1'-3'0,"0"1"0,0 0 0,-1 0 0,2-1 0,-1 1 0,0 0 0,0 0 0,1 0 0,-1 0 0,1 1 0,-1-1 0,1 0 0,4-2 0,5-7 0,21-34 0,-20 26 0,25-26 0,59-50 0,-80 82 0,-1 1 0,2 0 0,0 1 0,32-14 0,-23 12 0,1-2 0,39-27 0,-65 41 0,0 0 0,0 1 0,0-1 0,0 0 0,-1 1 0,1-1 0,0 1 0,0 0 0,0-1 0,0 1 0,0 0 0,0-1 0,1 1 0,-1 0 0,0 0 0,0 0 0,0 0 0,0 0 0,1 0 0,-1 1 0,0-1 0,0 1 0,-1-1 0,1 1 0,0-1 0,-1 1 0,1-1 0,0 1 0,-1 0 0,1-1 0,-1 1 0,1 0 0,-1-1 0,1 1 0,-1 0 0,0 0 0,1-1 0,-1 3 0,2 4 0,-1 0 0,0 0 0,0 0 0,0 13 0,-1-13 0,-2 238 0,-1-114 0,3-115 0,-1-1 0,-1 1 0,0-1 0,-5 19 0,5-30 0,0 1 0,1 0 0,0 0 0,0-1 0,0 1 0,0 0 0,1 0 0,0 0 0,0 0 0,1 0 0,-1 0 0,1 0 0,0 0 0,0 0 0,1 0 0,-1-1 0,1 1 0,0-1 0,0 1 0,1-1 0,-1 0 0,1 0 0,0 0 0,5 5 0,2 3-119,-2-4 203,0 0-1,12 19 1,-19-26-131,0 0 0,0 1 0,0-1 1,0 0-1,-1 0 0,1 0 0,0 1 1,-1-1-1,0 0 0,1 1 0,-1-1 0,0 1 1,1-1-1,-1 1 0,0-1 0,0 0 1,0 1-1,0-1 0,0 1 0,-1-1 1,1 0-1,0 1 0,-1-1 0,1 1 0,-1-1 1,1 0-1,-1 0 0,0 1 0,1-1 1,-1 0-1,-1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0:22.38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70 1 24575,'0'63'0,"2"-24"0,-2 1 0,-2-1 0,-10 59 0,10-93 0,-16 75 0,2 0 0,-5 106 0,20 178 0,4-158 0,-4-132 0,8 217 0,-3-244 0,2 1 0,3-1 0,1 0 0,17 47 0,56 106 0,-59-152 0,-1 1 0,39 58 0,-6-31 0,3-1 0,101 99 0,159 116 0,-72-68 0,-51-46 0,-144-135 0,111 67 0,-85-65 0,137 81 0,273 157 0,-423-252 0,122 36 0,-166-58 0,40 11 0,1-3 0,0-2 0,1-3 0,0-3 0,70 0 0,23 6 0,-65-3 0,-34-3 49,84 23-1,-34-6-1510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0:22.819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12 1 24575,'-12'0'0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0:29.97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0:35.07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4:14.379"/>
    </inkml:context>
    <inkml:brush xml:id="br0">
      <inkml:brushProperty name="width" value="0.2" units="cm"/>
      <inkml:brushProperty name="height" value="0.2" units="cm"/>
      <inkml:brushProperty name="color" value="#E97132"/>
    </inkml:brush>
  </inkml:definitions>
  <inkml:trace contextRef="#ctx0" brushRef="#br0">1 0 24575,'2'1'0,"0"1"0,0-1 0,0 0 0,0 0 0,0 1 0,0-1 0,0 1 0,-1 0 0,1-1 0,-1 1 0,1 0 0,2 4 0,4 4 0,68 65 0,33 35 0,202 210 0,-237-252 0,257 224 0,-213-199 0,215 129 0,141 17-164,-191-108-815,290 118 975,504 86 4,-472-198-68,-439-109 97,288 12-1,156-40 1147,-257-3-1192,664 3 17,-987-2 0,0-1 0,0-2 0,0-1 0,-1-2 0,30-11 0,-10 4 0,161-49 0,-101 18 0,-76 31 0,65-22 0,-65 27 0,62-27 0,-71 27 0,45-12 0,-63 20 0,-6 2 0,1 0 0,-1 0 0,1 0 0,0 0 0,-1 0 0,1-1 0,-1 1 0,1 0 0,-1 0 0,1-1 0,-1 1 0,1 0 0,-1-1 0,1 1 0,-1 0 0,0-1 0,1 1 0,-1-1 0,1 1 0,-1-1 0,-6-5 0,-24-2 0,24 7 0,-419-100 0,-49-64 0,362 126 0,95 33 0,0 2 0,-1 0 0,-32-3 0,95 10 0,1 2 0,69 17 0,89 34 0,-191-52 0,166 57 0,69 19 0,-209-74 0,0 0 0,79-1 0,-64-4 0,-15 1 0,0 2 0,55 12 0,-92-16 0,-1 0 0,1 1 0,-1-1 0,1 0 0,-1 1 0,1 0 0,-1-1 0,0 1 0,1 0 0,-1 0 0,0 0 0,1 0 0,-1 0 0,0 0 0,0 0 0,0 0 0,0 0 0,2 3 0,-3-3 0,1 1 0,-1-1 0,0 1 0,1-1 0,-1 0 0,0 1 0,0-1 0,0 1 0,0-1 0,0 1 0,-1-1 0,1 1 0,0-1 0,-1 0 0,1 1 0,-2 2 0,-3 5 0,0 0 0,-1 0 0,-1 0 0,-12 13 0,7-8 0,-84 95 0,-18 24 0,60-55 0,25-35 0,-43 49 0,26-45 0,27-28 0,1 0 0,-21 29 0,33-39 24,0-1 0,-1 0 0,0 0 0,-11 10 0,15-15-130,0-1 0,-1 0 0,1 1 0,-1-1 0,0-1 0,1 1-1,-1 0 1,0-1 0,0 0 0,0 0 0,0 0 0,0 0 0,-8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0:35.73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0:36.15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0:37.29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24575,'6'0'0,"1"0"0,0 1 0,0 0 0,0 0 0,-1 1 0,1 0 0,-1 0 0,1 0 0,-1 1 0,0 0 0,11 7 0,25 17 0,-2 1 0,45 41 0,3 2 0,130 83 0,-96-70 0,-60-41 0,2-3 0,1-3 0,101 42 0,-27-38 0,-70-23 0,-1 0 0,0-3 0,1-2 0,137 4 0,422-18 0,-500-5 0,236-43 0,-241 26 0,148-32 0,-216 40 0,0-2 0,95-43 0,-99 36 0,-30 15 0,0 0 0,-1-2 0,0 0 0,0-1 0,-2-1 0,19-16 0,-11 4-53,37-39-1259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54:14.42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50 24575,'1'3'0,"-1"0"0,1 0 0,-1 0 0,1 0 0,0 0 0,0 0 0,1 0 0,-1 0 0,1 0 0,-1-1 0,1 1 0,0 0 0,0-1 0,0 0 0,0 1 0,0-1 0,1 0 0,-1 0 0,5 3 0,-3-2 0,-1 0 0,1 0 0,-1 1 0,0 0 0,0-1 0,-1 1 0,1 0 0,-1 0 0,1 0 0,1 7 0,2 5 0,5 26 0,-3-9 0,47 109 0,-43-117 0,-1 0 0,1-1 0,1-1 0,1 0 0,1-1 0,1-1 0,1 0 0,35 32 0,-39-41 0,1-1 0,0 0 0,1-1 0,0 0 0,1-2 0,0 1 0,0-2 0,1 0 0,0-1 0,0-1 0,1-1 0,26 4 0,5-4 0,-1-3 0,1-1 0,52-8 0,-69 1 0,0 0 0,0-3 0,0 0 0,46-23 0,-50 22-329,1 2 1,44-8-1,-19 4-651,-2 0 258,303-81-3226,-325 85 3872,31-11 1363,1 3 0,122-16-1,117 26 1587,-290 7-2894,13 1 21,0 0 0,0 1 0,-1 2 0,0 0 0,25 8 0,-35-7 0,0 0 0,0 1 0,0 0 0,0 1 0,-1 1 0,0 0 0,-1 0 0,0 1 0,18 19 0,9 19 0,-1 1 0,48 89 0,-26-41 0,-47-79 0,0-1 0,2 0 0,0-1 0,0 0 0,1-1 0,1-1 0,0 0 0,1-1 0,0-1 0,1-1 0,0 0 0,1-2 0,38 13 0,-39-15 0,1-1 0,0-1 0,1-1 0,-1-1 0,1 0 0,-1-2 0,1 0 0,-1-1 0,1-1 0,-1-1 0,1-1 0,-1 0 0,-1-1 0,31-13 0,-21 3 0,0 0 0,-2-1 0,0-2 0,31-27 0,88-95 0,-28 26 0,-60 63 0,2 3 0,2 3 0,2 2 0,117-58 0,-139 82 0,0 1 0,0 3 0,2 1 0,0 3 0,0 1 0,1 2 0,0 2 0,0 2 0,70 2 0,-96 4 0,0 1 0,0 1 0,0 0 0,0 2 0,-1 0 0,0 1 0,0 0 0,-1 2 0,0 0 0,0 0 0,-1 2 0,21 17 0,2 7 0,-1 1 0,-2 2 0,36 50 0,5 18 0,-35-47 0,64 71 0,-94-119 0,1 0 0,0 0 0,1-1 0,0-1 0,0 0 0,1-1 0,0-1 0,1 0 0,16 6 0,-4-5 0,0-1 0,0-1 0,1-2 0,37 3 0,172 17 0,9 1 0,-220-23 0,1-2 0,0 0 0,35-7 0,-49 5 0,0-1 0,0-1 0,-1 0 0,1 0 0,-1-2 0,0 1 0,0-2 0,19-12 0,7-12 0,60-64 0,4-4 0,-31 44 0,135-80 0,-190 125 0,4-2 0,0 1 0,1 0 0,0 1 0,0 2 0,1 0 0,0 1 0,0 1 0,1 1 0,0 1 0,24-1 0,3 5 0,0 2 0,-1 2 0,0 3 0,86 21 0,184 78 0,-265-86 0,-12-4 0,-1 3 0,52 31 0,69 58 0,-152-101 0,0 0 0,1 0 0,-1-1 0,1-1 0,1 0 0,-1 0 0,1-1 0,-1-1 0,1 0 0,0 0 0,0-1 0,0-1 0,1 0 0,18-1 0,-26-1 0,0 0 0,0 0 0,-1 0 0,1-1 0,0 0 0,-1 0 0,1 0 0,-1-1 0,1 1 0,-1-1 0,0 0 0,0 0 0,-1-1 0,1 1 0,-1-1 0,1 0 0,-1 1 0,0-2 0,3-5 0,5-9 0,-2 0 0,0-1 0,7-27 0,-7 21 0,10-26 0,88-225 0,-85 229 0,2 1 0,1 1 0,55-70 0,-70 103 0,0 1 0,1 1 0,0 0 0,1 1 0,19-14 0,-21 18 0,-1 1 0,1 0 0,0 1 0,0-1 0,0 2 0,0 0 0,1 0 0,18-2 0,0 3 0,-1 1 0,1 1 0,0 2 0,-1 1 0,0 1 0,34 9 0,-20-1 0,-1 2 0,0 1 0,54 30 0,289 138 0,-345-167 0,150 56 0,-143-59 0,-1 2 0,0 2 0,54 29 0,-96-44 0,1 0 0,-1 0 0,0 0 0,-1 0 0,1 0 0,3 4 0,-6-6 0,0 1 0,0-1 0,0 0 0,1 0 0,-1 1 0,0-1 0,0 0 0,0 1 0,0-1 0,0 0 0,0 1 0,0-1 0,0 0 0,0 1 0,0-1 0,0 0 0,0 1 0,0-1 0,0 0 0,0 0 0,0 1 0,0-1 0,0 0 0,-1 1 0,1-1 0,0 0 0,0 0 0,0 1 0,0-1 0,-1 0 0,1 0 0,0 1 0,0-1 0,-1 0 0,1 0 0,0 0 0,0 1 0,-1-1 0,1 0 0,0 0 0,0 0 0,-1 0 0,1 0 0,0 0 0,-1 0 0,1 1 0,0-1 0,-1 0 0,1 0 0,0 0 0,-1 0 0,1 0 0,0 0 0,-1-1 0,-21 3 0,-23-8-1365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01:22.964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0 24575,'28'1'0,"1"2"0,0 1 0,-1 1 0,1 1 0,43 16 0,127 63 0,-185-79 0,81 41 0,121 80 0,-193-112 0,-1 2 0,-1 1 0,0 1 0,-2 1 0,0 0 0,-1 2 0,-2 0 0,0 0 0,-1 2 0,15 32 0,-21-37 0,-1 0 0,-1 0 0,-1 1 0,0 0 0,-2 0 0,0 1 0,-1-1 0,-1 1 0,-1-1 0,-1 1 0,-1 0 0,-1-1 0,-1 1 0,-7 28 0,0-18 0,-1 0 0,-2-1 0,-24 43 0,-60 80 0,85-135 0,-34 49 0,-77 122 0,95-140 0,2 0 0,-21 59 0,18-23 0,4 2 0,4 1 0,-10 94 0,-3 269 0,32-386 0,4 0 0,13 95 0,-11-133 0,2-1 0,0 0 0,2 0 0,1-1 0,1 0 0,1 0 0,2-1 0,25 38 0,-14-31 0,2-2 0,1 0 0,41 34 0,98 64 0,-138-106 0,-19-15 0,0 1 0,-1 0 0,0 0 0,0 1 0,0 0 0,-1 1 0,-1 0 0,9 12 0,-13-15 0,1 0 0,-1 0 0,1 0 0,-2 1 0,1-1 0,-1 0 0,0 1 0,0-1 0,-1 1 0,0-1 0,0 1 0,0-1 0,-1 1 0,0-1 0,0 0 0,-3 7 0,-2 6 0,-1-1 0,-1-1 0,-1 1 0,-1-2 0,0 1 0,-1-1 0,-19 21 0,-104 102 0,101-107 0,-55 53 0,-148 191 0,223-259 0,0 2 0,1-1 0,1 2 0,1 0 0,1 0 0,1 0 0,1 1 0,0 0 0,-5 35 0,6-8 0,3 1 0,1-1 0,3 1 0,1 0 0,3-1 0,2 0 0,14 51 0,-3-34 0,4-1 0,2-1 0,2-1 0,54 90 0,32 10 0,-25-40 0,-69-94 0,-1 2 0,19 44 0,-16-25 0,44 124 0,-57-151 0,-2 0 0,-1 0 0,0 0 0,-2 1 0,-1-1 0,-1 26 0,-3-21 0,-1 0 0,-1 0 0,-2-1 0,-15 41 0,-52 98 0,14-35 0,36-70 0,1 1 0,4 1 0,2 0 0,-10 81 0,8 154 0,24 3 0,-1-42 0,-3-221 0,2 0 0,1 0 0,2 0 0,19 64 0,-1-30 0,44 91 0,-51-130 0,0 0 0,3-1 0,34 43 0,-53-73 0,1 1 0,-1-1 0,0 1 0,0 0 0,0 0 0,0-1 0,0 1 0,-1 0 0,1 0 0,0 0 0,-1 0 0,1 3 0,-1-5 0,0 0 0,0 1 0,0-1 0,0 0 0,0 0 0,0 0 0,0 0 0,0 1 0,0-1 0,-1 0 0,1 0 0,0 0 0,0 0 0,0 1 0,0-1 0,0 0 0,0 0 0,-1 0 0,1 0 0,0 0 0,0 0 0,0 1 0,0-1 0,-1 0 0,1 0 0,0 0 0,0 0 0,0 0 0,-1 0 0,1 0 0,0 0 0,0 0 0,0 0 0,0 0 0,-1 0 0,1 0 0,0 0 0,-15-6 0,-9-10-1365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01:28.21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24575,'1528'0'0,"-1490"2"0,1 2 0,-1 2 0,58 17 0,-49-11 0,77 9 0,13-6 0,101 6 0,-70-4-603,-147-14-159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3:07.846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3:09.53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6:23.07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24575,'6'0'0,"13"0"0,9 0 0,6 0 0,8 0 0,2 0 0,7 0 0,-1 0 0,-2 0 0,1 0 0,-1 0 0,2 0 0,-1 0 0,-3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6:24.44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1 324 24575,'3'-4'0,"0"-1"0,0 0 0,0 1 0,-1-1 0,0-1 0,0 1 0,0 0 0,0 0 0,0-7 0,6-14 0,11-40 0,-15 49 0,1 1 0,0-1 0,0 2 0,2-1 0,0 0 0,10-14 0,-14 26 0,0 0 0,1 0 0,-1 1 0,1-1 0,0 1 0,0 0 0,0 0 0,0 0 0,1 0 0,-1 1 0,1 0 0,0 0 0,-1 0 0,1 0 0,0 1 0,0 0 0,0 0 0,6 0 0,-4 0 0,1 1 0,-1 1 0,0-1 0,1 1 0,-1 0 0,0 1 0,0-1 0,0 2 0,0-1 0,0 1 0,0 0 0,8 5 0,19 14 0,-2 1 0,38 35 0,53 61 0,-67-62 0,173 153 0,-212-196 0,4 3 0,-1 0 0,30 35 0,-47-48-227,-1-1-1,1 1 1,-1 0-1,0 0 1,3 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4:40.532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468 0 24575,'-2'67'0,"-3"0"0,-14 69 0,-44 129 0,-162 514 0,175-611 0,-20 77 0,37-117-1365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6:25.26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531 1 24575,'-12'0'0,"-9"0"0,-7 5 0,1 9 0,-12 12 0,-11 20 0,-2 8 0,-16 5 0,-2 0 0,5 0 0,14-3 0,4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6:27.38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855 0 24575,'-2'68'0,"0"-37"0,2 0 0,1 0 0,1 1 0,11 50 0,-2-40 0,27 113 0,-21-51 0,7 179 0,-23-230 0,-4 176 0,1-209 0,-1 1 0,0-1 0,-2-1 0,0 1 0,-1-1 0,-1 0 0,-15 30 0,6-17 0,-44 82 0,-31 57 0,7-10 0,-156 186 0,160-240 0,52-66 0,17-24 0,0-1 0,-2 0 0,-16 17 0,-10 10 0,23-25 0,-20 19 0,31-32 0,0-1 0,-1 0 0,1 0 0,-1-1 0,0 1 0,0-1 0,0-1 0,-12 5 0,15-6-52,-1-1-1,1 1 1,-1-1-1,1 0 1,-1 0-1,1 0 1,-1 0-1,1-1 1,-1 1-1,1-1 1,0 0-1,-1 0 1,1 0-1,0 0 1,0-1-1,-1 1 1,1-1-1,0 0 1,1 0-1,-1 0 1,0 0-1,1-1 1,-1 1-1,1-1 0,-4-4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6:48.706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0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6:49.174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6:50.04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24575,'0'1'0,"1"0"0,-1-1 0,0 1 0,0 0 0,1-1 0,-1 1 0,1-1 0,-1 1 0,0 0 0,1-1 0,-1 1 0,1-1 0,-1 1 0,1-1 0,-1 1 0,1-1 0,0 0 0,-1 1 0,1-1 0,-1 0 0,1 1 0,0-1 0,-1 0 0,1 0 0,0 0 0,-1 1 0,2-1 0,6 2 0,227 86 0,-13-7 0,-75-19 0,93 35 0,-181-79 0,-38-13 0,0 1 0,22 11 0,150 59 0,-87-32 97,20 6-1559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08:41.857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820 0 24575,'5'1'0,"0"-1"0,0 1 0,0 1 0,0-1 0,9 4 0,0 0 0,7 4 0,0 0 0,-1 1 0,0 0 0,0 2 0,33 28 0,-24-16 0,-1 2 0,43 51 0,-46-44 0,-1 1 0,-1 1 0,-2 1 0,-2 1 0,-1 0 0,-2 2 0,-2 0 0,15 63 0,-22-72 0,-2 0 0,-1 1 0,-2-1 0,-1 1 0,-1 0 0,-1-1 0,-2 1 0,-1-1 0,-2 0 0,-1 0 0,-1 0 0,-15 36 0,3-26 0,-1-1 0,-2 0 0,-1-2 0,-3-1 0,0-1 0,-3-1 0,-41 37 0,-27 15 0,-128 84 0,202-153 0,1 1 0,0 2 0,1 0 0,2 1 0,-31 39 0,21-17-59,3 1-1,1 1 1,2 2-1,2 0 1,3 2-1,-18 62 0,19-37-818,4 1-1,2 1 0,-2 127 0,13-181 681,5 280-1993,-1-263 2114,2 0 0,2 0 0,2-1 0,1 0-1,26 63 1,-16-61 77,1-1 0,3-1 0,1-2 0,1 0 0,2-2 0,2 0 0,36 30 0,14 6 0,160 106 0,-113-94 164,-120-78 17,-1 1 0,0 0 0,0 0 0,0 0 0,-1 1 0,0 0 0,0 0 0,5 8 0,-8-11-74,-1 0 0,1 0 0,-1 1 0,0-1 0,0 0 0,0 1 0,0-1 0,0 1 0,-1-1 0,0 1 0,1-1 0,-1 1 0,-1 0 0,1-1 0,0 1-1,-1-1 1,0 1 0,0-1 0,-2 5 0,-1 3 151,-1-1 0,-1 0-1,0 0 1,0 0 0,-9 9-1,-42 42 656,34-38-667,-122 120-88,-109 118-169,-161 193-1010,294-306 1021,104-124 0,2 1 0,0 1 0,1 0 0,-12 36 0,22-48 36,1-1 1,0 1-1,1 0 1,0 0-1,1 0 1,1 0-1,0 0 0,1 0 1,1 0-1,0-1 1,0 1-1,2 0 1,7 21-1,5 4 92,1-1 0,2 0 0,31 44-1,-9-18-127,111 173 0,32 8 0,-105-146 0,77 129 0,-128-181 0,29 69 0,-49-95 0,-1 0 0,0 1 0,-2-1 0,-1 1 0,0 0 0,0 30 0,-4-25 0,-2 1 0,-1 0 0,-1-1 0,-1 1 0,-2-1 0,0 0 0,-2-1 0,-23 49 0,-12 6 0,-72 103 0,107-171 0,-88 139-1474,-139 297-1,227-429 1091,1 1 0,0 0-1,2 0 1,-4 26-1,8-33 165,1-1-1,0 1 0,1 0 1,0 0-1,1 0 0,1 0 1,6 23-1,31 70 104,-24-69 250,8 14 636,2-1 0,43 66 1,76 90 1150,-99-145-1397,84 122 412,116 219-1,-230-374-934,-1 0 0,-2 1 0,-2 1 0,0 0 0,8 49 0,-15-57 0,-1-1 0,0 1 0,-2 0 0,-1 0 0,0-1 0,-2 1 0,-1-1 0,-11 39 0,-103 223 0,58-152 0,-19 35 0,39-86 0,3 2 0,-29 94 0,45-95 0,3 1 0,5 1 0,2 1 0,2 94 0,9 160 0,1-260 0,0-30 0,2 0 0,3-1 0,1 1 0,3-1 0,1 0 0,3-1 0,2-1 0,1 0 0,35 61 0,224 311 0,-168-267 0,-107-149 0,80 126 0,-73-114 0,-1 0 0,-1 1 0,0-1 0,-1 1 0,-1 1 0,-1-1 0,4 24 0,-7-28 0,-1-1 0,1 0 0,-2 0 0,1 0 0,-1 0 0,-1 0 0,0-1 0,0 1 0,-6 10 0,-7 13 0,-25 35 0,30-49 0,-19 28 0,-8 14 0,2 1 0,-36 85 0,45-74 0,-28 121 0,44-138 0,2 1 0,-2 106 0,16 218 0,10-207 0,-3-64 0,-4 306 0,-9-390 0,1-9-455,0 1 0,-6 28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09:52.11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135 0 24575,'-6'0'0,"-15"0"0,-2 6 0,-5 2 0,3 12 0,6 8 0,6 12 0,17-2 0,14-6 0,4-15 0,-2-17 0,-4-20 0,-5-12 0,-5-8 0,-14 4 0,-1 7 0,8 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09:53.731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65 25 24575,'-12'0'0,"-10"0"0,-1 12 0,15 10 0,9 7 0,11-1 0,14-6 0,10-6 0,4-7 0,8-3 0,-5-10 0,-9-16 0,-17-10 0,-17 0 0,-14 4 0,-18-4 0,-8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09:55.60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0 147 24575,'7'0'0,"-1"0"0,0 0 0,0 0 0,0 1 0,1 0 0,-1 0 0,0 1 0,0-1 0,0 1 0,-1 1 0,1-1 0,0 1 0,-1 0 0,0 0 0,1 1 0,7 6 0,6 9 0,0 1 0,22 31 0,-24-28 0,2 0 0,23 21 0,-19-24 0,2 0 0,0-2 0,1-1 0,1-1 0,52 23 0,-18-10 0,81 51 0,-129-73 0,0-1 0,0 0 0,1-1 0,0-1 0,0 0 0,0 0 0,0-1 0,18 0 0,18 0 0,52-4 0,-52 0 0,242-2 0,-276 2 0,0-1 0,0 0 0,0-1 0,-1-1 0,0 0 0,0-2 0,0 1 0,0-2 0,-1 0 0,0 0 0,0-2 0,22-16 0,8-12 0,-2-1 0,43-50 0,-80 82 0,16-18 0,-1-2 0,-1 0 0,-2-1 0,0-1 0,14-36 0,-8 21 0,-13 27 0,-2-1 0,10-23 0,7-40-1365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7:01.633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123 0 24575,'7'0'0,"24"0"0,35 4 0,-55-2 0,0 0 0,-1 1 0,1-1 0,-1 2 0,0 0 0,19 10 0,0 4 0,-1 1 0,-1 2 0,0 1 0,44 49 0,-63-61 0,1 1 0,-2-1 0,1 2 0,-2-1 0,0 1 0,0 0 0,5 17 0,-2-2 0,-2 1 0,6 39 0,-7 1 0,-4 132 0,-4-109 0,2-76 0,-1 1 0,0-1 0,-1-1 0,0 1 0,-1 0 0,-1 0 0,-9 23 0,-2-5 0,-1-1 0,-1 0 0,-1-1 0,-2-1 0,-2-1 0,-26 28 0,36-42 0,-15 22 0,19-25 0,1-1 0,-2 0 0,0-1 0,0 0 0,-13 12 0,19-20 0,0 0 0,0 0 0,-1 0 0,1-1 0,0 1 0,-1-1 0,1 0 0,-1 1 0,1-2 0,-1 1 0,0 0 0,1-1 0,-1 1 0,0-1 0,1 0 0,-1-1 0,0 1 0,1-1 0,-1 1 0,0-1 0,1 0 0,-1 0 0,1 0 0,-4-3 0,0 1 0,0-1 0,0 0 0,1 0 0,-1-1 0,1 1 0,0-2 0,0 1 0,1-1 0,-10-11 0,1-4 0,-21-40 0,19 31 0,-6-14 0,-30-88 0,51 127 0,-1 2 0,1 0 0,0 0 0,0 0 0,0 0 0,0-1 0,0 1 0,1 0 0,0 0 0,-1 0 0,1-1 0,0 1 0,1 0 0,-1-1 0,2-4 0,-2 8 0,0-1 0,0 1 0,1-1 0,-1 1 0,0-1 0,0 1 0,1 0 0,-1-1 0,1 1 0,-1-1 0,0 1 0,1 0 0,-1-1 0,1 1 0,-1 0 0,1 0 0,-1-1 0,1 1 0,-1 0 0,1 0 0,-1 0 0,1 0 0,-1-1 0,1 1 0,-1 0 0,1 0 0,-1 0 0,1 0 0,-1 0 0,1 0 0,-1 1 0,1-1 0,-1 0 0,1 0 0,-1 0 0,1 0 0,-1 1 0,1-1 0,-1 0 0,1 0 0,-1 1 0,1-1 0,2 2 0,-1 0 0,1 0 0,-1 0 0,0 0 0,1 0 0,2 5 0,2 4 0,0 1 0,-1 0 0,0 0 0,-1 0 0,7 23 0,0 0 0,29 85 0,27 127 0,-30-124 0,-26-91 0,-2 2 0,11 58 0,-15 13 0,-3-34 0,-3-68 0,0-1 0,0 0 0,0 0 0,0 0 0,1 0 0,-1 0 0,1 0 0,0 0 0,-1-1 0,1 1 0,0 0 0,1 2 0,-2-4 0,1 0 0,-1 1 0,0-1 0,1 0 0,-1 0 0,0 0 0,1 0 0,-1 1 0,0-1 0,0 0 0,1 0 0,-1 0 0,1 0 0,-1 0 0,0 0 0,1 0 0,-1 0 0,0 0 0,1 0 0,-1 0 0,0 0 0,1 0 0,-1 0 0,1 0 0,12-10 0,4-9 0,-2-1 0,21-33 0,6-8 0,-14 24 0,1 2 0,2 1 0,61-52 0,-45 46-37,-20 16-627,59-39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4:41.15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 0 24575,'-6'0'0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7:13.93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1 2 24575,'121'-1'0,"139"3"0,-134 13 0,-12-1 0,280-8 0,-227-8 0,19 2-1365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7:37.248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73 1056 24575,'0'-5'0,"-1"-1"0,0 0 0,0 0 0,0 1 0,-1-1 0,0 1 0,0-1 0,-1 1 0,1 0 0,-6-8 0,-11-22 0,13 18 0,1-1 0,0 1 0,2-1 0,-4-31 0,3-74 0,4 91 0,0-8 0,1 1 0,11-63 0,-9 86 0,1-1 0,1 1 0,1-1 0,0 1 0,1 1 0,0-1 0,1 1 0,19-24 0,-8 15 0,1 2 0,43-37 0,55-31 0,-91 73 0,0 1 0,1 1 0,1 1 0,1 1 0,-1 2 0,2 1 0,42-8 0,-18 9 0,0 2 0,0 2 0,79 4 0,-81 2 0,-12 0 0,-1 1 0,71 13 0,7 16 0,150 62 0,-176-57 0,-2 3 0,131 79 0,-195-101 0,-1 1 0,-1 2 0,0 0 0,-2 1 0,34 42 0,-42-45 0,-1 1 0,0 1 0,-1 0 0,-2 1 0,0 0 0,-1 0 0,-1 1 0,7 29 0,-1 18-305,-4 1 0,-2 0 1,-3 136-1,-8-152-475,-2 0 0,-3 0 0,-2-1 1,-3-1-1,-33 90 0,-69 99-1517,22-88 4594,62-113-1087,-1-2 0,-1 0 0,-64 52-1,94-87-1133,-24 19 158,-1-2 1,-1-1-1,-43 22 0,17-10-188,18-12-46,-60 23 0,10-6 0,-59 28 0,-107 53 0,5 33 0,208-122 0,1 2 0,2 2 0,-63 69 0,83-81 0,-1-1 0,1 2 0,2 0 0,0 0 0,-17 34 0,2 2 0,19-38 0,2 0 0,0 1 0,1 0 0,-8 28 0,13-32 0,0 1 0,1 0 0,1-1 0,1 1 0,0 0 0,1-1 0,1 1 0,7 28 0,-1-18 0,1-1 0,1 0 0,1-1 0,23 37 0,74 104 0,-65-105 0,-3 2 0,46 97 0,-30-36 0,36 86 0,-87-197 0,0 0 0,-1 0 0,0 0 0,-2 1 0,1 0 0,0 15 0,-3-27-50,0 0-1,0 0 1,-1 0-1,1 1 0,0-1 1,-1 0-1,1 0 1,-1 0-1,0 0 1,0 0-1,1 0 0,-1 0 1,-1 0-1,1 0 1,0 0-1,0-1 1,-1 1-1,1 0 0,-1-1 1,1 1-1,-1-1 1,0 1-1,0-1 1,1 0-1,-1 0 1,-3 1-1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3:17:39.145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65 11 24575,'-1'0'0,"0"1"0,0-1 0,0 0 0,0 0 0,0 1 0,0-1 0,0 1 0,0-1 0,0 1 0,0-1 0,1 1 0,-1 0 0,0-1 0,0 1 0,1 0 0,-1 0 0,0 0 0,1-1 0,-1 1 0,1 0 0,-1 0 0,0 2 0,-9 25 0,6-18 0,-3 10 0,1 0 0,1 0 0,0 1 0,2 0 0,0-1 0,2 1 0,0 0 0,3 30 0,-2-46 0,0 0 0,1-1 0,0 1 0,0-1 0,0 1 0,1-1 0,0 1 0,-1-1 0,1 0 0,1 1 0,-1-1 0,1 0 0,-1-1 0,1 1 0,0 0 0,1-1 0,-1 0 0,1 0 0,-1 0 0,1 0 0,0 0 0,0-1 0,0 1 0,0-1 0,0 0 0,1-1 0,-1 1 0,1-1 0,6 2 0,-2-1 0,0 0 0,0-1 0,1 0 0,-1 0 0,0-1 0,1 0 0,-1-1 0,16-3 0,-21 3 0,0 0 0,0-1 0,0 1 0,0-1 0,-1 0 0,1 0 0,0 0 0,-1-1 0,0 1 0,1-1 0,-1 0 0,0 0 0,-1 0 0,1 0 0,0-1 0,-1 1 0,0-1 0,1 1 0,-2-1 0,1 0 0,2-5 0,-1 0 0,0 0 0,-1 0 0,0-1 0,0 1 0,-1 0 0,0-12 0,-1 16 0,0 0 0,-1 0 0,0-1 0,0 1 0,0 1 0,0-1 0,-1 0 0,0 0 0,0 0 0,0 1 0,0-1 0,-1 1 0,-4-6 0,-14-14 0,-32-28 0,-10-12 0,35 33-1365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6:10.400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24575,'6'1'0,"0"0"0,-1 0 0,1 0 0,-1 0 0,1 1 0,-1 0 0,0 0 0,0 1 0,0-1 0,0 1 0,0 0 0,5 5 0,2 1 0,-1 1 0,0 1 0,13 15 0,9 15 0,-16-18 0,26 26 0,361 307 0,-337-302 0,-3 4 0,79 90 0,-126-129 0,0-1 0,-2 1 0,0 1 0,16 27 0,-27-40 0,-1 0 0,0 1 0,0-1 0,-1 1 0,0-1 0,0 1 0,0 0 0,-1 0 0,-1-1 0,1 1 0,-1 0 0,-1 0 0,1 0 0,-3 10 0,-1-1 0,-1 0 0,-1-1 0,0 0 0,-2 0 0,1-1 0,-13 18 0,-66 85 0,64-91 0,-29 39 0,-89 117 0,96-120 0,-36 68 0,40-52 0,-47 125 0,70-153 0,2 1 0,2 0 0,-9 92 0,14-39 0,7 120 0,2-207 0,1 0 0,0 0 0,2-1 0,0 1 0,0-1 0,2 0 0,0 0 0,1-1 0,1 1 0,16 25 0,-2-11 0,1 0 0,1-2 0,2 0 0,1-2 0,37 30 0,-26-28 0,1-2 0,2-1 0,77 35 0,-110-57 0,1 0 0,-1 0 0,0 1 0,0 0 0,0 1 0,7 7 0,-12-10 0,0 0 0,0 0 0,-1 1 0,0-1 0,1 1 0,-1-1 0,-1 1 0,1 0 0,0 0 0,-1 0 0,0 0 0,0 0 0,0 0 0,0 0 0,-1 0 0,0 7 0,-1 9 0,-1 0 0,0 0 0,-2-1 0,0 1 0,-2-1 0,0 1 0,-1-2 0,-18 36 0,-10 8 0,-46 63 0,74-115 0,-116 154 0,-37 56 0,142-189-80,2 1-1,0 0 1,3 2-1,0-1 1,2 2-1,2-1 1,1 2 0,2-1-1,-3 58 1,8-52-377,2-1 0,1 1 0,2 0 1,3-1-1,0 0 0,3 0 1,1-1-1,19 44 0,-5-27 280,2-1 0,2 0 0,3-3-1,58 74 1,-2-15 2627,111 182-1,-107-119-1497,-79-146-962,-2 1 0,-1 1 0,-1-1 0,6 39 0,-8-10 10,-3-1 0,-2 1 0,-11 115 0,1-117 0,-2 1 0,-23 72 0,-50 110 0,70-203 0,-57 184-212,62-189-408,2 1 0,1 0 0,2 0 0,1 0 0,3 37 0,0-61 441,0 1 0,0 0 0,1-1-1,0 1 1,1-1 0,0 0 0,0 0 0,1 0-1,0 0 1,0 0 0,1-1 0,0 0 0,0 0-1,13 12 1,7 13 1098,-1 0-1,25 47 1,-6-10 93,20 37 414,69 154 0,-32-21-1426,-87-200 0,-2 1 0,-1 0 0,-2 1 0,4 53 0,-12-78 0,-1 0 0,0-1 0,-2 1 0,1 0 0,-2-1 0,0 0 0,-1 1 0,0-2 0,-1 1 0,-10 16 0,-12 17 0,-51 68 0,-56 80 0,98-138 0,-54 93 0,69-111 0,-30 78 0,44-92 0,1 1 0,1-1 0,1 1 0,2 0 0,0 54 0,20 138 0,-13-179 0,47 250 0,-14-100 0,60 247 0,-83-382 7,9 90 1,-20-109-53,-2-1 1,-1 1-1,-9 62 0,-29 88-1835,-9 69-991,33-58 1201,14-171 1964,1 0 1,1 0-1,1 0 1,2-1 0,12 41-1,2-18 416,35 65 0,-34-77-1310,-2 0-1,-2 2 0,18 62 0,-25-64 437,-2 1 1,-2-1-1,-1 1 0,-2 0 0,-4 56 0,0-78 312,-1 0 0,-1 0 0,0-1-1,-12 28 1,-32 52 1372,20-42-830,2-1 546,-21 61 0,39-90-1009,2 0 0,0 0 1,2 1-1,0-1 0,-1 46 0,7-36-227,1 1 0,1 0 0,2-1 0,18 61 0,0-27 0,40 82 0,134 201-630,-147-266 414,-39-63 216,-6-12 0,0 1 0,-1 0 0,0 1 0,0-1 0,-1 1 0,0 0 0,4 18 0,-8-27 0,0 0 0,0 0 0,0 0 0,0 0 0,0 0 0,0 0 0,-1 0 0,1-1 0,0 1 0,0 0 0,-1 0 0,1 0 0,0 0 0,-1 0 0,1 0 0,-1-1 0,1 1 0,-1 0 0,1 0 0,-1-1 0,0 1 0,1 0 0,-1-1 0,0 1 0,0-1 0,1 1 0,-1-1 0,0 1 0,0-1 0,0 0 0,-1 1 0,-2 0 0,0 0 0,-1 0 0,1-1 0,0 0 0,0 0 0,-5 0 0,-6-2 54,0 0 0,0-1 0,0-1 1,0 0-1,1-1 0,0-1 0,-23-12 0,-3-5-530,-46-34 0,16 5-6351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2:36:12.991"/>
    </inkml:context>
    <inkml:brush xml:id="br0">
      <inkml:brushProperty name="width" value="0.35" units="cm"/>
      <inkml:brushProperty name="height" value="0.35" units="cm"/>
      <inkml:brushProperty name="color" value="#F6630D"/>
    </inkml:brush>
  </inkml:definitions>
  <inkml:trace contextRef="#ctx0" brushRef="#br0">0 0 24575,'3'1'0,"-1"0"0,0 0 0,0 0 0,-1 0 0,1 0 0,0 1 0,0-1 0,-1 0 0,1 1 0,0-1 0,2 4 0,6 5 0,14 6 0,37 20 0,5 2 0,-1 1 0,2-2 0,1-4 0,2-3 0,108 32 0,-120-40 0,-2 1 0,58 34 0,-60-29 0,4 2 0,78 54 0,-112-66 0,0 0 0,-2 2 0,0 0 0,-2 1 0,30 40 0,-29-30 0,-2 1 0,0 0 0,-3 1 0,0 1 0,-3 1 0,0 0 0,-3 1 0,0 0 0,-3 0 0,-1 1 0,-1 0 0,-3 0 0,-2 52 0,-2-67 0,-2 0 0,0 0 0,-1-1 0,-1 1 0,-1-1 0,-16 31 0,-72 116 0,88-157 0,-169 238-266,-19-13-215,-25 33 477,196-238-4,3 1 0,0 0 0,-19 43 0,31-54 6,0 1 0,2 0-1,0 1 1,2-1-1,0 1 1,-2 38-1,14 231-2946,-3-256 2582,2 0 0,1-1-1,2 0 1,1 0-1,2-1 1,1-1-1,26 46 1,10 6 319,87 114 0,20-8 1190,21 28 1648,-166-202-2540,-1 0-1,0 0 0,-2 1 0,0 0 1,-1 1-1,0-1 0,-2 1 0,0 1 0,-2-1 1,3 38-1,-5-30-235,-2 0 0,-1 0-1,-2 0 1,0 0 0,-2 0 0,0-1-1,-15 36 1,-9 9-14,-50 83 0,37-74 0,-14 25-54,-106 214-476,126-238 404,5 1 1,-24 92-1,36-92 123,4 1 0,4 0 0,3 1 0,4 154 0,7-204-11,2-2 1,2 1-1,0 0 1,2-1-1,2-1 0,23 54 1,-5-30 72,2-1 1,60 82-1,-26-47 388,89 163-1,-93-123-446,-5 2 0,70 255 0,-107-302 0,-3 1 0,7 147 0,-22 172 0,-3-73 0,4-294 0,1 1 0,2-1 0,2 0 0,1-1 0,2 1 0,20 51 0,-25-77 0,18 41 0,-3 1 0,19 81 0,-24-46 0,-4 0 0,-4 1 0,-5 98 0,-5-133 0,-2 0 0,-3 0 0,-19 65 0,-61 153 0,-12 45 0,88-260 0,2 0 0,-7 109 0,18-153 0,0 0 0,1 0 0,1 0 0,0-1 0,1 1 0,0-1 0,1 1 0,10 20 0,-3-11 0,2-1 0,0 0 0,27 32 0,33 35 0,65 79 0,-98-113 0,40 72 0,-49-71 0,-4 1 0,-2 2 0,-2 0 0,-3 2 0,-2 0 0,-4 1 0,-2 0 0,-2 1 0,-3 1 0,-3 111 0,-5-141 0,-1 0 0,-1 0 0,-3 0 0,0-1 0,-14 41 0,-78 152 0,16-40 0,50-105-491,3 0-1,4 2 1,-16 92-1,7 146-2344,24-197 1740,-45 205-870,51-313 2314,0 0 1,0 0-1,-8 14 0,10-23-175,-2 0 0,1 0 0,-1 0 0,0-1-1,0 1 1,0-1 0,-1 0 0,-8 8 0,12-12-122,0 0 0,-1 0 0,1 0 0,0 0 0,-1-1 0,1 1 0,0 0 0,-1-1 0,1 1 0,-1-1 0,1 1 0,-1-1 0,1 1 0,-1-1 0,1 0 0,-1 0 0,1 0 0,-1 0 0,0 0 0,1 0 0,-3-1 0,1 0-70,0-1-1,1 1 1,-1-1 0,0 1-1,1-1 1,-1 0 0,1 0-1,-1 0 1,-2-4 0,-27-34-4187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4T19:31:09.00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0 140,'11'-5,"0"1,0 0,0 1,0 1,1-1,-1 2,16-1,3-1,24-4,444-31,1182 40,-1667-2,0-1,0 0,0-1,0-1,-1 0,1 0,20-10,-7 3,0 2,0 1,1 1,0 1,38-2,140 6,-115 3,-64-2,-7 0,0 0,0 2,22 3,-15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5C86BDE-5AFF-4A3C-A2AA-38F86944B15E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72B8D53-FE7B-432F-A9CE-0AC0321F3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7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B8D53-FE7B-432F-A9CE-0AC0321F31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6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73A4-57EE-0A73-593A-E14212464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350B5-9B93-E76B-3ECC-FDAF1EE20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F58BB-94CB-F805-69BA-147AA989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A29C8-CBF4-17DF-BCA4-6A7E1754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38B5-39B6-32A9-DDA6-FA614E9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0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A675-1AD2-FBD2-4FD3-E92A982A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48E32-C356-1765-3840-EB3B20E2F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6DB8D-9D87-14C3-FE76-9060EE47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6255-A01C-A967-8886-E29E77E1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53CB4-9E20-620F-4271-809CA863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7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D952EA-55D6-80C2-711E-96C052EBD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1CE03-07B1-7709-4C76-4E05398C7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A338A-9B3A-EC70-A797-95606034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8D5B-58AE-E74F-9BFA-61151F1F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84160-B5A8-AD61-B64E-77E2104F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0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B79F-C674-B559-7029-9553F4A3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E7C0-561F-9623-87D8-840408E8C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B5E9-D66B-F402-BC62-DCEA79F0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E15D-E3C6-21DA-8280-FA686D98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05383-E013-FCCD-843E-56C80FCD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0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2A1-F198-B743-8D8A-8C95D8CE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285BD-CC19-147A-BFB5-C287A5764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E3E9-77D7-6FAA-B711-CECC17BD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E9730-EB97-42F3-2D9C-9421BA64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203C4-03F5-A905-FB87-A0456C68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3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F7EF-7AB5-6675-CD04-C0BE4482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848C-1C4D-588D-312B-DA2A73039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CD073-6349-4CE9-B25C-759E0388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100F5-C891-66CC-8064-A662FC29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33F6-4D5C-9797-C870-24C45CF0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860D0-E72F-73C4-9AF9-6887CBE0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1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3F43-BCB8-D628-85BC-EDB81CA7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45E51-E299-6532-307E-92E421D2C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B8F25-CA25-2087-D0DB-7B9AF63F2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E1C65-98B9-F0CB-1495-0AA8FDC3B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87A68-E178-B74A-D317-7BA21CDBA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F03BA-B677-6251-4D00-32A79143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54B4D-2D18-EB44-677E-890B4499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A9A61-0539-077A-9CF9-82A0CB57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BA9D-DD6F-1F85-29FB-C14101D3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DF2D9-EF4E-DB85-62D9-3B7F9C33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3691C-DCE8-8853-473A-FBE7A082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2454E-6814-A63E-1E26-1AC17221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5ACDAA-67FF-BC58-9399-9446A743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374D-2877-51F0-35D6-1A5BFE37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9315E-6EDE-E525-B4E3-952652DA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64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52B6-8F05-A1E9-2DA3-A08A9BD2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6418-B547-2A0D-E31A-F6EC9BAE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A9F8E-8BB3-A8E0-CB60-7E74025A7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DED77-59B0-DB86-47B7-C84DA4C4A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5D78C-8B2C-221D-1324-AEFA0786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32F35-C565-58E2-2AA4-993B8A94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2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6CBD-B61B-CDCD-8360-A93AF5F1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5ADBAB-8299-5D55-6AD1-178C2FF77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CD58B-849B-505E-1667-8D92A24B1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DB97A-B484-F3D9-DC60-C03A1810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04A17-DF45-9F41-07B8-DB45FDC87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2FA4D-3373-4B2E-482A-5629288D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9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0F857-A782-8CCE-003C-5C13E72B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02279-44B3-9327-D428-969CCA13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006B3-7ACA-91FC-AC26-221AF142D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134605-5549-468D-9777-E758D41315F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854EC-822C-17D0-0446-3F3DF675E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5E5AF-0783-2392-AE16-46ECF1F46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8A147B-A83B-4C82-BA83-21B7FE95B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6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customXml" Target="../ink/ink40.xml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customXml" Target="../ink/ink39.xml"/><Relationship Id="rId2" Type="http://schemas.openxmlformats.org/officeDocument/2006/relationships/image" Target="../media/image4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61.png"/><Relationship Id="rId5" Type="http://schemas.openxmlformats.org/officeDocument/2006/relationships/image" Target="../media/image48.png"/><Relationship Id="rId15" Type="http://schemas.openxmlformats.org/officeDocument/2006/relationships/customXml" Target="../ink/ink42.xml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50.png"/><Relationship Id="rId14" Type="http://schemas.openxmlformats.org/officeDocument/2006/relationships/customXml" Target="../ink/ink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customXml" Target="../ink/ink4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customXml" Target="../ink/ink43.xml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customXml" Target="../ink/ink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customXml" Target="../ink/ink47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46.xml"/><Relationship Id="rId4" Type="http://schemas.openxmlformats.org/officeDocument/2006/relationships/image" Target="../media/image5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61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customXml" Target="../ink/ink52.xml"/><Relationship Id="rId2" Type="http://schemas.openxmlformats.org/officeDocument/2006/relationships/image" Target="../media/image6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5" Type="http://schemas.openxmlformats.org/officeDocument/2006/relationships/customXml" Target="../ink/ink54.xml"/><Relationship Id="rId10" Type="http://schemas.openxmlformats.org/officeDocument/2006/relationships/customXml" Target="../ink/ink51.xml"/><Relationship Id="rId4" Type="http://schemas.openxmlformats.org/officeDocument/2006/relationships/customXml" Target="../ink/ink48.xml"/><Relationship Id="rId9" Type="http://schemas.openxmlformats.org/officeDocument/2006/relationships/image" Target="../media/image65.png"/><Relationship Id="rId14" Type="http://schemas.openxmlformats.org/officeDocument/2006/relationships/customXml" Target="../ink/ink5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customXml" Target="../ink/ink59.xml"/><Relationship Id="rId3" Type="http://schemas.openxmlformats.org/officeDocument/2006/relationships/image" Target="../media/image69.png"/><Relationship Id="rId7" Type="http://schemas.openxmlformats.org/officeDocument/2006/relationships/customXml" Target="../ink/ink56.xml"/><Relationship Id="rId12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customXml" Target="../ink/ink58.xml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customXml" Target="../ink/ink55.xml"/><Relationship Id="rId9" Type="http://schemas.openxmlformats.org/officeDocument/2006/relationships/customXml" Target="../ink/ink57.xml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customXml" Target="../ink/ink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customXml" Target="../ink/ink9.xml"/><Relationship Id="rId3" Type="http://schemas.openxmlformats.org/officeDocument/2006/relationships/customXml" Target="../ink/ink5.xml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customXml" Target="../ink/ink6.xml"/><Relationship Id="rId10" Type="http://schemas.openxmlformats.org/officeDocument/2006/relationships/customXml" Target="../ink/ink8.xm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customXml" Target="../ink/ink22.xml"/><Relationship Id="rId3" Type="http://schemas.openxmlformats.org/officeDocument/2006/relationships/customXml" Target="../ink/ink16.xml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customXml" Target="../ink/ink21.xml"/><Relationship Id="rId5" Type="http://schemas.openxmlformats.org/officeDocument/2006/relationships/customXml" Target="../ink/ink17.xml"/><Relationship Id="rId10" Type="http://schemas.openxmlformats.org/officeDocument/2006/relationships/customXml" Target="../ink/ink20.xml"/><Relationship Id="rId4" Type="http://schemas.openxmlformats.org/officeDocument/2006/relationships/image" Target="../media/image23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27.xml"/><Relationship Id="rId1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customXml" Target="../ink/ink24.xml"/><Relationship Id="rId12" Type="http://schemas.openxmlformats.org/officeDocument/2006/relationships/image" Target="../media/image34.png"/><Relationship Id="rId17" Type="http://schemas.openxmlformats.org/officeDocument/2006/relationships/customXml" Target="../ink/ink29.xml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customXml" Target="../ink/ink25.xml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D41A-1DA0-6F00-83D4-2E1A365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Disclaimer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EFDE1-883A-1793-59CD-14555B63E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*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presentation</a:t>
            </a:r>
            <a:r>
              <a:rPr lang="pl-PL" dirty="0"/>
              <a:t> was </a:t>
            </a:r>
            <a:r>
              <a:rPr lang="pl-PL" dirty="0" err="1"/>
              <a:t>prepared</a:t>
            </a:r>
            <a:r>
              <a:rPr lang="pl-PL" dirty="0"/>
              <a:t> by my </a:t>
            </a:r>
            <a:r>
              <a:rPr lang="pl-PL" dirty="0" err="1"/>
              <a:t>colleague</a:t>
            </a:r>
            <a:r>
              <a:rPr lang="pl-PL" dirty="0"/>
              <a:t> </a:t>
            </a:r>
          </a:p>
          <a:p>
            <a:pPr marL="0" indent="0" algn="ctr">
              <a:buNone/>
            </a:pPr>
            <a:r>
              <a:rPr lang="pl-PL" b="1" dirty="0"/>
              <a:t>Dr. </a:t>
            </a:r>
            <a:r>
              <a:rPr lang="pl-PL" b="1" dirty="0" err="1"/>
              <a:t>Alisa</a:t>
            </a:r>
            <a:r>
              <a:rPr lang="pl-PL" b="1" dirty="0"/>
              <a:t> </a:t>
            </a:r>
            <a:r>
              <a:rPr lang="pl-PL" b="1" dirty="0" err="1"/>
              <a:t>Mitchel</a:t>
            </a:r>
            <a:r>
              <a:rPr lang="pl-PL" b="1" dirty="0"/>
              <a:t> </a:t>
            </a:r>
            <a:r>
              <a:rPr lang="pl-PL" b="1" dirty="0" err="1"/>
              <a:t>Masiejczyk</a:t>
            </a:r>
            <a:r>
              <a:rPr lang="pl-PL" b="1" dirty="0"/>
              <a:t> </a:t>
            </a:r>
          </a:p>
          <a:p>
            <a:pPr marL="0" indent="0" algn="ctr">
              <a:buNone/>
            </a:pPr>
            <a:r>
              <a:rPr lang="pl-PL" dirty="0"/>
              <a:t>(</a:t>
            </a:r>
            <a:r>
              <a:rPr lang="pl-PL" dirty="0" err="1"/>
              <a:t>Institute</a:t>
            </a:r>
            <a:r>
              <a:rPr lang="pl-PL" dirty="0"/>
              <a:t> of Applied </a:t>
            </a:r>
            <a:r>
              <a:rPr lang="pl-PL" dirty="0" err="1"/>
              <a:t>Linguistics</a:t>
            </a:r>
            <a:r>
              <a:rPr lang="pl-PL" dirty="0"/>
              <a:t>, </a:t>
            </a:r>
            <a:r>
              <a:rPr lang="pl-PL" dirty="0" err="1"/>
              <a:t>Univeristy</a:t>
            </a:r>
            <a:r>
              <a:rPr lang="pl-PL" dirty="0"/>
              <a:t> of </a:t>
            </a:r>
            <a:r>
              <a:rPr lang="pl-PL" dirty="0" err="1"/>
              <a:t>Warsaw</a:t>
            </a:r>
            <a:r>
              <a:rPr lang="pl-PL" dirty="0"/>
              <a:t>)</a:t>
            </a:r>
          </a:p>
          <a:p>
            <a:pPr marL="0" indent="0" algn="ctr">
              <a:buNone/>
            </a:pPr>
            <a:r>
              <a:rPr lang="pl-PL" dirty="0"/>
              <a:t> and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gave</a:t>
            </a:r>
            <a:r>
              <a:rPr lang="pl-PL" dirty="0"/>
              <a:t> me </a:t>
            </a:r>
            <a:r>
              <a:rPr lang="pl-PL" dirty="0" err="1"/>
              <a:t>her</a:t>
            </a:r>
            <a:r>
              <a:rPr lang="pl-PL" dirty="0"/>
              <a:t> </a:t>
            </a:r>
            <a:r>
              <a:rPr lang="pl-PL" dirty="0" err="1"/>
              <a:t>permission</a:t>
            </a:r>
            <a:r>
              <a:rPr lang="pl-PL" dirty="0"/>
              <a:t> to </a:t>
            </a:r>
            <a:r>
              <a:rPr lang="pl-PL" dirty="0" err="1"/>
              <a:t>share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with my </a:t>
            </a:r>
            <a:r>
              <a:rPr lang="pl-PL" dirty="0" err="1"/>
              <a:t>students</a:t>
            </a:r>
            <a:r>
              <a:rPr lang="pl-PL" dirty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14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518DD79-BCF6-F147-4F63-3A644C56B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0" t="24533" r="27900" b="8622"/>
          <a:stretch/>
        </p:blipFill>
        <p:spPr>
          <a:xfrm>
            <a:off x="261458" y="524256"/>
            <a:ext cx="4696514" cy="432816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CB9CEB6-90A9-707F-9D88-8916BE0CF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0" t="24711" r="26800" b="7378"/>
          <a:stretch/>
        </p:blipFill>
        <p:spPr>
          <a:xfrm>
            <a:off x="4901184" y="118815"/>
            <a:ext cx="7029358" cy="6303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8B948F-3A53-F1B0-5BC7-DE62788A0F0D}"/>
                  </a:ext>
                </a:extLst>
              </p14:cNvPr>
              <p14:cNvContentPartPr/>
              <p14:nvPr/>
            </p14:nvContentPartPr>
            <p14:xfrm>
              <a:off x="3718392" y="5300136"/>
              <a:ext cx="124200" cy="14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8B948F-3A53-F1B0-5BC7-DE62788A0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2392" y="5264496"/>
                <a:ext cx="1958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7842CC-173A-2D2A-5EA2-DF7D0A634969}"/>
                  </a:ext>
                </a:extLst>
              </p14:cNvPr>
              <p14:cNvContentPartPr/>
              <p14:nvPr/>
            </p14:nvContentPartPr>
            <p14:xfrm>
              <a:off x="4114032" y="5286816"/>
              <a:ext cx="178920" cy="135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7842CC-173A-2D2A-5EA2-DF7D0A6349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78032" y="5251176"/>
                <a:ext cx="2505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2C20B91-0BBE-76E0-1C5A-5FF806AC9B50}"/>
                  </a:ext>
                </a:extLst>
              </p14:cNvPr>
              <p14:cNvContentPartPr/>
              <p14:nvPr/>
            </p14:nvContentPartPr>
            <p14:xfrm>
              <a:off x="3535872" y="5852016"/>
              <a:ext cx="9910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2C20B91-0BBE-76E0-1C5A-5FF806AC9B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9872" y="5816016"/>
                <a:ext cx="1062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9A5B0E-3EA9-E77D-72E4-DA14AE3F7A71}"/>
                  </a:ext>
                </a:extLst>
              </p14:cNvPr>
              <p14:cNvContentPartPr/>
              <p14:nvPr/>
            </p14:nvContentPartPr>
            <p14:xfrm>
              <a:off x="4645392" y="5217336"/>
              <a:ext cx="737280" cy="26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9A5B0E-3EA9-E77D-72E4-DA14AE3F7A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09392" y="5181696"/>
                <a:ext cx="80892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38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944077D-C4DE-84AD-35F9-705DC5E50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0" t="24177" r="28400" b="8089"/>
          <a:stretch/>
        </p:blipFill>
        <p:spPr>
          <a:xfrm>
            <a:off x="643467" y="855903"/>
            <a:ext cx="5294716" cy="5146192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20C39D6-379D-738B-CE02-C9A273738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54033" r="28979" b="9914"/>
          <a:stretch/>
        </p:blipFill>
        <p:spPr>
          <a:xfrm>
            <a:off x="6347502" y="2244811"/>
            <a:ext cx="5294715" cy="2368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477AB6-613D-D7BF-88D1-958DD790EE23}"/>
                  </a:ext>
                </a:extLst>
              </p14:cNvPr>
              <p14:cNvContentPartPr/>
              <p14:nvPr/>
            </p14:nvContentPartPr>
            <p14:xfrm>
              <a:off x="6211562" y="3972842"/>
              <a:ext cx="195480" cy="27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477AB6-613D-D7BF-88D1-958DD790EE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8562" y="3909842"/>
                <a:ext cx="3211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6B71F3-5200-E4B4-46D8-73661925ACD8}"/>
                  </a:ext>
                </a:extLst>
              </p14:cNvPr>
              <p14:cNvContentPartPr/>
              <p14:nvPr/>
            </p14:nvContentPartPr>
            <p14:xfrm>
              <a:off x="6265266" y="4247162"/>
              <a:ext cx="1281600" cy="1482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6B71F3-5200-E4B4-46D8-73661925AC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2266" y="4184522"/>
                <a:ext cx="1407240" cy="16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074513-103E-6F8F-CF5D-1D78C9251637}"/>
                  </a:ext>
                </a:extLst>
              </p14:cNvPr>
              <p14:cNvContentPartPr/>
              <p14:nvPr/>
            </p14:nvContentPartPr>
            <p14:xfrm>
              <a:off x="7944840" y="5596056"/>
              <a:ext cx="43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074513-103E-6F8F-CF5D-1D78C92516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1840" y="5533416"/>
                <a:ext cx="1299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6727A0D-DDDF-56AA-E04D-5E2E6237D645}"/>
                  </a:ext>
                </a:extLst>
              </p14:cNvPr>
              <p14:cNvContentPartPr/>
              <p14:nvPr/>
            </p14:nvContentPartPr>
            <p14:xfrm>
              <a:off x="8327160" y="558417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6727A0D-DDDF-56AA-E04D-5E2E6237D6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4160" y="5521176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86DF572-E664-190A-AECB-6806D29CF1F7}"/>
              </a:ext>
            </a:extLst>
          </p:cNvPr>
          <p:cNvGrpSpPr/>
          <p:nvPr/>
        </p:nvGrpSpPr>
        <p:grpSpPr>
          <a:xfrm>
            <a:off x="8753760" y="5363856"/>
            <a:ext cx="1831320" cy="648000"/>
            <a:chOff x="8753760" y="5363856"/>
            <a:chExt cx="183132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6B3791-706A-1EA3-4A78-6134E24D45E3}"/>
                    </a:ext>
                  </a:extLst>
                </p14:cNvPr>
                <p14:cNvContentPartPr/>
                <p14:nvPr/>
              </p14:nvContentPartPr>
              <p14:xfrm>
                <a:off x="8753760" y="5571216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6B3791-706A-1EA3-4A78-6134E24D45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90760" y="550821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DFED09-7D0D-CDF4-024B-F1D116AF2271}"/>
                    </a:ext>
                  </a:extLst>
                </p14:cNvPr>
                <p14:cNvContentPartPr/>
                <p14:nvPr/>
              </p14:nvContentPartPr>
              <p14:xfrm>
                <a:off x="9655920" y="5400936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DFED09-7D0D-CDF4-024B-F1D116AF22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93280" y="53382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FA89CB-C6E6-9179-894C-4CBA2D4EA1ED}"/>
                    </a:ext>
                  </a:extLst>
                </p14:cNvPr>
                <p14:cNvContentPartPr/>
                <p14:nvPr/>
              </p14:nvContentPartPr>
              <p14:xfrm>
                <a:off x="10118880" y="5363856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FA89CB-C6E6-9179-894C-4CBA2D4EA1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56240" y="530121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33656B-8BD2-AB55-9E18-01F6D89E0ADB}"/>
                    </a:ext>
                  </a:extLst>
                </p14:cNvPr>
                <p14:cNvContentPartPr/>
                <p14:nvPr/>
              </p14:nvContentPartPr>
              <p14:xfrm>
                <a:off x="9241560" y="5729976"/>
                <a:ext cx="1343520" cy="28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33656B-8BD2-AB55-9E18-01F6D89E0A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78920" y="5667336"/>
                  <a:ext cx="1469160" cy="40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5807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50398EF-8FE2-AE24-CFBC-B3323F5DC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t="22577" r="28701" b="10223"/>
          <a:stretch/>
        </p:blipFill>
        <p:spPr>
          <a:xfrm>
            <a:off x="0" y="0"/>
            <a:ext cx="3408922" cy="3304032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770E70D-ACF8-9A5D-7118-4187B889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0" t="23467" r="32800" b="20178"/>
          <a:stretch/>
        </p:blipFill>
        <p:spPr>
          <a:xfrm>
            <a:off x="134112" y="3060192"/>
            <a:ext cx="3498662" cy="356616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15F83C-CC03-F897-F4F3-EADBB1559D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0" t="25243" r="28200" b="10400"/>
          <a:stretch/>
        </p:blipFill>
        <p:spPr>
          <a:xfrm>
            <a:off x="5175140" y="387248"/>
            <a:ext cx="6756157" cy="6239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210D432-C41A-E13A-F120-4535CA569527}"/>
                  </a:ext>
                </a:extLst>
              </p14:cNvPr>
              <p14:cNvContentPartPr/>
              <p14:nvPr/>
            </p14:nvContentPartPr>
            <p14:xfrm>
              <a:off x="-24840" y="2908296"/>
              <a:ext cx="3731760" cy="38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210D432-C41A-E13A-F120-4535CA5695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7840" y="2845656"/>
                <a:ext cx="38574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857A62-6164-1D7E-347B-1CDA045E2DE6}"/>
                  </a:ext>
                </a:extLst>
              </p14:cNvPr>
              <p14:cNvContentPartPr/>
              <p14:nvPr/>
            </p14:nvContentPartPr>
            <p14:xfrm>
              <a:off x="5290920" y="414216"/>
              <a:ext cx="363600" cy="310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857A62-6164-1D7E-347B-1CDA045E2D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8280" y="351216"/>
                <a:ext cx="489240" cy="32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CD6AB9-85A6-D6FE-9158-BD86828A25D8}"/>
                  </a:ext>
                </a:extLst>
              </p14:cNvPr>
              <p14:cNvContentPartPr/>
              <p14:nvPr/>
            </p14:nvContentPartPr>
            <p14:xfrm>
              <a:off x="6534360" y="6583176"/>
              <a:ext cx="891000" cy="45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CD6AB9-85A6-D6FE-9158-BD86828A2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71720" y="6520536"/>
                <a:ext cx="1016640" cy="1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88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BEC9BFD-5677-D245-5951-A4FC44AD3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25422" r="31901" b="16445"/>
          <a:stretch/>
        </p:blipFill>
        <p:spPr>
          <a:xfrm>
            <a:off x="2801620" y="0"/>
            <a:ext cx="6888480" cy="6664298"/>
          </a:xfrm>
          <a:prstGeom prst="rect">
            <a:avLst/>
          </a:prstGeom>
        </p:spPr>
      </p:pic>
      <p:pic>
        <p:nvPicPr>
          <p:cNvPr id="5" name="Graphic 4" descr="Sunglasses face outline with solid fill">
            <a:extLst>
              <a:ext uri="{FF2B5EF4-FFF2-40B4-BE49-F238E27FC236}">
                <a16:creationId xmlns:a16="http://schemas.microsoft.com/office/drawing/2014/main" id="{8C8B1754-7D29-3967-DA3B-5010CC0F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02473">
            <a:off x="740156" y="2146477"/>
            <a:ext cx="2371344" cy="23713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73FCAB-EA89-D0A9-3E7C-96139C30755B}"/>
                  </a:ext>
                </a:extLst>
              </p14:cNvPr>
              <p14:cNvContentPartPr/>
              <p14:nvPr/>
            </p14:nvContentPartPr>
            <p14:xfrm>
              <a:off x="1560912" y="325497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73FCAB-EA89-D0A9-3E7C-96139C3075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7912" y="31923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7BA1DE-3775-2F90-FBC6-582F78D1E96F}"/>
                  </a:ext>
                </a:extLst>
              </p14:cNvPr>
              <p14:cNvContentPartPr/>
              <p14:nvPr/>
            </p14:nvContentPartPr>
            <p14:xfrm>
              <a:off x="2230872" y="307209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7BA1DE-3775-2F90-FBC6-582F78D1E9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8232" y="3009096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39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EA85068-9360-CF30-B715-F06067AEF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r="54432" b="21910"/>
          <a:stretch/>
        </p:blipFill>
        <p:spPr>
          <a:xfrm>
            <a:off x="499872" y="1255775"/>
            <a:ext cx="5120640" cy="4537507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92CC1C5-1E82-57EE-4EB4-309EC84D6E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t="43556" r="27800" b="9511"/>
          <a:stretch/>
        </p:blipFill>
        <p:spPr>
          <a:xfrm>
            <a:off x="5864352" y="1719072"/>
            <a:ext cx="5571744" cy="3218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1267CD9-5810-40AD-BC47-6D552F53BCA1}"/>
                  </a:ext>
                </a:extLst>
              </p14:cNvPr>
              <p14:cNvContentPartPr/>
              <p14:nvPr/>
            </p14:nvContentPartPr>
            <p14:xfrm>
              <a:off x="10082832" y="4839696"/>
              <a:ext cx="2034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1267CD9-5810-40AD-BC47-6D552F53BC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20192" y="4777056"/>
                <a:ext cx="3290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13ACF-66C0-2AC0-E367-70770C62E479}"/>
              </a:ext>
            </a:extLst>
          </p:cNvPr>
          <p:cNvGrpSpPr/>
          <p:nvPr/>
        </p:nvGrpSpPr>
        <p:grpSpPr>
          <a:xfrm>
            <a:off x="9982752" y="5198976"/>
            <a:ext cx="555480" cy="1023840"/>
            <a:chOff x="9982752" y="5198976"/>
            <a:chExt cx="555480" cy="10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2241358-C51F-60DB-CF47-9A719AF1AE35}"/>
                    </a:ext>
                  </a:extLst>
                </p14:cNvPr>
                <p14:cNvContentPartPr/>
                <p14:nvPr/>
              </p14:nvContentPartPr>
              <p14:xfrm>
                <a:off x="10192632" y="5198976"/>
                <a:ext cx="345600" cy="23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2241358-C51F-60DB-CF47-9A719AF1AE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29992" y="5135976"/>
                  <a:ext cx="471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2B1B83-D5C5-2F15-17BD-DB81B9C9EB67}"/>
                    </a:ext>
                  </a:extLst>
                </p14:cNvPr>
                <p14:cNvContentPartPr/>
                <p14:nvPr/>
              </p14:nvContentPartPr>
              <p14:xfrm>
                <a:off x="10025952" y="5242176"/>
                <a:ext cx="191160" cy="15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2B1B83-D5C5-2F15-17BD-DB81B9C9EB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63312" y="5179536"/>
                  <a:ext cx="316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E2FE59-4CC7-0A7B-D2B3-EF5795A3D51F}"/>
                    </a:ext>
                  </a:extLst>
                </p14:cNvPr>
                <p14:cNvContentPartPr/>
                <p14:nvPr/>
              </p14:nvContentPartPr>
              <p14:xfrm>
                <a:off x="9982752" y="5315616"/>
                <a:ext cx="345240" cy="90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E2FE59-4CC7-0A7B-D2B3-EF5795A3D5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19752" y="5252616"/>
                  <a:ext cx="470880" cy="10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87DF85-2502-98D2-0FE5-14312E1DF20D}"/>
              </a:ext>
            </a:extLst>
          </p:cNvPr>
          <p:cNvGrpSpPr/>
          <p:nvPr/>
        </p:nvGrpSpPr>
        <p:grpSpPr>
          <a:xfrm>
            <a:off x="9155472" y="3193776"/>
            <a:ext cx="318240" cy="49680"/>
            <a:chOff x="9155472" y="3193776"/>
            <a:chExt cx="318240" cy="4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77F030-7A53-17D5-0296-D6B1F4587036}"/>
                    </a:ext>
                  </a:extLst>
                </p14:cNvPr>
                <p14:cNvContentPartPr/>
                <p14:nvPr/>
              </p14:nvContentPartPr>
              <p14:xfrm>
                <a:off x="9155472" y="3243096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77F030-7A53-17D5-0296-D6B1F45870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2832" y="318009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163D74-834B-A0AD-A634-4CF8A13EB518}"/>
                    </a:ext>
                  </a:extLst>
                </p14:cNvPr>
                <p14:cNvContentPartPr/>
                <p14:nvPr/>
              </p14:nvContentPartPr>
              <p14:xfrm>
                <a:off x="9473352" y="3193776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163D74-834B-A0AD-A634-4CF8A13EB5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10712" y="313113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D1C4F4-EBFF-A163-0D87-B8A9DD63C58C}"/>
                  </a:ext>
                </a:extLst>
              </p14:cNvPr>
              <p14:cNvContentPartPr/>
              <p14:nvPr/>
            </p14:nvContentPartPr>
            <p14:xfrm>
              <a:off x="9046032" y="3572136"/>
              <a:ext cx="516960" cy="201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D1C4F4-EBFF-A163-0D87-B8A9DD63C5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83032" y="3509136"/>
                <a:ext cx="64260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78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391D3FF-3D83-8E04-FF48-13869E667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21866" r="21600" b="28889"/>
          <a:stretch/>
        </p:blipFill>
        <p:spPr>
          <a:xfrm>
            <a:off x="280416" y="161544"/>
            <a:ext cx="5540076" cy="308152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61DAF4-B433-1405-7504-E9F5E6AC2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t="28623" r="21400" b="23555"/>
          <a:stretch/>
        </p:blipFill>
        <p:spPr>
          <a:xfrm>
            <a:off x="0" y="3243072"/>
            <a:ext cx="6425184" cy="32796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F4A6CF-805A-6395-6DB6-910E72089D5E}"/>
                  </a:ext>
                </a:extLst>
              </p14:cNvPr>
              <p14:cNvContentPartPr/>
              <p14:nvPr/>
            </p14:nvContentPartPr>
            <p14:xfrm>
              <a:off x="6081480" y="414216"/>
              <a:ext cx="491040" cy="561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F4A6CF-805A-6395-6DB6-910E72089D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8840" y="351216"/>
                <a:ext cx="616680" cy="57412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DEF1FD3-6580-5C80-0D0B-3DF5FF2708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0" t="67556" r="39765" b="8977"/>
          <a:stretch/>
        </p:blipFill>
        <p:spPr>
          <a:xfrm>
            <a:off x="6572520" y="2170730"/>
            <a:ext cx="5485075" cy="21026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52A88-2000-8BB9-0680-3FE3F1155997}"/>
              </a:ext>
            </a:extLst>
          </p:cNvPr>
          <p:cNvGrpSpPr/>
          <p:nvPr/>
        </p:nvGrpSpPr>
        <p:grpSpPr>
          <a:xfrm>
            <a:off x="6591400" y="2658160"/>
            <a:ext cx="687600" cy="595080"/>
            <a:chOff x="6591400" y="2658160"/>
            <a:chExt cx="6876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6BB386-B848-0355-497E-63F9BE7B3CC6}"/>
                    </a:ext>
                  </a:extLst>
                </p14:cNvPr>
                <p14:cNvContentPartPr/>
                <p14:nvPr/>
              </p14:nvContentPartPr>
              <p14:xfrm>
                <a:off x="6746200" y="2704960"/>
                <a:ext cx="48960" cy="68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6BB386-B848-0355-497E-63F9BE7B3C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83200" y="2641960"/>
                  <a:ext cx="174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DFACB6-495C-2458-2691-7269E56C54C6}"/>
                    </a:ext>
                  </a:extLst>
                </p14:cNvPr>
                <p14:cNvContentPartPr/>
                <p14:nvPr/>
              </p14:nvContentPartPr>
              <p14:xfrm>
                <a:off x="7050400" y="2658160"/>
                <a:ext cx="92880" cy="60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DFACB6-495C-2458-2691-7269E56C54C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87400" y="2595160"/>
                  <a:ext cx="218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4766FD-ED81-085C-D7D6-33D07BED5C3A}"/>
                    </a:ext>
                  </a:extLst>
                </p14:cNvPr>
                <p14:cNvContentPartPr/>
                <p14:nvPr/>
              </p14:nvContentPartPr>
              <p14:xfrm>
                <a:off x="6591400" y="3019960"/>
                <a:ext cx="687600" cy="233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4766FD-ED81-085C-D7D6-33D07BED5C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28400" y="2956960"/>
                  <a:ext cx="81324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8F45F7-3EB5-6BCD-3379-6811CEAB1A36}"/>
                  </a:ext>
                </a:extLst>
              </p14:cNvPr>
              <p14:cNvContentPartPr/>
              <p14:nvPr/>
            </p14:nvContentPartPr>
            <p14:xfrm>
              <a:off x="7490472" y="2852856"/>
              <a:ext cx="279360" cy="68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8F45F7-3EB5-6BCD-3379-6811CEAB1A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27472" y="2789856"/>
                <a:ext cx="405000" cy="8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89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BA8B4D2-C0C0-1C64-BCD2-A6CA4170F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0" t="24711" r="28700" b="16358"/>
          <a:stretch/>
        </p:blipFill>
        <p:spPr>
          <a:xfrm>
            <a:off x="2068620" y="91440"/>
            <a:ext cx="8054759" cy="66751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85BF8B-BB5C-D91E-792C-79AE5607767F}"/>
                  </a:ext>
                </a:extLst>
              </p14:cNvPr>
              <p14:cNvContentPartPr/>
              <p14:nvPr/>
            </p14:nvContentPartPr>
            <p14:xfrm>
              <a:off x="4205832" y="1108656"/>
              <a:ext cx="49284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85BF8B-BB5C-D91E-792C-79AE56077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3192" y="1046016"/>
                <a:ext cx="61848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181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7B4D14B-E9EE-9291-16B0-4C029B1B6DB6}"/>
                  </a:ext>
                </a:extLst>
              </p14:cNvPr>
              <p14:cNvContentPartPr/>
              <p14:nvPr/>
            </p14:nvContentPartPr>
            <p14:xfrm>
              <a:off x="5338392" y="2070216"/>
              <a:ext cx="803880" cy="162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7B4D14B-E9EE-9291-16B0-4C029B1B6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5752" y="2007216"/>
                <a:ext cx="929520" cy="17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804604-35B4-23F6-AD59-A8C1C47ACF45}"/>
                  </a:ext>
                </a:extLst>
              </p14:cNvPr>
              <p14:cNvContentPartPr/>
              <p14:nvPr/>
            </p14:nvContentPartPr>
            <p14:xfrm>
              <a:off x="5694792" y="4397256"/>
              <a:ext cx="99000" cy="140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804604-35B4-23F6-AD59-A8C1C47ACF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2152" y="4334616"/>
                <a:ext cx="22464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50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8163-EE96-64A4-CD79-95DCD110E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gemini.google.com/app</a:t>
            </a:r>
            <a:endParaRPr lang="en-GB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87783-02AA-0947-6A3D-4F8770902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8070"/>
            <a:ext cx="9144000" cy="1655762"/>
          </a:xfrm>
        </p:spPr>
        <p:txBody>
          <a:bodyPr/>
          <a:lstStyle/>
          <a:p>
            <a:r>
              <a:rPr lang="en-US" dirty="0"/>
              <a:t>ESP materials made easier (in 17 minutes)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B00072-879C-4689-6A0E-2EFD5AE80059}"/>
                  </a:ext>
                </a:extLst>
              </p14:cNvPr>
              <p14:cNvContentPartPr/>
              <p14:nvPr/>
            </p14:nvContentPartPr>
            <p14:xfrm>
              <a:off x="947112" y="2718936"/>
              <a:ext cx="1308240" cy="92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B00072-879C-4689-6A0E-2EFD5AE800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472" y="2655936"/>
                <a:ext cx="1433880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D71141-E863-7B75-A47E-A7E13F200E3B}"/>
                  </a:ext>
                </a:extLst>
              </p14:cNvPr>
              <p14:cNvContentPartPr/>
              <p14:nvPr/>
            </p14:nvContentPartPr>
            <p14:xfrm>
              <a:off x="10045752" y="2706696"/>
              <a:ext cx="897480" cy="867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D71141-E863-7B75-A47E-A7E13F200E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83112" y="2644056"/>
                <a:ext cx="1023120" cy="9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0D2219-5AEE-8C0B-5E57-27AC92F8ADB5}"/>
                  </a:ext>
                </a:extLst>
              </p14:cNvPr>
              <p14:cNvContentPartPr/>
              <p14:nvPr/>
            </p14:nvContentPartPr>
            <p14:xfrm>
              <a:off x="6717912" y="4558176"/>
              <a:ext cx="2099880" cy="11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0D2219-5AEE-8C0B-5E57-27AC92F8AD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54912" y="4495176"/>
                <a:ext cx="222552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52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7092A72-3C18-42C4-B0E7-A0402196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19271" r="13694" b="5501"/>
          <a:stretch/>
        </p:blipFill>
        <p:spPr>
          <a:xfrm>
            <a:off x="0" y="-145338"/>
            <a:ext cx="12508992" cy="70796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10D2E1-8E84-E032-2E20-BCB783CF7E29}"/>
                  </a:ext>
                </a:extLst>
              </p14:cNvPr>
              <p14:cNvContentPartPr/>
              <p14:nvPr/>
            </p14:nvContentPartPr>
            <p14:xfrm rot="421378">
              <a:off x="499248" y="4949904"/>
              <a:ext cx="2912040" cy="99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10D2E1-8E84-E032-2E20-BCB783CF7E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421378">
                <a:off x="463248" y="4913917"/>
                <a:ext cx="2983680" cy="10691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38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1EDA224-C8B6-20AD-7070-BD8DC9C856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24403" r="28066" b="15780"/>
          <a:stretch/>
        </p:blipFill>
        <p:spPr>
          <a:xfrm>
            <a:off x="0" y="954429"/>
            <a:ext cx="4552504" cy="37684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E73B6D-C1BC-13C6-9FAB-CF6B9C537A08}"/>
                  </a:ext>
                </a:extLst>
              </p14:cNvPr>
              <p14:cNvContentPartPr/>
              <p14:nvPr/>
            </p14:nvContentPartPr>
            <p14:xfrm>
              <a:off x="392568" y="2153046"/>
              <a:ext cx="168480" cy="66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E73B6D-C1BC-13C6-9FAB-CF6B9C537A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928" y="2090046"/>
                <a:ext cx="29412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454FCB-AD1D-0A8E-F350-EE67EFF62E9D}"/>
                  </a:ext>
                </a:extLst>
              </p14:cNvPr>
              <p14:cNvContentPartPr/>
              <p14:nvPr/>
            </p14:nvContentPartPr>
            <p14:xfrm>
              <a:off x="390048" y="3267480"/>
              <a:ext cx="25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454FCB-AD1D-0A8E-F350-EE67EFF62E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408" y="3204480"/>
                <a:ext cx="12816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420C305-CD0B-603C-8425-1FC3B2277D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23822" r="30700" b="17866"/>
          <a:stretch/>
        </p:blipFill>
        <p:spPr>
          <a:xfrm>
            <a:off x="4299373" y="1065936"/>
            <a:ext cx="4214458" cy="3656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C64D4C-1225-780B-B90C-8BD6E376A6E6}"/>
                  </a:ext>
                </a:extLst>
              </p14:cNvPr>
              <p14:cNvContentPartPr/>
              <p14:nvPr/>
            </p14:nvContentPartPr>
            <p14:xfrm>
              <a:off x="4299373" y="621744"/>
              <a:ext cx="508320" cy="517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C64D4C-1225-780B-B90C-8BD6E376A6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6373" y="558744"/>
                <a:ext cx="633960" cy="529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BCC78A-86BA-62B4-2E34-E50DCFED4C40}"/>
                  </a:ext>
                </a:extLst>
              </p14:cNvPr>
              <p14:cNvContentPartPr/>
              <p14:nvPr/>
            </p14:nvContentPartPr>
            <p14:xfrm rot="158159">
              <a:off x="7750641" y="468766"/>
              <a:ext cx="676800" cy="5189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BCC78A-86BA-62B4-2E34-E50DCFED4C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158159">
                <a:off x="7687641" y="405766"/>
                <a:ext cx="802440" cy="53154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A92BDE6-AF58-62FB-687F-3BED1CAD69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t="24178" r="32400" b="18044"/>
          <a:stretch/>
        </p:blipFill>
        <p:spPr>
          <a:xfrm>
            <a:off x="8485632" y="1186656"/>
            <a:ext cx="3706368" cy="396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7514A4-4586-0054-E3D1-BE2BDA7BB3A9}"/>
                  </a:ext>
                </a:extLst>
              </p14:cNvPr>
              <p14:cNvContentPartPr/>
              <p14:nvPr/>
            </p14:nvContentPartPr>
            <p14:xfrm>
              <a:off x="3035832" y="1632456"/>
              <a:ext cx="1127880" cy="5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7514A4-4586-0054-E3D1-BE2BDA7BB3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3832" y="1488456"/>
                <a:ext cx="127152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4AB2014-1A8A-389C-47CB-8B9824D24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25245" r="28900" b="10400"/>
          <a:stretch/>
        </p:blipFill>
        <p:spPr>
          <a:xfrm>
            <a:off x="2502408" y="118872"/>
            <a:ext cx="7187184" cy="662025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AC9562-1135-DAC0-7014-11884B125934}"/>
              </a:ext>
            </a:extLst>
          </p:cNvPr>
          <p:cNvGrpSpPr/>
          <p:nvPr/>
        </p:nvGrpSpPr>
        <p:grpSpPr>
          <a:xfrm>
            <a:off x="8692776" y="1378872"/>
            <a:ext cx="2258280" cy="2547000"/>
            <a:chOff x="8485512" y="1342296"/>
            <a:chExt cx="2258280" cy="25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E9A54A1-C0E5-61B9-2F5F-19B274CCEFEF}"/>
                    </a:ext>
                  </a:extLst>
                </p14:cNvPr>
                <p14:cNvContentPartPr/>
                <p14:nvPr/>
              </p14:nvContentPartPr>
              <p14:xfrm>
                <a:off x="8559312" y="1342296"/>
                <a:ext cx="493200" cy="352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E9A54A1-C0E5-61B9-2F5F-19B274CCEFE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96672" y="1279296"/>
                  <a:ext cx="6188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0E051D-F5B9-884F-4C0A-27B90F8A1BB0}"/>
                    </a:ext>
                  </a:extLst>
                </p14:cNvPr>
                <p14:cNvContentPartPr/>
                <p14:nvPr/>
              </p14:nvContentPartPr>
              <p14:xfrm>
                <a:off x="8680632" y="1475496"/>
                <a:ext cx="2063160" cy="1681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0E051D-F5B9-884F-4C0A-27B90F8A1B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17992" y="1412496"/>
                  <a:ext cx="2188800" cy="180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683392-F7C3-E712-BB72-3207C0D32EB8}"/>
                    </a:ext>
                  </a:extLst>
                </p14:cNvPr>
                <p14:cNvContentPartPr/>
                <p14:nvPr/>
              </p14:nvContentPartPr>
              <p14:xfrm>
                <a:off x="8485512" y="2109096"/>
                <a:ext cx="348120" cy="25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683392-F7C3-E712-BB72-3207C0D32E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22512" y="2046456"/>
                  <a:ext cx="4737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6F3DAA-C777-20F4-C977-92EEB2DA15FD}"/>
                    </a:ext>
                  </a:extLst>
                </p14:cNvPr>
                <p14:cNvContentPartPr/>
                <p14:nvPr/>
              </p14:nvContentPartPr>
              <p14:xfrm>
                <a:off x="8595312" y="2304216"/>
                <a:ext cx="429120" cy="1585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6F3DAA-C777-20F4-C977-92EEB2DA15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32312" y="2241576"/>
                  <a:ext cx="554760" cy="171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2C880B-2ACA-A357-B2D0-5E8734C7C8FD}"/>
                  </a:ext>
                </a:extLst>
              </p14:cNvPr>
              <p14:cNvContentPartPr/>
              <p14:nvPr/>
            </p14:nvContentPartPr>
            <p14:xfrm>
              <a:off x="7668672" y="1073016"/>
              <a:ext cx="1371600" cy="110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2C880B-2ACA-A357-B2D0-5E8734C7C8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96672" y="929016"/>
                <a:ext cx="1515240" cy="3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10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E8867A6-7466-6910-8D16-267E6CAC6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0" t="47575" r="28200" b="10045"/>
          <a:stretch/>
        </p:blipFill>
        <p:spPr>
          <a:xfrm>
            <a:off x="2718816" y="938784"/>
            <a:ext cx="7412736" cy="44737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C929B9-4143-6730-0298-E71F3A32961E}"/>
                  </a:ext>
                </a:extLst>
              </p14:cNvPr>
              <p14:cNvContentPartPr/>
              <p14:nvPr/>
            </p14:nvContentPartPr>
            <p14:xfrm>
              <a:off x="1999392" y="4362696"/>
              <a:ext cx="2342160" cy="1965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C929B9-4143-6730-0298-E71F3A3296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752" y="4299696"/>
                <a:ext cx="2467800" cy="20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60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1B7F8BB-DD4A-088F-1BDA-C0AA8BF9B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1823" r="31300" b="14133"/>
          <a:stretch/>
        </p:blipFill>
        <p:spPr>
          <a:xfrm>
            <a:off x="675333" y="268224"/>
            <a:ext cx="11106390" cy="56936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8C9E76-9B47-3F9E-F41A-056760486B06}"/>
              </a:ext>
            </a:extLst>
          </p:cNvPr>
          <p:cNvGrpSpPr/>
          <p:nvPr/>
        </p:nvGrpSpPr>
        <p:grpSpPr>
          <a:xfrm>
            <a:off x="999312" y="1840536"/>
            <a:ext cx="855720" cy="1378800"/>
            <a:chOff x="999312" y="1840536"/>
            <a:chExt cx="855720" cy="13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BC97FD-8586-27AA-1F69-48D09ECA066D}"/>
                    </a:ext>
                  </a:extLst>
                </p14:cNvPr>
                <p14:cNvContentPartPr/>
                <p14:nvPr/>
              </p14:nvContentPartPr>
              <p14:xfrm>
                <a:off x="1450392" y="2547936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BC97FD-8586-27AA-1F69-48D09ECA066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87392" y="248493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C397284-62FB-15D6-3993-E6086BA432BF}"/>
                    </a:ext>
                  </a:extLst>
                </p14:cNvPr>
                <p14:cNvContentPartPr/>
                <p14:nvPr/>
              </p14:nvContentPartPr>
              <p14:xfrm>
                <a:off x="1755312" y="252381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C397284-62FB-15D6-3993-E6086BA432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2312" y="246081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4E67F3-2EAA-8FEE-E0A0-9607A3EF79D3}"/>
                    </a:ext>
                  </a:extLst>
                </p14:cNvPr>
                <p14:cNvContentPartPr/>
                <p14:nvPr/>
              </p14:nvContentPartPr>
              <p14:xfrm>
                <a:off x="1411512" y="2779416"/>
                <a:ext cx="443520" cy="24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4E67F3-2EAA-8FEE-E0A0-9607A3EF79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8872" y="2716416"/>
                  <a:ext cx="569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9AA7BE-4139-B123-9569-94A77E3E139A}"/>
                    </a:ext>
                  </a:extLst>
                </p14:cNvPr>
                <p14:cNvContentPartPr/>
                <p14:nvPr/>
              </p14:nvContentPartPr>
              <p14:xfrm>
                <a:off x="999312" y="1840536"/>
                <a:ext cx="93960" cy="75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9AA7BE-4139-B123-9569-94A77E3E13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6312" y="1777896"/>
                  <a:ext cx="219600" cy="88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50A3BA-1569-B1D0-6482-363A70E7662A}"/>
                    </a:ext>
                  </a:extLst>
                </p14:cNvPr>
                <p14:cNvContentPartPr/>
                <p14:nvPr/>
              </p14:nvContentPartPr>
              <p14:xfrm>
                <a:off x="1158432" y="3218976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50A3BA-1569-B1D0-6482-363A70E7662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5432" y="315597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BEFB3E8-E57F-0E7C-26E1-FE5244C2F2F2}"/>
                  </a:ext>
                </a:extLst>
              </p14:cNvPr>
              <p14:cNvContentPartPr/>
              <p14:nvPr/>
            </p14:nvContentPartPr>
            <p14:xfrm>
              <a:off x="2425992" y="2852136"/>
              <a:ext cx="5500440" cy="9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BEFB3E8-E57F-0E7C-26E1-FE5244C2F2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3352" y="2789136"/>
                <a:ext cx="5626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7DB43C3-C624-680A-E050-CA9942616DE5}"/>
                  </a:ext>
                </a:extLst>
              </p14:cNvPr>
              <p14:cNvContentPartPr/>
              <p14:nvPr/>
            </p14:nvContentPartPr>
            <p14:xfrm>
              <a:off x="244032" y="3969576"/>
              <a:ext cx="577800" cy="1145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7DB43C3-C624-680A-E050-CA9942616D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1032" y="3906936"/>
                <a:ext cx="703440" cy="12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617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0A1A6F3-4FB5-D077-2039-900D5B7B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0" t="25600" r="31300" b="17156"/>
          <a:stretch/>
        </p:blipFill>
        <p:spPr>
          <a:xfrm>
            <a:off x="121920" y="207264"/>
            <a:ext cx="4450080" cy="3925824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D007192-A768-9766-1FCF-B7470BAD9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0" t="24356" r="29000" b="17689"/>
          <a:stretch/>
        </p:blipFill>
        <p:spPr>
          <a:xfrm>
            <a:off x="4157472" y="1353312"/>
            <a:ext cx="4230624" cy="397459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E67C278-AA5D-EA43-66E4-EA9FF6712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0" t="24711" r="33500" b="17867"/>
          <a:stretch/>
        </p:blipFill>
        <p:spPr>
          <a:xfrm>
            <a:off x="7790688" y="2328672"/>
            <a:ext cx="3864864" cy="39380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00F0472-1879-773B-DB46-5D02612B7754}"/>
                  </a:ext>
                </a:extLst>
              </p14:cNvPr>
              <p14:cNvContentPartPr/>
              <p14:nvPr/>
            </p14:nvContentPartPr>
            <p14:xfrm>
              <a:off x="4157592" y="377856"/>
              <a:ext cx="328320" cy="57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00F0472-1879-773B-DB46-5D02612B77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1592" y="341856"/>
                <a:ext cx="399960" cy="57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B08C49-D7C4-D716-A3D9-73267C94B3EF}"/>
                  </a:ext>
                </a:extLst>
              </p14:cNvPr>
              <p14:cNvContentPartPr/>
              <p14:nvPr/>
            </p14:nvContentPartPr>
            <p14:xfrm>
              <a:off x="7708272" y="548856"/>
              <a:ext cx="439920" cy="5895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B08C49-D7C4-D716-A3D9-73267C94B3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72632" y="512856"/>
                <a:ext cx="511560" cy="596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D89DA42-101B-4412-3C4D-0968F1E66F37}"/>
              </a:ext>
            </a:extLst>
          </p:cNvPr>
          <p:cNvGrpSpPr/>
          <p:nvPr/>
        </p:nvGrpSpPr>
        <p:grpSpPr>
          <a:xfrm>
            <a:off x="10814352" y="5644656"/>
            <a:ext cx="357480" cy="5040"/>
            <a:chOff x="10814352" y="5644656"/>
            <a:chExt cx="357480" cy="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74A8E7-EBF3-4057-7D9B-1B7B736E0409}"/>
                    </a:ext>
                  </a:extLst>
                </p14:cNvPr>
                <p14:cNvContentPartPr/>
                <p14:nvPr/>
              </p14:nvContentPartPr>
              <p14:xfrm>
                <a:off x="10814352" y="5644656"/>
                <a:ext cx="10080" cy="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74A8E7-EBF3-4057-7D9B-1B7B736E04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51712" y="5581656"/>
                  <a:ext cx="135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78B431-D150-8DB4-0C62-6CE27E912999}"/>
                    </a:ext>
                  </a:extLst>
                </p14:cNvPr>
                <p14:cNvContentPartPr/>
                <p14:nvPr/>
              </p14:nvContentPartPr>
              <p14:xfrm>
                <a:off x="11167512" y="5644656"/>
                <a:ext cx="4320" cy="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78B431-D150-8DB4-0C62-6CE27E9129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04872" y="5581656"/>
                  <a:ext cx="12996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C42CB7E-3A13-6EE3-9AB8-2F8B4AB2886A}"/>
                  </a:ext>
                </a:extLst>
              </p14:cNvPr>
              <p14:cNvContentPartPr/>
              <p14:nvPr/>
            </p14:nvContentPartPr>
            <p14:xfrm>
              <a:off x="10558032" y="5925096"/>
              <a:ext cx="833760" cy="35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C42CB7E-3A13-6EE3-9AB8-2F8B4AB288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95032" y="5862456"/>
                <a:ext cx="959400" cy="48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6DDF6E0-C18E-3F35-6065-065EEDDADF48}"/>
              </a:ext>
            </a:extLst>
          </p:cNvPr>
          <p:cNvGrpSpPr/>
          <p:nvPr/>
        </p:nvGrpSpPr>
        <p:grpSpPr>
          <a:xfrm>
            <a:off x="8168712" y="6216696"/>
            <a:ext cx="1896120" cy="417240"/>
            <a:chOff x="8168712" y="6216696"/>
            <a:chExt cx="189612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228166-CA05-73BE-ABF8-6DAC88D8ED88}"/>
                    </a:ext>
                  </a:extLst>
                </p14:cNvPr>
                <p14:cNvContentPartPr/>
                <p14:nvPr/>
              </p14:nvContentPartPr>
              <p14:xfrm>
                <a:off x="8168712" y="6216696"/>
                <a:ext cx="289080" cy="256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228166-CA05-73BE-ABF8-6DAC88D8ED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05712" y="6153696"/>
                  <a:ext cx="4147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929496-FAAD-84CB-894E-B7937FD3997F}"/>
                    </a:ext>
                  </a:extLst>
                </p14:cNvPr>
                <p14:cNvContentPartPr/>
                <p14:nvPr/>
              </p14:nvContentPartPr>
              <p14:xfrm>
                <a:off x="8266272" y="6327576"/>
                <a:ext cx="1798560" cy="30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929496-FAAD-84CB-894E-B7937FD399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03272" y="6264936"/>
                  <a:ext cx="1924200" cy="43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697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3A378AB-16D3-696E-7972-A3C6CE818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t="20089" r="27200" b="8800"/>
          <a:stretch/>
        </p:blipFill>
        <p:spPr>
          <a:xfrm>
            <a:off x="1280160" y="-8995"/>
            <a:ext cx="10180320" cy="68669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90E96E-A899-9D36-79AC-10E27A95F272}"/>
                  </a:ext>
                </a:extLst>
              </p14:cNvPr>
              <p14:cNvContentPartPr/>
              <p14:nvPr/>
            </p14:nvContentPartPr>
            <p14:xfrm>
              <a:off x="3084072" y="6143616"/>
              <a:ext cx="5405400" cy="122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90E96E-A899-9D36-79AC-10E27A95F2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432" y="6107976"/>
                <a:ext cx="547704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090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Disclaimer</vt:lpstr>
      <vt:lpstr>gemini.google.com/app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gemini.google.com/app</dc:title>
  <dc:creator>Alisa Masiejczyk</dc:creator>
  <cp:lastModifiedBy>Reviewer</cp:lastModifiedBy>
  <cp:revision>6</cp:revision>
  <cp:lastPrinted>2024-04-14T19:25:30Z</cp:lastPrinted>
  <dcterms:created xsi:type="dcterms:W3CDTF">2024-04-14T12:23:30Z</dcterms:created>
  <dcterms:modified xsi:type="dcterms:W3CDTF">2025-04-10T07:05:34Z</dcterms:modified>
</cp:coreProperties>
</file>