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3" r:id="rId2"/>
    <p:sldId id="297" r:id="rId3"/>
    <p:sldId id="298" r:id="rId4"/>
    <p:sldId id="299" r:id="rId5"/>
    <p:sldId id="30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3"/>
    <p:restoredTop sz="94609"/>
  </p:normalViewPr>
  <p:slideViewPr>
    <p:cSldViewPr snapToGrid="0" snapToObjects="1">
      <p:cViewPr varScale="1">
        <p:scale>
          <a:sx n="110" d="100"/>
          <a:sy n="110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24591-450B-3C44-A594-7C6D1B9A8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DFC64C-D178-2C45-B7F0-B5F748755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70A62A-772E-134C-8ED4-D1C29AEA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ABBFE8-17C7-0D44-BF87-F906822F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ABEC63-FFD1-E842-A2E5-814FFDE9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1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FFE6E-68BB-5743-8CF7-EDC318570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499755-DDB6-6744-880A-9C0F19DBA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E46340-1BEC-7543-A3EB-8E201D35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BB6AB9-6FFD-CD4F-A8EC-2FE0FF30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36A222-BF26-A542-86CE-60947EF0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3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8DBFE3-1E7B-1244-9C41-B69993F9F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D9930B-E949-0843-82E3-EC5DC0666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8F6C7-DA59-004D-85B4-FA183F13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12F86D-AFD4-5443-B7CE-7DEB4195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829837-21C3-E142-994C-F61B4CB4A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67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2F845-F7D4-1A49-9F83-A36AFC17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8E9371-9BEF-8C43-9EB0-00E102AB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2C0EBE-0A62-0447-AA43-BF8671B3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7EA53-8720-2C45-AD07-B41A6BD9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DCEC23-BF9A-9E47-BCBA-20A07794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12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1C7B6-3B12-C548-8F85-67945B67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A015BB-AC30-3443-AC43-6BA3758BD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F17537-98D1-8E4C-8A7A-7447F28A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1D81E-70EE-344F-B255-4746F7DC4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95AD7E-9A4C-F74D-91F0-C286A94A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98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FEAF7-5FDE-7442-9B0A-03B8CF29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B946AA-391B-9C42-B01B-EF06600A6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D51919-A9F4-DB4E-9297-797446968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EC999F-6D77-8E40-8E12-64A231770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E5D9F5-FDF7-D44A-A47C-A0ED1905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1249C5-EA9C-674F-A5B0-267BAD23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58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DC560-519E-6548-9C86-D6C4940DC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9E364A-46C3-5F4A-8D18-0E74CF079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17B1DB3-72AA-174A-8785-71A3AC7FB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EF4E272-BF0E-3A40-90C2-727E4242B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C5373D8-9B3D-ED4F-942E-F5CF92C77B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1F1C21-B803-1A45-A7AB-97EDB67E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32DB2EA-A044-F948-B6B9-EED34E42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F525E4-B692-6644-A9F9-D71C1B3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78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70F8D-36BF-7441-96EC-F062E701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239A19-922F-EA44-954A-F224AA9E1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BD9C16-82D6-B24C-8BFE-8BFD4BBB6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BA0503-6B53-AB4E-AC2B-7D055AB7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60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58AA2-F560-2446-8B6E-471EC6C9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FBBD6F7-A229-7441-90F3-71E17318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BE982C-C911-F540-AD25-C05E8E0D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83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6F05E-B27E-AB44-AA68-6D9F480B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0C68E7-4568-9F4C-B41A-9F93C1031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14B3F0B-1ECA-C84B-B201-ACAA9F17E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E13099-35AF-BE47-B3FB-D25D18F0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593E8B-4340-6B48-8FC3-66E5B301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D28FF5-7F74-4446-818B-E955EDA3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93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C38AE-3AF7-0D4F-AF71-4C70E2F4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471C3E-97D6-EC4A-90FB-2DC0C8F60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21D7EE-DFE4-444A-988B-93DB5162D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35ABC2-DEB7-884C-9AF6-DBC61FE1B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5CBD01-2FB5-BD42-8F1F-6470765E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522520-CCF1-EB49-A209-707CFDA8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40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8D644D-4A3E-4D46-8C77-38024D41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B3AC7C2-4986-9841-A8DC-2A7A9788C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3896C2-CE16-3A42-A669-ACAEE8CA7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A92F-4900-2C4A-B148-53E53709EB03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E6D9A8-FD6E-3342-AA43-12134533A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11C57-0E0B-4149-A67F-656B434EA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6A4A-4437-E54C-8C01-B68C90DE33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0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A923-6EB0-97F4-3734-19BAC885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Substantiva slovesná</a:t>
            </a:r>
            <a:br>
              <a:rPr lang="cs-CZ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5633C1-D074-920F-46E9-AF0E9F046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Odvozují se </a:t>
            </a:r>
            <a:r>
              <a:rPr lang="cs-CZ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ze sloves </a:t>
            </a:r>
            <a:r>
              <a:rPr lang="cs-CZ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nedokonavých </a:t>
            </a:r>
            <a:r>
              <a:rPr lang="cs-CZ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dokonavých</a:t>
            </a:r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Označují děje, procesy, příp. jejich výsledky</a:t>
            </a:r>
          </a:p>
          <a:p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Přípony: 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-ní (-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aní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ání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-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vidění, psaní, volání, přivítání, </a:t>
            </a:r>
            <a:r>
              <a:rPr lang="cs-CZ" i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</a:t>
            </a:r>
            <a:r>
              <a:rPr lang="cs-CZ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tí, využití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8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A7232EF-3328-B473-893B-8B55BDAF0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929" y="0"/>
            <a:ext cx="7022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D1635-0A45-595C-BE8E-605A6C42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Jména prostředků činnosti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95C73-8989-B5E0-7415-5D200870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Odvozují se </a:t>
            </a:r>
            <a:r>
              <a:rPr lang="cs-CZ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ze sloves </a:t>
            </a:r>
            <a:r>
              <a:rPr lang="cs-CZ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nedokonavých </a:t>
            </a:r>
            <a:r>
              <a:rPr lang="cs-CZ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dokonavých</a:t>
            </a:r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Označují předměty, které člověk užívá při své činnosti (stroje, přístroje, nástroje, nářadí, příbory aj.)</a:t>
            </a:r>
          </a:p>
          <a:p>
            <a:pPr marL="0" indent="0">
              <a:buNone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Přípony: 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dlo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tko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ák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letadlo, kukátko, vařič, myčka</a:t>
            </a:r>
            <a:r>
              <a:rPr lang="cs-CZ" i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otvírák</a:t>
            </a:r>
            <a:endParaRPr lang="cs-CZ" i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2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01C0E53-2EE8-F174-1765-5F7A17F87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38" b="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F9061EA-1DAB-06DC-58E4-4D4D41612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1" y="938213"/>
            <a:ext cx="8929687" cy="33147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B11A392-FE56-5B23-5848-A7EAC9F67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212" y="5057775"/>
            <a:ext cx="8929687" cy="86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3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100</Words>
  <Application>Microsoft Macintosh PowerPoint</Application>
  <PresentationFormat>Širokoúhlá obrazovka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Substantiva slovesná </vt:lpstr>
      <vt:lpstr>Prezentace aplikace PowerPoint</vt:lpstr>
      <vt:lpstr>Jména prostředků činnosti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PŘEDNÁŠKA Tvoření podstatných jmen </dc:title>
  <dc:creator>Bozděchová, Ivana</dc:creator>
  <cp:lastModifiedBy>Bozděchová, Ivana</cp:lastModifiedBy>
  <cp:revision>28</cp:revision>
  <dcterms:created xsi:type="dcterms:W3CDTF">2018-12-12T21:09:10Z</dcterms:created>
  <dcterms:modified xsi:type="dcterms:W3CDTF">2024-04-12T19:19:01Z</dcterms:modified>
</cp:coreProperties>
</file>