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B4754-0288-4839-A988-C59CFD2600B2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28738-D777-4E85-97B2-EB32AE3577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7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8738-D777-4E85-97B2-EB32AE3577D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6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6C1379-5385-C9B5-2284-9D4A71C4A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27F5FE-6907-537E-5C10-0E8B7EBEF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42EF51-73B4-222C-34F7-DE0D2A46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4A5556-8CAC-AB53-F679-BAF02CD7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887F99-3164-EAAF-9D3D-5904C169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70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FECAC-AE55-45B4-6603-94964364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2BD9AB-6FD8-F2A2-8B7B-DED8D0696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A3E2E-4B17-8FCE-D34F-5E92F99B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513A93-D296-3AA7-979E-4445DF93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6CF04B-50F3-86A5-FDCD-7EC02FB6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81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16A962-4FB6-9E6E-C163-1B42FBA4A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305D93-EBEF-6902-94B9-A3DB93594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022BA7-C83F-A770-B9C3-F31DB907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4EE52B-1596-7B6F-71F7-8C1F60A93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8A6D49-96C3-6A28-9D8A-D7B79512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12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4AABE-995A-C2B4-D521-77AD202D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A47D4-B1E0-75DD-6DEE-C967E617F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9AE6E4-665E-3D15-4487-572A2DE1E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72D862-0944-DCF0-FF88-6977EA20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006735-61B9-6A77-B09D-DDB62D0F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35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AAA57-508E-899B-234F-E81B1832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F52BA6-0867-11C6-16D3-B49933A2E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239E1-7EDB-665A-B29B-36509486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5C8706-6BB0-ACAB-F3BF-40E615E4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4084A1-E9CE-94DF-9C67-693E32EE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39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E4306-FAF2-BFA7-61BA-EACA23B2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832621-2A55-BCF0-1120-580C324DB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8DA22F-B21E-A2D5-81BD-FDA8C0C9A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F841318-9BB4-A076-3B8B-D961002EE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3DF17A-5842-ED88-A49F-7913AB24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547BB2-C46F-7504-7A7C-DE7DBAD3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31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CAFCA-1C48-5212-93D8-3B344662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D1720B-AC26-90EC-881B-8D5B0280F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6F2D0F-D5CF-D26F-8E63-F3DE91829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F927B9-0913-3D31-DBBD-CB9FAC431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0907371-A570-4DF9-498C-36E4ADB7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F605B0A-3EBC-F7E9-66AE-7CEC3766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8F034B3-1665-2DA7-7AF7-C59E30C6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EC675B-C765-E3A1-B438-F6E67D057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5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0BF9E-1B20-52C3-8846-9E27842E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703C73-05DB-B77F-DAB8-B35B2982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F596DE-77E9-8275-6B4C-2504166D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5CB277-4228-2AF3-7FCD-C8FB2AAC1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94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0B145C-F1A3-9933-4622-4F897989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8DAEDD-1F0B-C9A3-0FEA-D91FF794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847A2B-A6A5-EB26-253F-8ABDC973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50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8B4B32-8917-7E7C-C045-E85F6FEC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26FCC6-9AD8-9A09-8FBD-98165ED77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E046F8-67E0-87AE-256C-97281E7B8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188B31-AF1D-7622-45EB-B5FBB2175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83BCFA-10E1-83B9-81B6-833859D9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B8C418-F7D0-6D3E-1146-3F7B89FD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4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0DD0D-2C48-42DB-2DCB-379C83538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4380E2E-5959-1EFF-1E66-93EEF5D5E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D7EA23-D177-9048-D9DB-1FA883C45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A6FFD4-43D9-AB2A-519D-E1E88B84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F00A98-B43A-1241-6849-1631A45D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FB22ED-2D96-9CE4-20BC-1E5FD53D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08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0866B5C-5724-9B64-7682-FD568E8C8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81763E-B68D-32AF-C7D5-F4AB02755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E5D592-4D01-06AF-BFA5-DD9314F9F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937982-116F-478D-8DDA-31990653614B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3A741F-32CF-B881-3765-9F431DC3C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8AFC0-5516-FF25-393A-BE76BBAEE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3A10ED-1163-4114-A7DD-F0C16EC30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4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ZRtVSqrvoo?feature=oembed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Lidská tvář, oblečení, obraz, portrét&#10;&#10;Obsah vygenerovaný umělou inteligencí může být nesprávný.">
            <a:extLst>
              <a:ext uri="{FF2B5EF4-FFF2-40B4-BE49-F238E27FC236}">
                <a16:creationId xmlns:a16="http://schemas.microsoft.com/office/drawing/2014/main" id="{7F94A569-9C70-7835-9D66-741E9DDE1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" r="9090" b="3463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999D4D2-4927-603E-1650-29EEF6AA9A8E}"/>
              </a:ext>
            </a:extLst>
          </p:cNvPr>
          <p:cNvSpPr txBox="1"/>
          <p:nvPr/>
        </p:nvSpPr>
        <p:spPr>
          <a:xfrm>
            <a:off x="477980" y="1122363"/>
            <a:ext cx="467694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Montserrat Black" pitchFamily="2" charset="-52"/>
                <a:ea typeface="+mj-ea"/>
                <a:cs typeface="+mj-cs"/>
              </a:rPr>
              <a:t>Taras </a:t>
            </a:r>
            <a:r>
              <a:rPr lang="en-US" sz="5400" dirty="0" err="1">
                <a:solidFill>
                  <a:schemeClr val="bg1"/>
                </a:solidFill>
                <a:latin typeface="Montserrat Black" pitchFamily="2" charset="-52"/>
                <a:ea typeface="+mj-ea"/>
                <a:cs typeface="+mj-cs"/>
              </a:rPr>
              <a:t>Ševčenko</a:t>
            </a:r>
            <a:r>
              <a:rPr lang="en-US" sz="5400" dirty="0">
                <a:solidFill>
                  <a:schemeClr val="bg1"/>
                </a:solidFill>
                <a:latin typeface="Montserrat Black" pitchFamily="2" charset="-52"/>
                <a:ea typeface="+mj-ea"/>
                <a:cs typeface="+mj-cs"/>
              </a:rPr>
              <a:t>. </a:t>
            </a:r>
            <a:r>
              <a:rPr lang="en-US" sz="5400" dirty="0" err="1">
                <a:solidFill>
                  <a:schemeClr val="bg1"/>
                </a:solidFill>
                <a:latin typeface="Montserrat Black" pitchFamily="2" charset="-52"/>
                <a:ea typeface="+mj-ea"/>
                <a:cs typeface="+mj-cs"/>
              </a:rPr>
              <a:t>Zajímavostí</a:t>
            </a:r>
            <a:endParaRPr lang="en-US" sz="5400" dirty="0">
              <a:solidFill>
                <a:schemeClr val="bg1"/>
              </a:solidFill>
              <a:latin typeface="Montserrat Black" pitchFamily="2" charset="-52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81183DF-C49D-AF31-CC7F-870723F372DA}"/>
              </a:ext>
            </a:extLst>
          </p:cNvPr>
          <p:cNvSpPr/>
          <p:nvPr/>
        </p:nvSpPr>
        <p:spPr>
          <a:xfrm>
            <a:off x="477980" y="625683"/>
            <a:ext cx="905050" cy="2762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53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soba, muž, boty&#10;&#10;Obsah vygenerovaný umělou inteligencí může být nesprávný.">
            <a:extLst>
              <a:ext uri="{FF2B5EF4-FFF2-40B4-BE49-F238E27FC236}">
                <a16:creationId xmlns:a16="http://schemas.microsoft.com/office/drawing/2014/main" id="{3222E132-6A2F-22F8-1DE7-A6BB09D09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80" y="1123950"/>
            <a:ext cx="5356860" cy="535686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1AC276-7FB0-402A-2A77-ACC053BA977C}"/>
              </a:ext>
            </a:extLst>
          </p:cNvPr>
          <p:cNvSpPr txBox="1"/>
          <p:nvPr/>
        </p:nvSpPr>
        <p:spPr>
          <a:xfrm>
            <a:off x="7620" y="2514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>
                <a:latin typeface="Montserrat Black" pitchFamily="2" charset="-52"/>
              </a:rPr>
              <a:t>Ševčenkovské</a:t>
            </a:r>
            <a:r>
              <a:rPr lang="cs-CZ" sz="3600" b="1" dirty="0">
                <a:latin typeface="Montserrat Black" pitchFamily="2" charset="-52"/>
              </a:rPr>
              <a:t> dny</a:t>
            </a:r>
          </a:p>
        </p:txBody>
      </p:sp>
    </p:spTree>
    <p:extLst>
      <p:ext uri="{BB962C8B-B14F-4D97-AF65-F5344CB8AC3E}">
        <p14:creationId xmlns:p14="http://schemas.microsoft.com/office/powerpoint/2010/main" val="421310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EE55F7A-ACBC-41B8-B63D-D9CAE48F5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467" t="24950" r="34347" b="16036"/>
          <a:stretch/>
        </p:blipFill>
        <p:spPr>
          <a:xfrm>
            <a:off x="6294922" y="1561530"/>
            <a:ext cx="4706754" cy="51759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B83417-2411-7E72-4448-97B552DB63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02" t="29009" r="66168" b="17011"/>
          <a:stretch/>
        </p:blipFill>
        <p:spPr>
          <a:xfrm>
            <a:off x="385010" y="1776267"/>
            <a:ext cx="4908884" cy="50817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926C4DE-AAF3-183C-44FF-15143CCE866C}"/>
              </a:ext>
            </a:extLst>
          </p:cNvPr>
          <p:cNvSpPr txBox="1"/>
          <p:nvPr/>
        </p:nvSpPr>
        <p:spPr>
          <a:xfrm>
            <a:off x="0" y="36120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Montserrat Black" pitchFamily="2" charset="-52"/>
                <a:cs typeface="Times New Roman" panose="02020603050405020304" pitchFamily="18" charset="0"/>
              </a:rPr>
              <a:t>Mezinárodní jazykově-literární soutěž žáků a studentů Tarase Ševčenka</a:t>
            </a:r>
          </a:p>
        </p:txBody>
      </p:sp>
    </p:spTree>
    <p:extLst>
      <p:ext uri="{BB962C8B-B14F-4D97-AF65-F5344CB8AC3E}">
        <p14:creationId xmlns:p14="http://schemas.microsoft.com/office/powerpoint/2010/main" val="206247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 Донеччині стартував конкурс читців, присвячений пам'яті Тараса Шевченка  «В сім'ї вольній, новій» | Донецька Обласна Державна адміністрація">
            <a:extLst>
              <a:ext uri="{FF2B5EF4-FFF2-40B4-BE49-F238E27FC236}">
                <a16:creationId xmlns:a16="http://schemas.microsoft.com/office/drawing/2014/main" id="{9B3197E8-0F70-AD3F-E903-F8A415E6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314925"/>
            <a:ext cx="5787390" cy="484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BB1AC64-7BD3-3EE0-3F76-CFE831D7AE1D}"/>
              </a:ext>
            </a:extLst>
          </p:cNvPr>
          <p:cNvSpPr txBox="1"/>
          <p:nvPr/>
        </p:nvSpPr>
        <p:spPr>
          <a:xfrm>
            <a:off x="0" y="35433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latin typeface="Montserrat Black" pitchFamily="2" charset="-52"/>
              </a:rPr>
              <a:t>Recitační soutěž</a:t>
            </a:r>
          </a:p>
        </p:txBody>
      </p:sp>
      <p:pic>
        <p:nvPicPr>
          <p:cNvPr id="3" name="Online médium 2" title="Шилін Єгор, &quot;Запорожці!  Приїдуть, було, з Січі в Київ...&quot; Тарас Шевченко, тк &quot;ПаРоль&quot;, Краматорськ">
            <a:hlinkClick r:id="" action="ppaction://media"/>
            <a:extLst>
              <a:ext uri="{FF2B5EF4-FFF2-40B4-BE49-F238E27FC236}">
                <a16:creationId xmlns:a16="http://schemas.microsoft.com/office/drawing/2014/main" id="{E62AEF9C-015F-96EA-4DE7-E35E7FBDB7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63640" y="1874520"/>
            <a:ext cx="5787390" cy="33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7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QPPMDymYgquYa0ZRYySJU5TEg2uMXaAieJnOvQlZligwOGao--VSteQwzLfWZA0ILfOJK1CxwfNFIVfOW0F386c">
            <a:hlinkClick r:id="" action="ppaction://media"/>
            <a:extLst>
              <a:ext uri="{FF2B5EF4-FFF2-40B4-BE49-F238E27FC236}">
                <a16:creationId xmlns:a16="http://schemas.microsoft.com/office/drawing/2014/main" id="{0C91B34D-104D-C150-EE6B-4A7E23C154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4869" y="1151044"/>
            <a:ext cx="3113722" cy="55355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0F3E7C-84C5-340B-7541-E9957F42C552}"/>
              </a:ext>
            </a:extLst>
          </p:cNvPr>
          <p:cNvSpPr txBox="1"/>
          <p:nvPr/>
        </p:nvSpPr>
        <p:spPr>
          <a:xfrm>
            <a:off x="1" y="32004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Montserrat Black" pitchFamily="2" charset="-52"/>
              </a:rPr>
              <a:t>Co je v tašce Tarase Ševčenka?</a:t>
            </a:r>
            <a:endParaRPr lang="cs-CZ" sz="3600" dirty="0">
              <a:latin typeface="Montserrat Black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152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už, oblečení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090A1DF1-9079-0260-3DDA-1DC8DC417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"/>
          <a:stretch/>
        </p:blipFill>
        <p:spPr>
          <a:xfrm>
            <a:off x="437474" y="1044720"/>
            <a:ext cx="4838701" cy="4931833"/>
          </a:xfrm>
          <a:prstGeom prst="rect">
            <a:avLst/>
          </a:prstGeom>
        </p:spPr>
      </p:pic>
      <p:pic>
        <p:nvPicPr>
          <p:cNvPr id="9" name="Obrázek 8" descr="Obsah obrázku text, Lidská tvář, umění, plakát&#10;&#10;Obsah vygenerovaný umělou inteligencí může být nesprávný.">
            <a:extLst>
              <a:ext uri="{FF2B5EF4-FFF2-40B4-BE49-F238E27FC236}">
                <a16:creationId xmlns:a16="http://schemas.microsoft.com/office/drawing/2014/main" id="{06F603DB-69AA-1853-04FB-1283ECDD0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-531" r="-2221" b="531"/>
          <a:stretch/>
        </p:blipFill>
        <p:spPr>
          <a:xfrm>
            <a:off x="6209770" y="1172077"/>
            <a:ext cx="5457512" cy="480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2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avec, koza, Kozy, čenich">
            <a:extLst>
              <a:ext uri="{FF2B5EF4-FFF2-40B4-BE49-F238E27FC236}">
                <a16:creationId xmlns:a16="http://schemas.microsoft.com/office/drawing/2014/main" id="{9AD2E117-0D50-C2FF-6365-9E83644A7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"/>
          <a:stretch/>
        </p:blipFill>
        <p:spPr>
          <a:xfrm>
            <a:off x="355808" y="1790952"/>
            <a:ext cx="5907831" cy="3667798"/>
          </a:xfrm>
          <a:prstGeom prst="rect">
            <a:avLst/>
          </a:prstGeom>
        </p:spPr>
      </p:pic>
      <p:pic>
        <p:nvPicPr>
          <p:cNvPr id="5" name="Obrázek 4" descr="Obsah obrázku text, muž, Lidské vousy, plakát&#10;&#10;Obsah vygenerovaný umělou inteligencí může být nesprávný.">
            <a:extLst>
              <a:ext uri="{FF2B5EF4-FFF2-40B4-BE49-F238E27FC236}">
                <a16:creationId xmlns:a16="http://schemas.microsoft.com/office/drawing/2014/main" id="{CDE63C4C-D95C-B708-50AB-190D01950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75" y="1261236"/>
            <a:ext cx="4735325" cy="47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1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24</Words>
  <Application>Microsoft Office PowerPoint</Application>
  <PresentationFormat>Widescreen</PresentationFormat>
  <Paragraphs>6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Montserrat Black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Salenko, Sofiia</dc:creator>
  <cp:lastModifiedBy>Chlaňová, Tereza</cp:lastModifiedBy>
  <cp:revision>1</cp:revision>
  <dcterms:created xsi:type="dcterms:W3CDTF">2025-03-11T17:39:02Z</dcterms:created>
  <dcterms:modified xsi:type="dcterms:W3CDTF">2025-03-12T21:51:50Z</dcterms:modified>
</cp:coreProperties>
</file>