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95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3f3ff329b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3f3ff329b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3f3ff329b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3f3ff329b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3f3ff329b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3f3ff329b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3f3ff329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3f3ff329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3f3ff329b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3f3ff329b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3f3ff329b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3f3ff329b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FC5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Vasilij_Andrejevi%C4%8D_%C5%BDukovskij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s.wikipedia.org/w/index.php?title=Alexej_Venecianov&amp;action=edit&amp;redlink=1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807375" y="938400"/>
            <a:ext cx="8520600" cy="8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4700">
                <a:solidFill>
                  <a:srgbClr val="434343"/>
                </a:solidFill>
              </a:rPr>
              <a:t>Тарас Григорьевич Шевченко</a:t>
            </a:r>
            <a:endParaRPr sz="4700">
              <a:solidFill>
                <a:srgbClr val="434343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" y="2055575"/>
            <a:ext cx="2468426" cy="308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5400" y="2055575"/>
            <a:ext cx="4436339" cy="308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5235" y="2055575"/>
            <a:ext cx="2288766" cy="308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088" y="153974"/>
            <a:ext cx="837174" cy="5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4245000" y="1681000"/>
            <a:ext cx="5170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700">
                <a:solidFill>
                  <a:schemeClr val="dk2"/>
                </a:solidFill>
              </a:rPr>
              <a:t>Bára Ježková</a:t>
            </a:r>
            <a:endParaRPr sz="700">
              <a:solidFill>
                <a:schemeClr val="dk2"/>
              </a:solidFill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61987" y="380800"/>
            <a:ext cx="2002489" cy="6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434343"/>
                </a:solidFill>
              </a:rPr>
              <a:t>Moje okolí a Taras…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23600" cy="26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“Jó, tak to teda nevim, nepsal von něco? Zní jako nějakej pisálek.”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“On je symbol Ukrajiny.”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“Ukrajina bez něj, to je jak Česko bez Palackýho.”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8" name="Google Shape;68;p14" descr="IMG_313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7198" y="1107950"/>
            <a:ext cx="3285102" cy="36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 descr="IMG_3131.jpg"/>
          <p:cNvPicPr preferRelativeResize="0"/>
          <p:nvPr/>
        </p:nvPicPr>
        <p:blipFill rotWithShape="1">
          <a:blip r:embed="rId4">
            <a:alphaModFix/>
          </a:blip>
          <a:srcRect b="38461"/>
          <a:stretch/>
        </p:blipFill>
        <p:spPr>
          <a:xfrm>
            <a:off x="311702" y="3445250"/>
            <a:ext cx="4685826" cy="133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434343"/>
                </a:solidFill>
              </a:rPr>
              <a:t>Vykoupení </a:t>
            </a:r>
            <a:r>
              <a:rPr lang="cs" sz="1022">
                <a:solidFill>
                  <a:srgbClr val="434343"/>
                </a:solidFill>
              </a:rPr>
              <a:t>nikoli z hříchu, z nevolnictví…</a:t>
            </a:r>
            <a:endParaRPr sz="1022">
              <a:solidFill>
                <a:srgbClr val="434343"/>
              </a:solidFill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5118"/>
              <a:t>Ševčenko se narodil do nevolnické rodiny (1814), prožil dětství v chudobě a těžké práci. Nejprve v devíti letech přišel o matku, o dva roky později i o otce. Ještě před otcovou smrtí byl poslán do místní církevní školy. Z nechuti ale utíká do sousední vesnice s vizí, že se bude věnovat malbě. Pro malbu měl talent, jaký nešlo popřít, ale kvůli zákazům vrchnosti bylo těžké se nějak umělecky osobně realizovat. Nakonec se vrací domů k pastvě dobytka. </a:t>
            </a:r>
            <a:endParaRPr sz="5118"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5118"/>
              <a:t>V roce 1828 nastane zlom a to když se stane sluhou u Pavla Engelhardta. Ten si všiml si jeho nadání a schopností a umožnil mu vzdělávat se v oblasti malby pokojů. Údajně za tím pragmaticky viděl možnost “výchovy” svého vlastního, vysoce nadaného, malíře. Engelhardt se se svojí rodinou i s mladým Ševčenkem přesídlí do Petrohradu, kde potom Ševčenko studuje pod taktovkou (nebo spíš štětcem, haha) malíře Vasila Širiajeva. V téhle době si jeho vyjímečného nadání všimli tehdy významní umělci a intelektuálové, mezi nimi i slavný malíř Karl Brjullov a další -  </a:t>
            </a:r>
            <a:r>
              <a:rPr lang="cs" sz="5118">
                <a:uFill>
                  <a:noFill/>
                </a:uFill>
                <a:hlinkClick r:id="rId3"/>
              </a:rPr>
              <a:t>Vasilij Andrejevič Žukovskij</a:t>
            </a:r>
            <a:r>
              <a:rPr lang="cs" sz="5118"/>
              <a:t>, </a:t>
            </a:r>
            <a:r>
              <a:rPr lang="cs" sz="5118">
                <a:uFill>
                  <a:noFill/>
                </a:uFill>
                <a:hlinkClick r:id="rId4"/>
              </a:rPr>
              <a:t>Alexej Venecianov</a:t>
            </a:r>
            <a:r>
              <a:rPr lang="cs" sz="5118"/>
              <a:t>, Jevgenij Hrebinka, Vasyl Hryhorovyč.</a:t>
            </a:r>
            <a:endParaRPr sz="5118"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5118"/>
              <a:t>Díky svým přátelům je nakonec vykoupen z nevolnického stavu a to roku 1838 za peníze, které byly vybrány na soukromé aukci obrazu, který daroval právě na tyto účely samotný Brjullov. Snad byla láska k umění nebo potenciál, který v Ševčenkově tvorbě a smýšlení Brjullov spatřil, tím, co ho vedlo k jeho rozhodnutí.. </a:t>
            </a:r>
            <a:endParaRPr sz="5118"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5118"/>
              <a:t> Získání svobodného stavu bylo podmínkou k přijetí na Petrohradskou uměleckou akademii. Na akademii studoval u zmíněného Brjullova a věnoval se malbě, literatuře i vědním disciplínám. Věřím, že nebýt Brjullova, vypadal by osud Ševčenka mnohem ponuřeji a k jeho tvůrčímu vzestupu (1840-46) by došlo, pokud vůbec, mnohem později. </a:t>
            </a:r>
            <a:endParaRPr sz="5118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233129" y="80693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 dirty="0"/>
              <a:t>zde Karl Brjullov										zde ukázka jeho tvorby</a:t>
            </a:r>
            <a:endParaRPr dirty="0"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017725"/>
            <a:ext cx="2484951" cy="29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6338" y="882914"/>
            <a:ext cx="1770974" cy="2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8457" y="222643"/>
            <a:ext cx="3321200" cy="244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3025" y="3018656"/>
            <a:ext cx="1770975" cy="212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0572" y="3018650"/>
            <a:ext cx="2722453" cy="21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8569" y="3018650"/>
            <a:ext cx="1676481" cy="212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155888" y="3046300"/>
            <a:ext cx="4974600" cy="18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Sochu, která měla být původně umístěna v městské části Bubeneč, nalezneme instalovanou na Smíchově na náměstí Kinských. Oficiálně byla odhalena v březnu roku 2009 tehdejším ukrajinským prezidentem Viktorem Juščenkem. Sochařem je Valentin Ivanovič Znoba. V květnu roku 2022 byla po vzoru soch na Ukrajině v souvislosti s ruskou invazí obložena pytly s pískem.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86376" cy="27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 descr="IMG_310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434343"/>
                </a:solidFill>
              </a:rPr>
              <a:t>Дякую, це вце!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2700"/>
            <a:ext cx="4266451" cy="22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807629"/>
            <a:ext cx="4266450" cy="233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0381" y="572700"/>
            <a:ext cx="5133619" cy="4602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457</Words>
  <Application>Microsoft Office PowerPoint</Application>
  <PresentationFormat>Předvádění na obrazovce (16:9)</PresentationFormat>
  <Paragraphs>14</Paragraphs>
  <Slides>7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9" baseType="lpstr">
      <vt:lpstr>Arial</vt:lpstr>
      <vt:lpstr>Simple Light</vt:lpstr>
      <vt:lpstr>Тарас Григорьевич Шевченко</vt:lpstr>
      <vt:lpstr>Moje okolí a Taras…</vt:lpstr>
      <vt:lpstr>Vykoupení nikoli z hříchu, z nevolnictví…</vt:lpstr>
      <vt:lpstr>Prezentace aplikace PowerPoint</vt:lpstr>
      <vt:lpstr>Prezentace aplikace PowerPoint</vt:lpstr>
      <vt:lpstr>Prezentace aplikace PowerPoint</vt:lpstr>
      <vt:lpstr>Дякую, це вце!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Tereza Chlaňová</dc:creator>
  <cp:lastModifiedBy>Chlaňová, Tereza</cp:lastModifiedBy>
  <cp:revision>2</cp:revision>
  <dcterms:modified xsi:type="dcterms:W3CDTF">2025-03-13T11:54:23Z</dcterms:modified>
</cp:coreProperties>
</file>