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97" r:id="rId2"/>
    <p:sldId id="300" r:id="rId3"/>
    <p:sldId id="301" r:id="rId4"/>
    <p:sldId id="303" r:id="rId5"/>
    <p:sldId id="299" r:id="rId6"/>
    <p:sldId id="309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94660"/>
  </p:normalViewPr>
  <p:slideViewPr>
    <p:cSldViewPr snapToGrid="0">
      <p:cViewPr varScale="1">
        <p:scale>
          <a:sx n="84" d="100"/>
          <a:sy n="84" d="100"/>
        </p:scale>
        <p:origin x="37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DD734B-6D72-4687-B46C-5C71CA99258C}" type="datetimeFigureOut">
              <a:rPr lang="cs-CZ" smtClean="0"/>
              <a:t>18.02.2025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22553C-AF1C-4E85-B717-A58F20EB0A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27817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76C7EC-B51C-4408-BA9A-731EBD151388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18264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08541F-4F6C-FBE5-132E-1A9CB677AD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070FF09-6B90-DE29-A481-C9D4597898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15B51B4-7553-2E0C-9DE9-A26B375705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6E94B-8A73-4DC1-BAC3-A83A7926AE43}" type="datetimeFigureOut">
              <a:rPr lang="cs-CZ" smtClean="0"/>
              <a:t>18.02.2025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C4C7867-5749-29C5-180E-D4532BEF5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74C258A-A4BC-921C-712C-19963AF512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2B26E-A3C3-4EF5-8B79-2F10F22509B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00651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72E539B-CBA1-1AF0-2C7A-659E162068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52555C6-DDFD-E788-6946-8C85541CF9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526641E-E6C4-4172-3947-06A2D55AE5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6E94B-8A73-4DC1-BAC3-A83A7926AE43}" type="datetimeFigureOut">
              <a:rPr lang="cs-CZ" smtClean="0"/>
              <a:t>18.02.2025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089C716-AC76-4787-3F31-6602196B15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4A31941-D9B2-8817-7B3F-B35AA7A81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2B26E-A3C3-4EF5-8B79-2F10F22509B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8531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560EAE6B-75A3-744A-3EEA-2B8FB1B6F64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28A4950-4027-7243-D597-3917D3F2FD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F8B8467-8665-FDF5-FB5B-7BE35BC3E9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6E94B-8A73-4DC1-BAC3-A83A7926AE43}" type="datetimeFigureOut">
              <a:rPr lang="cs-CZ" smtClean="0"/>
              <a:t>18.02.2025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F816A86-CE76-D5B1-3C48-332635D607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9316111-4F81-FBFB-FBC1-F29BCF28BC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2B26E-A3C3-4EF5-8B79-2F10F22509B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3119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EC5D8A-D30F-22B6-B8C7-A80859FE90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516675B-AABC-0063-2899-89AE432A85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2718ED3-8B73-2B86-B242-7CA9103E18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6E94B-8A73-4DC1-BAC3-A83A7926AE43}" type="datetimeFigureOut">
              <a:rPr lang="cs-CZ" smtClean="0"/>
              <a:t>18.02.2025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F06314F-D108-828E-096E-E32A9134D2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618ED3A-8FFC-9E8D-8C6A-60579D8AD3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2B26E-A3C3-4EF5-8B79-2F10F22509B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3028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4437F1-D068-160D-5EE7-CEB836A319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185622F-9D35-B00A-F9B4-ABEC1C4188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60F5BF1-8CCB-33F9-1973-80CBF063B1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6E94B-8A73-4DC1-BAC3-A83A7926AE43}" type="datetimeFigureOut">
              <a:rPr lang="cs-CZ" smtClean="0"/>
              <a:t>18.02.2025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6B9E9C8-B72F-6E3C-6404-561DE37CA7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559B5DC-D09C-6480-BDDC-B8D2BB38E4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2B26E-A3C3-4EF5-8B79-2F10F22509B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3235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E808374-D7E3-8457-AD8C-DA69491988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EC44C43-B169-ACD0-53CD-C8C468CF18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54CCED1-FB62-AC1F-9DD5-61C20C2550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56ABC21-9DFB-52CB-E879-BF8B98A0CA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6E94B-8A73-4DC1-BAC3-A83A7926AE43}" type="datetimeFigureOut">
              <a:rPr lang="cs-CZ" smtClean="0"/>
              <a:t>18.02.2025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B1115EE-71AA-2914-56F3-8AD3DF8085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E46A513-43F1-18AD-58D8-BDC7D241D9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2B26E-A3C3-4EF5-8B79-2F10F22509B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6199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BA8D76-03FE-DA2F-A30D-D8CF3828CD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8D6F9DE-E906-D129-88A0-8318FFD00C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BCB28ED-DAF9-7603-2CF5-422CC90B01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9600F6BB-A8E6-C9E8-4CE7-759FB0E1F0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818720AD-DCA3-7ABF-66DA-6F945A60983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6239403C-1910-1793-3359-A67220C469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6E94B-8A73-4DC1-BAC3-A83A7926AE43}" type="datetimeFigureOut">
              <a:rPr lang="cs-CZ" smtClean="0"/>
              <a:t>18.02.2025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14C040B6-7681-9C5C-A320-6C32A1A791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381E6FF7-68DF-E4AA-B142-844D11DFAF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2B26E-A3C3-4EF5-8B79-2F10F22509B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0075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7CE80E-DD68-7215-20BE-8122D3EB3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4F786225-43F1-E821-6AD0-C943313AFB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6E94B-8A73-4DC1-BAC3-A83A7926AE43}" type="datetimeFigureOut">
              <a:rPr lang="cs-CZ" smtClean="0"/>
              <a:t>18.02.2025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7BE885AB-BA00-3737-2CC2-8A90C37A80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F6BB460-BD04-7910-E4C0-10D52C6E65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2B26E-A3C3-4EF5-8B79-2F10F22509B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2178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7B434562-5D7D-8D6D-5210-821E8DC240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6E94B-8A73-4DC1-BAC3-A83A7926AE43}" type="datetimeFigureOut">
              <a:rPr lang="cs-CZ" smtClean="0"/>
              <a:t>18.02.2025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448F7A05-BC04-E43E-4E3C-BAD767A08E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E6503BD-B2D1-0DCB-C259-2A8E31ED8E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2B26E-A3C3-4EF5-8B79-2F10F22509B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1855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B8F773-5747-0594-5090-6083CFF4D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9DF9AC4-0F6B-6E07-CE95-2E08AFE922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36060825-2F3A-61F4-0666-73F416D202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613942F-3F14-443D-B1EC-1B8B2ECD6C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6E94B-8A73-4DC1-BAC3-A83A7926AE43}" type="datetimeFigureOut">
              <a:rPr lang="cs-CZ" smtClean="0"/>
              <a:t>18.02.2025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580C78A-069B-167D-D25D-3BEA003676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EA4DABC-148A-F728-F33A-3CAA15DA90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2B26E-A3C3-4EF5-8B79-2F10F22509B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3998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47C09A-E0CE-A973-C47C-930E678EE8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9D879A30-9D10-2984-8C9C-0D2C175DD0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009126F0-4047-2329-BFA8-048080ED95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B4A7D32-5E47-0C04-89CA-DCFA366AE1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6E94B-8A73-4DC1-BAC3-A83A7926AE43}" type="datetimeFigureOut">
              <a:rPr lang="cs-CZ" smtClean="0"/>
              <a:t>18.02.2025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A5C0031-8367-2BC0-95A2-464A9EEBF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02C40BD-83A4-415F-1478-093CEA909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2B26E-A3C3-4EF5-8B79-2F10F22509B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5536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BF99786C-C003-1444-A43C-698707F095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D7CD24B-F92F-76ED-4577-73CEE981FE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8C5DE78-2112-88D4-5F36-FB6BD9BC97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636E94B-8A73-4DC1-BAC3-A83A7926AE43}" type="datetimeFigureOut">
              <a:rPr lang="cs-CZ" smtClean="0"/>
              <a:t>18.02.2025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4680FA0-42F0-53D4-D327-B82B74665B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5FBBFC1-6CE3-2F80-AEE1-DD4B23A77E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652B26E-A3C3-4EF5-8B79-2F10F22509B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4294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pages.pedf.cuni.cz/uvrv/publikace/akcni-vyzkum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Akční výzkum 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Jana Stará </a:t>
            </a:r>
          </a:p>
          <a:p>
            <a:r>
              <a:rPr lang="cs-CZ"/>
              <a:t>2025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034396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000" dirty="0"/>
              <a:t>Akční výzkum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používá výzkumné metody, ale primárně slouží jako </a:t>
            </a:r>
          </a:p>
          <a:p>
            <a:endParaRPr lang="cs-CZ" dirty="0"/>
          </a:p>
          <a:p>
            <a:r>
              <a:rPr lang="cs-CZ" dirty="0"/>
              <a:t>nástroj profesního (sebe)rozvoje učitele s významnými pozitivními důsledky pro školu/třídu.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56302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Fáze akčního výzkumu (opakují se)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dirty="0"/>
              <a:t>Identifikace a výběr  problému 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Návrh akčního plánu </a:t>
            </a:r>
          </a:p>
          <a:p>
            <a:pPr marL="514350" indent="-514350">
              <a:buFont typeface="+mj-lt"/>
              <a:buAutoNum type="arabicPeriod"/>
            </a:pPr>
            <a:endParaRPr lang="cs-CZ" dirty="0"/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Implementace</a:t>
            </a:r>
          </a:p>
          <a:p>
            <a:pPr marL="514350" indent="-514350">
              <a:buFont typeface="+mj-lt"/>
              <a:buAutoNum type="arabicPeriod"/>
            </a:pPr>
            <a:endParaRPr lang="cs-CZ" dirty="0"/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Vyhodnocení a reflexe 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951984" y="1825625"/>
            <a:ext cx="4258816" cy="4300539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dirty="0"/>
              <a:t>Co chci zlepšit?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Jaké kroky musím udělat? 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Jak vše nejlépe realizovat? 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Co se povedlo a co se nepovedlo ? </a:t>
            </a:r>
          </a:p>
        </p:txBody>
      </p:sp>
    </p:spTree>
    <p:extLst>
      <p:ext uri="{BB962C8B-B14F-4D97-AF65-F5344CB8AC3E}">
        <p14:creationId xmlns:p14="http://schemas.microsoft.com/office/powerpoint/2010/main" val="4174535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9696" y="982148"/>
            <a:ext cx="4896544" cy="58758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991544" y="0"/>
            <a:ext cx="8229600" cy="1143000"/>
          </a:xfrm>
        </p:spPr>
        <p:txBody>
          <a:bodyPr>
            <a:normAutofit/>
          </a:bodyPr>
          <a:lstStyle/>
          <a:p>
            <a:r>
              <a:rPr lang="cs-CZ" sz="2400" dirty="0"/>
              <a:t>Fáze akčního výzkumu </a:t>
            </a:r>
            <a:r>
              <a:rPr lang="cs-CZ" sz="1600" dirty="0"/>
              <a:t>(Maňák &amp; Švec, 2004) </a:t>
            </a:r>
          </a:p>
        </p:txBody>
      </p:sp>
    </p:spTree>
    <p:extLst>
      <p:ext uri="{BB962C8B-B14F-4D97-AF65-F5344CB8AC3E}">
        <p14:creationId xmlns:p14="http://schemas.microsoft.com/office/powerpoint/2010/main" val="1367564131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Akční výzkum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>
              <a:hlinkClick r:id="rId2"/>
            </a:endParaRPr>
          </a:p>
          <a:p>
            <a:endParaRPr lang="cs-CZ" dirty="0">
              <a:hlinkClick r:id="rId2"/>
            </a:endParaRPr>
          </a:p>
          <a:p>
            <a:endParaRPr lang="cs-CZ" dirty="0">
              <a:hlinkClick r:id="rId2"/>
            </a:endParaRPr>
          </a:p>
          <a:p>
            <a:endParaRPr lang="cs-CZ" dirty="0">
              <a:hlinkClick r:id="rId2"/>
            </a:endParaRPr>
          </a:p>
          <a:p>
            <a:endParaRPr lang="cs-CZ" dirty="0">
              <a:hlinkClick r:id="rId2"/>
            </a:endParaRPr>
          </a:p>
          <a:p>
            <a:endParaRPr lang="cs-CZ" dirty="0">
              <a:hlinkClick r:id="rId2"/>
            </a:endParaRPr>
          </a:p>
          <a:p>
            <a:endParaRPr lang="cs-CZ" dirty="0">
              <a:hlinkClick r:id="rId2"/>
            </a:endParaRPr>
          </a:p>
          <a:p>
            <a:r>
              <a:rPr lang="cs-CZ" dirty="0">
                <a:hlinkClick r:id="rId2"/>
              </a:rPr>
              <a:t>https://pages.pedf.cuni.cz/uvrv/publikace/akcni-vyzkum/</a:t>
            </a:r>
            <a:endParaRPr lang="cs-CZ" dirty="0"/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5711" y="720394"/>
            <a:ext cx="3071874" cy="4372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2734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D29396E-BBAF-C7A8-017B-1F7BE0A051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si z publikace přečíst?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77A4AD9-154B-0A36-6A60-27445BF06B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Kapitolu 1 (s. 11 – 21) kvůli pochopení základních principů akčního učitelského výzkumu (a kvůli testu z předmětu:-)</a:t>
            </a:r>
          </a:p>
          <a:p>
            <a:r>
              <a:rPr lang="cs-CZ" dirty="0"/>
              <a:t>Jakoukoli kapitolu z kapitol 2 – 11 pro inspiraci, jak může vypadat akční výzkum ve škole (dobrovolné)</a:t>
            </a:r>
          </a:p>
          <a:p>
            <a:r>
              <a:rPr lang="cs-CZ" dirty="0"/>
              <a:t>Kapitolu 12 (s. 249 – 255) jako shrnutí zkušeností z projektu, které může čtenáři pomoci koncipovat svůj akční výzkum v rámci DP, pokud chce v DP použít akční výzkum (dobrovolné)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2898525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186</Words>
  <Application>Microsoft Office PowerPoint</Application>
  <PresentationFormat>Širokoúhlá obrazovka</PresentationFormat>
  <Paragraphs>33</Paragraphs>
  <Slides>6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Aptos</vt:lpstr>
      <vt:lpstr>Aptos Display</vt:lpstr>
      <vt:lpstr>Arial</vt:lpstr>
      <vt:lpstr>Motiv Office</vt:lpstr>
      <vt:lpstr>Akční výzkum </vt:lpstr>
      <vt:lpstr>Akční výzkum</vt:lpstr>
      <vt:lpstr>Fáze akčního výzkumu (opakují se)</vt:lpstr>
      <vt:lpstr>Fáze akčního výzkumu (Maňák &amp; Švec, 2004) </vt:lpstr>
      <vt:lpstr>Akční výzkum </vt:lpstr>
      <vt:lpstr>Co si z publikace přečíst?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Jana Stará</dc:creator>
  <cp:lastModifiedBy>Jana Stará</cp:lastModifiedBy>
  <cp:revision>1</cp:revision>
  <dcterms:created xsi:type="dcterms:W3CDTF">2025-02-18T12:28:13Z</dcterms:created>
  <dcterms:modified xsi:type="dcterms:W3CDTF">2025-02-18T12:30:52Z</dcterms:modified>
</cp:coreProperties>
</file>